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8288000" cy="10299700"/>
  <p:notesSz cx="18288000" cy="102997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presProps" Target="presProps.xml"  /><Relationship Id="rId58" Type="http://schemas.openxmlformats.org/officeDocument/2006/relationships/viewProps" Target="viewProps.xml"  /><Relationship Id="rId59" Type="http://schemas.openxmlformats.org/officeDocument/2006/relationships/theme" Target="theme/theme1.xml"  /><Relationship Id="rId6" Type="http://schemas.openxmlformats.org/officeDocument/2006/relationships/slide" Target="slides/slide5.xml"  /><Relationship Id="rId60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92907"/>
            <a:ext cx="15544800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7832"/>
            <a:ext cx="1280160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8931"/>
            <a:ext cx="795528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8931"/>
            <a:ext cx="795528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147300"/>
          </a:xfrm>
          <a:custGeom>
            <a:avLst/>
            <a:gdLst/>
            <a:ahLst/>
            <a:cxnLst/>
            <a:rect l="l" t="t" r="r" b="b"/>
            <a:pathLst>
              <a:path w="18288000" h="10147300">
                <a:moveTo>
                  <a:pt x="0" y="10147039"/>
                </a:moveTo>
                <a:lnTo>
                  <a:pt x="18288000" y="10147039"/>
                </a:lnTo>
                <a:lnTo>
                  <a:pt x="18288000" y="0"/>
                </a:lnTo>
                <a:lnTo>
                  <a:pt x="0" y="0"/>
                </a:lnTo>
                <a:lnTo>
                  <a:pt x="0" y="10147039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988"/>
            <a:ext cx="16459200" cy="16479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8931"/>
            <a:ext cx="1645920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78721"/>
            <a:ext cx="5852160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78721"/>
            <a:ext cx="4206240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78721"/>
            <a:ext cx="4206240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image" Target="../media/image1.png"  /><Relationship Id="rId20" Type="http://schemas.openxmlformats.org/officeDocument/2006/relationships/image" Target="../media/image19.png"  /><Relationship Id="rId21" Type="http://schemas.openxmlformats.org/officeDocument/2006/relationships/image" Target="../media/image20.png"  /><Relationship Id="rId22" Type="http://schemas.openxmlformats.org/officeDocument/2006/relationships/image" Target="../media/image21.png"  /><Relationship Id="rId23" Type="http://schemas.openxmlformats.org/officeDocument/2006/relationships/image" Target="../media/image22.png"  /><Relationship Id="rId24" Type="http://schemas.openxmlformats.org/officeDocument/2006/relationships/image" Target="../media/image23.png"  /><Relationship Id="rId25" Type="http://schemas.openxmlformats.org/officeDocument/2006/relationships/image" Target="../media/image24.png"  /><Relationship Id="rId26" Type="http://schemas.openxmlformats.org/officeDocument/2006/relationships/image" Target="../media/image25.png"  /><Relationship Id="rId27" Type="http://schemas.openxmlformats.org/officeDocument/2006/relationships/image" Target="../media/image26.png"  /><Relationship Id="rId28" Type="http://schemas.openxmlformats.org/officeDocument/2006/relationships/image" Target="../media/image27.png"  /><Relationship Id="rId29" Type="http://schemas.openxmlformats.org/officeDocument/2006/relationships/image" Target="../media/image28.png"  /><Relationship Id="rId3" Type="http://schemas.openxmlformats.org/officeDocument/2006/relationships/image" Target="../media/image2.png"  /><Relationship Id="rId30" Type="http://schemas.openxmlformats.org/officeDocument/2006/relationships/image" Target="../media/image29.png"  /><Relationship Id="rId31" Type="http://schemas.openxmlformats.org/officeDocument/2006/relationships/image" Target="../media/image30.png"  /><Relationship Id="rId32" Type="http://schemas.openxmlformats.org/officeDocument/2006/relationships/image" Target="../media/image31.png"  /><Relationship Id="rId33" Type="http://schemas.openxmlformats.org/officeDocument/2006/relationships/image" Target="../media/image32.png"  /><Relationship Id="rId34" Type="http://schemas.openxmlformats.org/officeDocument/2006/relationships/image" Target="../media/image33.png"  /><Relationship Id="rId35" Type="http://schemas.openxmlformats.org/officeDocument/2006/relationships/image" Target="../media/image34.png"  /><Relationship Id="rId36" Type="http://schemas.openxmlformats.org/officeDocument/2006/relationships/image" Target="../media/image35.png"  /><Relationship Id="rId37" Type="http://schemas.openxmlformats.org/officeDocument/2006/relationships/image" Target="../media/image36.png"  /><Relationship Id="rId38" Type="http://schemas.openxmlformats.org/officeDocument/2006/relationships/image" Target="../media/image37.png"  /><Relationship Id="rId39" Type="http://schemas.openxmlformats.org/officeDocument/2006/relationships/image" Target="../media/image38.png"  /><Relationship Id="rId4" Type="http://schemas.openxmlformats.org/officeDocument/2006/relationships/image" Target="../media/image3.png"  /><Relationship Id="rId40" Type="http://schemas.openxmlformats.org/officeDocument/2006/relationships/image" Target="../media/image39.png"  /><Relationship Id="rId41" Type="http://schemas.openxmlformats.org/officeDocument/2006/relationships/image" Target="../media/image40.png"  /><Relationship Id="rId42" Type="http://schemas.openxmlformats.org/officeDocument/2006/relationships/image" Target="../media/image41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43.png"  /><Relationship Id="rId11" Type="http://schemas.openxmlformats.org/officeDocument/2006/relationships/image" Target="../media/image97.png"  /><Relationship Id="rId12" Type="http://schemas.openxmlformats.org/officeDocument/2006/relationships/image" Target="../media/image144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45.jpeg"  /><Relationship Id="rId26" Type="http://schemas.openxmlformats.org/officeDocument/2006/relationships/image" Target="../media/image146.jpeg"  /><Relationship Id="rId27" Type="http://schemas.openxmlformats.org/officeDocument/2006/relationships/image" Target="../media/image147.jpeg"  /><Relationship Id="rId28" Type="http://schemas.openxmlformats.org/officeDocument/2006/relationships/image" Target="../media/image148.jpeg"  /><Relationship Id="rId29" Type="http://schemas.openxmlformats.org/officeDocument/2006/relationships/image" Target="../media/image149.jpeg"  /><Relationship Id="rId3" Type="http://schemas.openxmlformats.org/officeDocument/2006/relationships/image" Target="../media/image71.png"  /><Relationship Id="rId30" Type="http://schemas.openxmlformats.org/officeDocument/2006/relationships/image" Target="../media/image150.jpeg"  /><Relationship Id="rId31" Type="http://schemas.openxmlformats.org/officeDocument/2006/relationships/image" Target="../media/image66.png"  /><Relationship Id="rId32" Type="http://schemas.openxmlformats.org/officeDocument/2006/relationships/image" Target="../media/image88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41.png"  /><Relationship Id="rId7" Type="http://schemas.openxmlformats.org/officeDocument/2006/relationships/image" Target="../media/image142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53.png"  /><Relationship Id="rId11" Type="http://schemas.openxmlformats.org/officeDocument/2006/relationships/image" Target="../media/image97.png"  /><Relationship Id="rId12" Type="http://schemas.openxmlformats.org/officeDocument/2006/relationships/image" Target="../media/image154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55.jpeg"  /><Relationship Id="rId26" Type="http://schemas.openxmlformats.org/officeDocument/2006/relationships/image" Target="../media/image156.jpeg"  /><Relationship Id="rId27" Type="http://schemas.openxmlformats.org/officeDocument/2006/relationships/image" Target="../media/image157.jpeg"  /><Relationship Id="rId28" Type="http://schemas.openxmlformats.org/officeDocument/2006/relationships/image" Target="../media/image158.jpeg"  /><Relationship Id="rId29" Type="http://schemas.openxmlformats.org/officeDocument/2006/relationships/image" Target="../media/image159.jpeg"  /><Relationship Id="rId3" Type="http://schemas.openxmlformats.org/officeDocument/2006/relationships/image" Target="../media/image71.png"  /><Relationship Id="rId30" Type="http://schemas.openxmlformats.org/officeDocument/2006/relationships/image" Target="../media/image160.jpeg"  /><Relationship Id="rId31" Type="http://schemas.openxmlformats.org/officeDocument/2006/relationships/image" Target="../media/image161.jpeg"  /><Relationship Id="rId32" Type="http://schemas.openxmlformats.org/officeDocument/2006/relationships/image" Target="../media/image66.png"  /><Relationship Id="rId33" Type="http://schemas.openxmlformats.org/officeDocument/2006/relationships/image" Target="../media/image88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51.png"  /><Relationship Id="rId7" Type="http://schemas.openxmlformats.org/officeDocument/2006/relationships/image" Target="../media/image152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64.png"  /><Relationship Id="rId11" Type="http://schemas.openxmlformats.org/officeDocument/2006/relationships/image" Target="../media/image97.png"  /><Relationship Id="rId12" Type="http://schemas.openxmlformats.org/officeDocument/2006/relationships/image" Target="../media/image165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66.jpeg"  /><Relationship Id="rId26" Type="http://schemas.openxmlformats.org/officeDocument/2006/relationships/image" Target="../media/image167.jpeg"  /><Relationship Id="rId27" Type="http://schemas.openxmlformats.org/officeDocument/2006/relationships/image" Target="../media/image168.jpeg"  /><Relationship Id="rId28" Type="http://schemas.openxmlformats.org/officeDocument/2006/relationships/image" Target="../media/image66.png"  /><Relationship Id="rId29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62.png"  /><Relationship Id="rId7" Type="http://schemas.openxmlformats.org/officeDocument/2006/relationships/image" Target="../media/image163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71.png"  /><Relationship Id="rId11" Type="http://schemas.openxmlformats.org/officeDocument/2006/relationships/image" Target="../media/image97.png"  /><Relationship Id="rId12" Type="http://schemas.openxmlformats.org/officeDocument/2006/relationships/image" Target="../media/image172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173.jpeg"  /><Relationship Id="rId28" Type="http://schemas.openxmlformats.org/officeDocument/2006/relationships/image" Target="../media/image174.jpe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69.png"  /><Relationship Id="rId7" Type="http://schemas.openxmlformats.org/officeDocument/2006/relationships/image" Target="../media/image170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77.png"  /><Relationship Id="rId11" Type="http://schemas.openxmlformats.org/officeDocument/2006/relationships/image" Target="../media/image97.png"  /><Relationship Id="rId12" Type="http://schemas.openxmlformats.org/officeDocument/2006/relationships/image" Target="../media/image178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79.jpeg"  /><Relationship Id="rId26" Type="http://schemas.openxmlformats.org/officeDocument/2006/relationships/image" Target="../media/image180.jpeg"  /><Relationship Id="rId27" Type="http://schemas.openxmlformats.org/officeDocument/2006/relationships/image" Target="../media/image181.jpeg"  /><Relationship Id="rId28" Type="http://schemas.openxmlformats.org/officeDocument/2006/relationships/image" Target="../media/image66.png"  /><Relationship Id="rId29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75.png"  /><Relationship Id="rId7" Type="http://schemas.openxmlformats.org/officeDocument/2006/relationships/image" Target="../media/image176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84.png"  /><Relationship Id="rId11" Type="http://schemas.openxmlformats.org/officeDocument/2006/relationships/image" Target="../media/image97.png"  /><Relationship Id="rId12" Type="http://schemas.openxmlformats.org/officeDocument/2006/relationships/image" Target="../media/image185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86.png"  /><Relationship Id="rId26" Type="http://schemas.openxmlformats.org/officeDocument/2006/relationships/image" Target="../media/image187.jpe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82.png"  /><Relationship Id="rId7" Type="http://schemas.openxmlformats.org/officeDocument/2006/relationships/image" Target="../media/image183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90.png"  /><Relationship Id="rId11" Type="http://schemas.openxmlformats.org/officeDocument/2006/relationships/image" Target="../media/image97.png"  /><Relationship Id="rId12" Type="http://schemas.openxmlformats.org/officeDocument/2006/relationships/image" Target="../media/image191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92.jpeg"  /><Relationship Id="rId26" Type="http://schemas.openxmlformats.org/officeDocument/2006/relationships/image" Target="../media/image193.jpeg"  /><Relationship Id="rId27" Type="http://schemas.openxmlformats.org/officeDocument/2006/relationships/image" Target="../media/image194.jpeg"  /><Relationship Id="rId28" Type="http://schemas.openxmlformats.org/officeDocument/2006/relationships/image" Target="../media/image195.jpeg"  /><Relationship Id="rId29" Type="http://schemas.openxmlformats.org/officeDocument/2006/relationships/image" Target="../media/image196.jpeg"  /><Relationship Id="rId3" Type="http://schemas.openxmlformats.org/officeDocument/2006/relationships/image" Target="../media/image71.png"  /><Relationship Id="rId30" Type="http://schemas.openxmlformats.org/officeDocument/2006/relationships/image" Target="../media/image66.png"  /><Relationship Id="rId31" Type="http://schemas.openxmlformats.org/officeDocument/2006/relationships/image" Target="../media/image88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88.png"  /><Relationship Id="rId7" Type="http://schemas.openxmlformats.org/officeDocument/2006/relationships/image" Target="../media/image189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99.png"  /><Relationship Id="rId11" Type="http://schemas.openxmlformats.org/officeDocument/2006/relationships/image" Target="../media/image97.png"  /><Relationship Id="rId12" Type="http://schemas.openxmlformats.org/officeDocument/2006/relationships/image" Target="../media/image200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201.jpeg"  /><Relationship Id="rId26" Type="http://schemas.openxmlformats.org/officeDocument/2006/relationships/image" Target="../media/image66.png"  /><Relationship Id="rId27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97.png"  /><Relationship Id="rId7" Type="http://schemas.openxmlformats.org/officeDocument/2006/relationships/image" Target="../media/image198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04.png"  /><Relationship Id="rId11" Type="http://schemas.openxmlformats.org/officeDocument/2006/relationships/image" Target="../media/image97.png"  /><Relationship Id="rId12" Type="http://schemas.openxmlformats.org/officeDocument/2006/relationships/image" Target="../media/image205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206.jpeg"  /><Relationship Id="rId26" Type="http://schemas.openxmlformats.org/officeDocument/2006/relationships/image" Target="../media/image207.jpe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202.png"  /><Relationship Id="rId7" Type="http://schemas.openxmlformats.org/officeDocument/2006/relationships/image" Target="../media/image203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94.png"  /><Relationship Id="rId11" Type="http://schemas.openxmlformats.org/officeDocument/2006/relationships/image" Target="../media/image95.png"  /><Relationship Id="rId12" Type="http://schemas.openxmlformats.org/officeDocument/2006/relationships/image" Target="../media/image212.png"  /><Relationship Id="rId13" Type="http://schemas.openxmlformats.org/officeDocument/2006/relationships/image" Target="../media/image97.png"  /><Relationship Id="rId14" Type="http://schemas.openxmlformats.org/officeDocument/2006/relationships/image" Target="../media/image213.png"  /><Relationship Id="rId15" Type="http://schemas.openxmlformats.org/officeDocument/2006/relationships/image" Target="../media/image99.png"  /><Relationship Id="rId16" Type="http://schemas.openxmlformats.org/officeDocument/2006/relationships/image" Target="../media/image82.png"  /><Relationship Id="rId17" Type="http://schemas.openxmlformats.org/officeDocument/2006/relationships/image" Target="../media/image83.png"  /><Relationship Id="rId18" Type="http://schemas.openxmlformats.org/officeDocument/2006/relationships/image" Target="../media/image84.png"  /><Relationship Id="rId19" Type="http://schemas.openxmlformats.org/officeDocument/2006/relationships/image" Target="../media/image59.png"  /><Relationship Id="rId2" Type="http://schemas.openxmlformats.org/officeDocument/2006/relationships/image" Target="../media/image208.jpeg"  /><Relationship Id="rId20" Type="http://schemas.openxmlformats.org/officeDocument/2006/relationships/image" Target="../media/image85.png"  /><Relationship Id="rId21" Type="http://schemas.openxmlformats.org/officeDocument/2006/relationships/image" Target="../media/image86.png"  /><Relationship Id="rId22" Type="http://schemas.openxmlformats.org/officeDocument/2006/relationships/image" Target="../media/image62.png"  /><Relationship Id="rId23" Type="http://schemas.openxmlformats.org/officeDocument/2006/relationships/image" Target="../media/image63.png"  /><Relationship Id="rId24" Type="http://schemas.openxmlformats.org/officeDocument/2006/relationships/image" Target="../media/image64.png"  /><Relationship Id="rId25" Type="http://schemas.openxmlformats.org/officeDocument/2006/relationships/image" Target="../media/image65.png"  /><Relationship Id="rId26" Type="http://schemas.openxmlformats.org/officeDocument/2006/relationships/image" Target="../media/image100.png"  /><Relationship Id="rId27" Type="http://schemas.openxmlformats.org/officeDocument/2006/relationships/image" Target="../media/image214.jpeg"  /><Relationship Id="rId28" Type="http://schemas.openxmlformats.org/officeDocument/2006/relationships/image" Target="../media/image66.png"  /><Relationship Id="rId29" Type="http://schemas.openxmlformats.org/officeDocument/2006/relationships/image" Target="../media/image88.png"  /><Relationship Id="rId3" Type="http://schemas.openxmlformats.org/officeDocument/2006/relationships/image" Target="../media/image209.jpeg"  /><Relationship Id="rId4" Type="http://schemas.openxmlformats.org/officeDocument/2006/relationships/image" Target="../media/image89.png"  /><Relationship Id="rId5" Type="http://schemas.openxmlformats.org/officeDocument/2006/relationships/image" Target="../media/image71.png"  /><Relationship Id="rId6" Type="http://schemas.openxmlformats.org/officeDocument/2006/relationships/image" Target="../media/image90.png"  /><Relationship Id="rId7" Type="http://schemas.openxmlformats.org/officeDocument/2006/relationships/image" Target="../media/image91.png"  /><Relationship Id="rId8" Type="http://schemas.openxmlformats.org/officeDocument/2006/relationships/image" Target="../media/image210.png"  /><Relationship Id="rId9" Type="http://schemas.openxmlformats.org/officeDocument/2006/relationships/image" Target="../media/image21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50.png"  /><Relationship Id="rId11" Type="http://schemas.openxmlformats.org/officeDocument/2006/relationships/image" Target="../media/image51.png"  /><Relationship Id="rId12" Type="http://schemas.openxmlformats.org/officeDocument/2006/relationships/image" Target="../media/image52.png"  /><Relationship Id="rId13" Type="http://schemas.openxmlformats.org/officeDocument/2006/relationships/image" Target="../media/image53.png"  /><Relationship Id="rId14" Type="http://schemas.openxmlformats.org/officeDocument/2006/relationships/image" Target="../media/image54.png"  /><Relationship Id="rId15" Type="http://schemas.openxmlformats.org/officeDocument/2006/relationships/image" Target="../media/image55.png"  /><Relationship Id="rId16" Type="http://schemas.openxmlformats.org/officeDocument/2006/relationships/image" Target="../media/image56.png"  /><Relationship Id="rId17" Type="http://schemas.openxmlformats.org/officeDocument/2006/relationships/image" Target="../media/image57.png"  /><Relationship Id="rId18" Type="http://schemas.openxmlformats.org/officeDocument/2006/relationships/image" Target="../media/image58.png"  /><Relationship Id="rId19" Type="http://schemas.openxmlformats.org/officeDocument/2006/relationships/image" Target="../media/image59.png"  /><Relationship Id="rId2" Type="http://schemas.openxmlformats.org/officeDocument/2006/relationships/image" Target="../media/image42.png"  /><Relationship Id="rId20" Type="http://schemas.openxmlformats.org/officeDocument/2006/relationships/image" Target="../media/image60.png"  /><Relationship Id="rId21" Type="http://schemas.openxmlformats.org/officeDocument/2006/relationships/image" Target="../media/image61.png"  /><Relationship Id="rId22" Type="http://schemas.openxmlformats.org/officeDocument/2006/relationships/image" Target="../media/image62.png"  /><Relationship Id="rId23" Type="http://schemas.openxmlformats.org/officeDocument/2006/relationships/image" Target="../media/image63.png"  /><Relationship Id="rId24" Type="http://schemas.openxmlformats.org/officeDocument/2006/relationships/image" Target="../media/image64.png"  /><Relationship Id="rId25" Type="http://schemas.openxmlformats.org/officeDocument/2006/relationships/image" Target="../media/image65.png"  /><Relationship Id="rId26" Type="http://schemas.openxmlformats.org/officeDocument/2006/relationships/image" Target="../media/image66.png"  /><Relationship Id="rId27" Type="http://schemas.openxmlformats.org/officeDocument/2006/relationships/image" Target="../media/image67.png"  /><Relationship Id="rId28" Type="http://schemas.openxmlformats.org/officeDocument/2006/relationships/image" Target="../media/image68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Relationship Id="rId8" Type="http://schemas.openxmlformats.org/officeDocument/2006/relationships/image" Target="../media/image48.png"  /><Relationship Id="rId9" Type="http://schemas.openxmlformats.org/officeDocument/2006/relationships/image" Target="../media/image4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17.png"  /><Relationship Id="rId11" Type="http://schemas.openxmlformats.org/officeDocument/2006/relationships/image" Target="../media/image97.png"  /><Relationship Id="rId12" Type="http://schemas.openxmlformats.org/officeDocument/2006/relationships/image" Target="../media/image218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219.jpeg"  /><Relationship Id="rId26" Type="http://schemas.openxmlformats.org/officeDocument/2006/relationships/image" Target="../media/image220.jpeg"  /><Relationship Id="rId27" Type="http://schemas.openxmlformats.org/officeDocument/2006/relationships/image" Target="../media/image221.jpeg"  /><Relationship Id="rId28" Type="http://schemas.openxmlformats.org/officeDocument/2006/relationships/image" Target="../media/image66.png"  /><Relationship Id="rId29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215.png"  /><Relationship Id="rId7" Type="http://schemas.openxmlformats.org/officeDocument/2006/relationships/image" Target="../media/image216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94.png"  /><Relationship Id="rId11" Type="http://schemas.openxmlformats.org/officeDocument/2006/relationships/image" Target="../media/image95.png"  /><Relationship Id="rId12" Type="http://schemas.openxmlformats.org/officeDocument/2006/relationships/image" Target="../media/image226.png"  /><Relationship Id="rId13" Type="http://schemas.openxmlformats.org/officeDocument/2006/relationships/image" Target="../media/image97.png"  /><Relationship Id="rId14" Type="http://schemas.openxmlformats.org/officeDocument/2006/relationships/image" Target="../media/image227.png"  /><Relationship Id="rId15" Type="http://schemas.openxmlformats.org/officeDocument/2006/relationships/image" Target="../media/image99.png"  /><Relationship Id="rId16" Type="http://schemas.openxmlformats.org/officeDocument/2006/relationships/image" Target="../media/image82.png"  /><Relationship Id="rId17" Type="http://schemas.openxmlformats.org/officeDocument/2006/relationships/image" Target="../media/image83.png"  /><Relationship Id="rId18" Type="http://schemas.openxmlformats.org/officeDocument/2006/relationships/image" Target="../media/image84.png"  /><Relationship Id="rId19" Type="http://schemas.openxmlformats.org/officeDocument/2006/relationships/image" Target="../media/image59.png"  /><Relationship Id="rId2" Type="http://schemas.openxmlformats.org/officeDocument/2006/relationships/image" Target="../media/image222.jpeg"  /><Relationship Id="rId20" Type="http://schemas.openxmlformats.org/officeDocument/2006/relationships/image" Target="../media/image85.png"  /><Relationship Id="rId21" Type="http://schemas.openxmlformats.org/officeDocument/2006/relationships/image" Target="../media/image86.png"  /><Relationship Id="rId22" Type="http://schemas.openxmlformats.org/officeDocument/2006/relationships/image" Target="../media/image62.png"  /><Relationship Id="rId23" Type="http://schemas.openxmlformats.org/officeDocument/2006/relationships/image" Target="../media/image63.png"  /><Relationship Id="rId24" Type="http://schemas.openxmlformats.org/officeDocument/2006/relationships/image" Target="../media/image64.png"  /><Relationship Id="rId25" Type="http://schemas.openxmlformats.org/officeDocument/2006/relationships/image" Target="../media/image65.png"  /><Relationship Id="rId26" Type="http://schemas.openxmlformats.org/officeDocument/2006/relationships/image" Target="../media/image100.png"  /><Relationship Id="rId27" Type="http://schemas.openxmlformats.org/officeDocument/2006/relationships/image" Target="../media/image228.jpeg"  /><Relationship Id="rId28" Type="http://schemas.openxmlformats.org/officeDocument/2006/relationships/image" Target="../media/image66.png"  /><Relationship Id="rId29" Type="http://schemas.openxmlformats.org/officeDocument/2006/relationships/image" Target="../media/image88.png"  /><Relationship Id="rId3" Type="http://schemas.openxmlformats.org/officeDocument/2006/relationships/image" Target="../media/image223.jpeg"  /><Relationship Id="rId4" Type="http://schemas.openxmlformats.org/officeDocument/2006/relationships/image" Target="../media/image89.png"  /><Relationship Id="rId5" Type="http://schemas.openxmlformats.org/officeDocument/2006/relationships/image" Target="../media/image71.png"  /><Relationship Id="rId6" Type="http://schemas.openxmlformats.org/officeDocument/2006/relationships/image" Target="../media/image90.png"  /><Relationship Id="rId7" Type="http://schemas.openxmlformats.org/officeDocument/2006/relationships/image" Target="../media/image91.png"  /><Relationship Id="rId8" Type="http://schemas.openxmlformats.org/officeDocument/2006/relationships/image" Target="../media/image224.png"  /><Relationship Id="rId9" Type="http://schemas.openxmlformats.org/officeDocument/2006/relationships/image" Target="../media/image22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94.png"  /><Relationship Id="rId11" Type="http://schemas.openxmlformats.org/officeDocument/2006/relationships/image" Target="../media/image95.png"  /><Relationship Id="rId12" Type="http://schemas.openxmlformats.org/officeDocument/2006/relationships/image" Target="../media/image233.png"  /><Relationship Id="rId13" Type="http://schemas.openxmlformats.org/officeDocument/2006/relationships/image" Target="../media/image97.png"  /><Relationship Id="rId14" Type="http://schemas.openxmlformats.org/officeDocument/2006/relationships/image" Target="../media/image234.png"  /><Relationship Id="rId15" Type="http://schemas.openxmlformats.org/officeDocument/2006/relationships/image" Target="../media/image99.png"  /><Relationship Id="rId16" Type="http://schemas.openxmlformats.org/officeDocument/2006/relationships/image" Target="../media/image82.png"  /><Relationship Id="rId17" Type="http://schemas.openxmlformats.org/officeDocument/2006/relationships/image" Target="../media/image83.png"  /><Relationship Id="rId18" Type="http://schemas.openxmlformats.org/officeDocument/2006/relationships/image" Target="../media/image84.png"  /><Relationship Id="rId19" Type="http://schemas.openxmlformats.org/officeDocument/2006/relationships/image" Target="../media/image59.png"  /><Relationship Id="rId2" Type="http://schemas.openxmlformats.org/officeDocument/2006/relationships/image" Target="../media/image229.jpeg"  /><Relationship Id="rId20" Type="http://schemas.openxmlformats.org/officeDocument/2006/relationships/image" Target="../media/image85.png"  /><Relationship Id="rId21" Type="http://schemas.openxmlformats.org/officeDocument/2006/relationships/image" Target="../media/image86.png"  /><Relationship Id="rId22" Type="http://schemas.openxmlformats.org/officeDocument/2006/relationships/image" Target="../media/image62.png"  /><Relationship Id="rId23" Type="http://schemas.openxmlformats.org/officeDocument/2006/relationships/image" Target="../media/image63.png"  /><Relationship Id="rId24" Type="http://schemas.openxmlformats.org/officeDocument/2006/relationships/image" Target="../media/image64.png"  /><Relationship Id="rId25" Type="http://schemas.openxmlformats.org/officeDocument/2006/relationships/image" Target="../media/image65.png"  /><Relationship Id="rId26" Type="http://schemas.openxmlformats.org/officeDocument/2006/relationships/image" Target="../media/image100.png"  /><Relationship Id="rId27" Type="http://schemas.openxmlformats.org/officeDocument/2006/relationships/image" Target="../media/image235.jpeg"  /><Relationship Id="rId28" Type="http://schemas.openxmlformats.org/officeDocument/2006/relationships/image" Target="../media/image66.png"  /><Relationship Id="rId29" Type="http://schemas.openxmlformats.org/officeDocument/2006/relationships/image" Target="../media/image88.png"  /><Relationship Id="rId3" Type="http://schemas.openxmlformats.org/officeDocument/2006/relationships/image" Target="../media/image230.jpeg"  /><Relationship Id="rId4" Type="http://schemas.openxmlformats.org/officeDocument/2006/relationships/image" Target="../media/image89.png"  /><Relationship Id="rId5" Type="http://schemas.openxmlformats.org/officeDocument/2006/relationships/image" Target="../media/image71.png"  /><Relationship Id="rId6" Type="http://schemas.openxmlformats.org/officeDocument/2006/relationships/image" Target="../media/image90.png"  /><Relationship Id="rId7" Type="http://schemas.openxmlformats.org/officeDocument/2006/relationships/image" Target="../media/image91.png"  /><Relationship Id="rId8" Type="http://schemas.openxmlformats.org/officeDocument/2006/relationships/image" Target="../media/image231.png"  /><Relationship Id="rId9" Type="http://schemas.openxmlformats.org/officeDocument/2006/relationships/image" Target="../media/image2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40.png"  /><Relationship Id="rId11" Type="http://schemas.openxmlformats.org/officeDocument/2006/relationships/image" Target="../media/image94.png"  /><Relationship Id="rId12" Type="http://schemas.openxmlformats.org/officeDocument/2006/relationships/image" Target="../media/image95.png"  /><Relationship Id="rId13" Type="http://schemas.openxmlformats.org/officeDocument/2006/relationships/image" Target="../media/image241.png"  /><Relationship Id="rId14" Type="http://schemas.openxmlformats.org/officeDocument/2006/relationships/image" Target="../media/image97.png"  /><Relationship Id="rId15" Type="http://schemas.openxmlformats.org/officeDocument/2006/relationships/image" Target="../media/image242.png"  /><Relationship Id="rId16" Type="http://schemas.openxmlformats.org/officeDocument/2006/relationships/image" Target="../media/image99.png"  /><Relationship Id="rId17" Type="http://schemas.openxmlformats.org/officeDocument/2006/relationships/image" Target="../media/image82.png"  /><Relationship Id="rId18" Type="http://schemas.openxmlformats.org/officeDocument/2006/relationships/image" Target="../media/image83.png"  /><Relationship Id="rId19" Type="http://schemas.openxmlformats.org/officeDocument/2006/relationships/image" Target="../media/image84.png"  /><Relationship Id="rId2" Type="http://schemas.openxmlformats.org/officeDocument/2006/relationships/image" Target="../media/image236.jpeg"  /><Relationship Id="rId20" Type="http://schemas.openxmlformats.org/officeDocument/2006/relationships/image" Target="../media/image59.png"  /><Relationship Id="rId21" Type="http://schemas.openxmlformats.org/officeDocument/2006/relationships/image" Target="../media/image85.png"  /><Relationship Id="rId22" Type="http://schemas.openxmlformats.org/officeDocument/2006/relationships/image" Target="../media/image86.png"  /><Relationship Id="rId23" Type="http://schemas.openxmlformats.org/officeDocument/2006/relationships/image" Target="../media/image62.png"  /><Relationship Id="rId24" Type="http://schemas.openxmlformats.org/officeDocument/2006/relationships/image" Target="../media/image63.png"  /><Relationship Id="rId25" Type="http://schemas.openxmlformats.org/officeDocument/2006/relationships/image" Target="../media/image64.png"  /><Relationship Id="rId26" Type="http://schemas.openxmlformats.org/officeDocument/2006/relationships/image" Target="../media/image65.png"  /><Relationship Id="rId27" Type="http://schemas.openxmlformats.org/officeDocument/2006/relationships/image" Target="../media/image100.png"  /><Relationship Id="rId28" Type="http://schemas.openxmlformats.org/officeDocument/2006/relationships/image" Target="../media/image66.png"  /><Relationship Id="rId29" Type="http://schemas.openxmlformats.org/officeDocument/2006/relationships/image" Target="../media/image88.png"  /><Relationship Id="rId3" Type="http://schemas.openxmlformats.org/officeDocument/2006/relationships/image" Target="../media/image237.jpeg"  /><Relationship Id="rId4" Type="http://schemas.openxmlformats.org/officeDocument/2006/relationships/image" Target="../media/image238.jpeg"  /><Relationship Id="rId5" Type="http://schemas.openxmlformats.org/officeDocument/2006/relationships/image" Target="../media/image89.png"  /><Relationship Id="rId6" Type="http://schemas.openxmlformats.org/officeDocument/2006/relationships/image" Target="../media/image71.png"  /><Relationship Id="rId7" Type="http://schemas.openxmlformats.org/officeDocument/2006/relationships/image" Target="../media/image90.png"  /><Relationship Id="rId8" Type="http://schemas.openxmlformats.org/officeDocument/2006/relationships/image" Target="../media/image91.png"  /><Relationship Id="rId9" Type="http://schemas.openxmlformats.org/officeDocument/2006/relationships/image" Target="../media/image2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46.png"  /><Relationship Id="rId11" Type="http://schemas.openxmlformats.org/officeDocument/2006/relationships/image" Target="../media/image94.png"  /><Relationship Id="rId12" Type="http://schemas.openxmlformats.org/officeDocument/2006/relationships/image" Target="../media/image95.png"  /><Relationship Id="rId13" Type="http://schemas.openxmlformats.org/officeDocument/2006/relationships/image" Target="../media/image247.png"  /><Relationship Id="rId14" Type="http://schemas.openxmlformats.org/officeDocument/2006/relationships/image" Target="../media/image97.png"  /><Relationship Id="rId15" Type="http://schemas.openxmlformats.org/officeDocument/2006/relationships/image" Target="../media/image248.png"  /><Relationship Id="rId16" Type="http://schemas.openxmlformats.org/officeDocument/2006/relationships/image" Target="../media/image99.png"  /><Relationship Id="rId17" Type="http://schemas.openxmlformats.org/officeDocument/2006/relationships/image" Target="../media/image82.png"  /><Relationship Id="rId18" Type="http://schemas.openxmlformats.org/officeDocument/2006/relationships/image" Target="../media/image83.png"  /><Relationship Id="rId19" Type="http://schemas.openxmlformats.org/officeDocument/2006/relationships/image" Target="../media/image84.png"  /><Relationship Id="rId2" Type="http://schemas.openxmlformats.org/officeDocument/2006/relationships/image" Target="../media/image243.jpeg"  /><Relationship Id="rId20" Type="http://schemas.openxmlformats.org/officeDocument/2006/relationships/image" Target="../media/image59.png"  /><Relationship Id="rId21" Type="http://schemas.openxmlformats.org/officeDocument/2006/relationships/image" Target="../media/image85.png"  /><Relationship Id="rId22" Type="http://schemas.openxmlformats.org/officeDocument/2006/relationships/image" Target="../media/image86.png"  /><Relationship Id="rId23" Type="http://schemas.openxmlformats.org/officeDocument/2006/relationships/image" Target="../media/image62.png"  /><Relationship Id="rId24" Type="http://schemas.openxmlformats.org/officeDocument/2006/relationships/image" Target="../media/image63.png"  /><Relationship Id="rId25" Type="http://schemas.openxmlformats.org/officeDocument/2006/relationships/image" Target="../media/image64.png"  /><Relationship Id="rId26" Type="http://schemas.openxmlformats.org/officeDocument/2006/relationships/image" Target="../media/image65.png"  /><Relationship Id="rId27" Type="http://schemas.openxmlformats.org/officeDocument/2006/relationships/image" Target="../media/image100.png"  /><Relationship Id="rId28" Type="http://schemas.openxmlformats.org/officeDocument/2006/relationships/image" Target="../media/image66.png"  /><Relationship Id="rId29" Type="http://schemas.openxmlformats.org/officeDocument/2006/relationships/image" Target="../media/image88.png"  /><Relationship Id="rId3" Type="http://schemas.openxmlformats.org/officeDocument/2006/relationships/image" Target="../media/image244.jpeg"  /><Relationship Id="rId4" Type="http://schemas.openxmlformats.org/officeDocument/2006/relationships/image" Target="../media/image235.jpeg"  /><Relationship Id="rId5" Type="http://schemas.openxmlformats.org/officeDocument/2006/relationships/image" Target="../media/image89.png"  /><Relationship Id="rId6" Type="http://schemas.openxmlformats.org/officeDocument/2006/relationships/image" Target="../media/image71.png"  /><Relationship Id="rId7" Type="http://schemas.openxmlformats.org/officeDocument/2006/relationships/image" Target="../media/image90.png"  /><Relationship Id="rId8" Type="http://schemas.openxmlformats.org/officeDocument/2006/relationships/image" Target="../media/image91.png"  /><Relationship Id="rId9" Type="http://schemas.openxmlformats.org/officeDocument/2006/relationships/image" Target="../media/image24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51.png"  /><Relationship Id="rId11" Type="http://schemas.openxmlformats.org/officeDocument/2006/relationships/image" Target="../media/image97.png"  /><Relationship Id="rId12" Type="http://schemas.openxmlformats.org/officeDocument/2006/relationships/image" Target="../media/image252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253.jpeg"  /><Relationship Id="rId26" Type="http://schemas.openxmlformats.org/officeDocument/2006/relationships/image" Target="../media/image66.png"  /><Relationship Id="rId27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249.png"  /><Relationship Id="rId7" Type="http://schemas.openxmlformats.org/officeDocument/2006/relationships/image" Target="../media/image250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56.png"  /><Relationship Id="rId11" Type="http://schemas.openxmlformats.org/officeDocument/2006/relationships/image" Target="../media/image97.png"  /><Relationship Id="rId12" Type="http://schemas.openxmlformats.org/officeDocument/2006/relationships/image" Target="../media/image257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258.png"  /><Relationship Id="rId26" Type="http://schemas.openxmlformats.org/officeDocument/2006/relationships/image" Target="../media/image259.pn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254.png"  /><Relationship Id="rId7" Type="http://schemas.openxmlformats.org/officeDocument/2006/relationships/image" Target="../media/image255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62.png"  /><Relationship Id="rId11" Type="http://schemas.openxmlformats.org/officeDocument/2006/relationships/image" Target="../media/image97.png"  /><Relationship Id="rId12" Type="http://schemas.openxmlformats.org/officeDocument/2006/relationships/image" Target="../media/image263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264.png"  /><Relationship Id="rId26" Type="http://schemas.openxmlformats.org/officeDocument/2006/relationships/image" Target="../media/image265.pn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260.png"  /><Relationship Id="rId7" Type="http://schemas.openxmlformats.org/officeDocument/2006/relationships/image" Target="../media/image261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68.png"  /><Relationship Id="rId11" Type="http://schemas.openxmlformats.org/officeDocument/2006/relationships/image" Target="../media/image97.png"  /><Relationship Id="rId12" Type="http://schemas.openxmlformats.org/officeDocument/2006/relationships/image" Target="../media/image269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270.jpeg"  /><Relationship Id="rId26" Type="http://schemas.openxmlformats.org/officeDocument/2006/relationships/image" Target="../media/image271.jpe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266.png"  /><Relationship Id="rId7" Type="http://schemas.openxmlformats.org/officeDocument/2006/relationships/image" Target="../media/image267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74.png"  /><Relationship Id="rId11" Type="http://schemas.openxmlformats.org/officeDocument/2006/relationships/image" Target="../media/image97.png"  /><Relationship Id="rId12" Type="http://schemas.openxmlformats.org/officeDocument/2006/relationships/image" Target="../media/image275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276.png"  /><Relationship Id="rId26" Type="http://schemas.openxmlformats.org/officeDocument/2006/relationships/image" Target="../media/image277.jpe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272.png"  /><Relationship Id="rId7" Type="http://schemas.openxmlformats.org/officeDocument/2006/relationships/image" Target="../media/image273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77.png"  /><Relationship Id="rId11" Type="http://schemas.openxmlformats.org/officeDocument/2006/relationships/image" Target="../media/image78.png"  /><Relationship Id="rId12" Type="http://schemas.openxmlformats.org/officeDocument/2006/relationships/image" Target="../media/image79.png"  /><Relationship Id="rId13" Type="http://schemas.openxmlformats.org/officeDocument/2006/relationships/image" Target="../media/image80.png"  /><Relationship Id="rId14" Type="http://schemas.openxmlformats.org/officeDocument/2006/relationships/image" Target="../media/image81.png"  /><Relationship Id="rId15" Type="http://schemas.openxmlformats.org/officeDocument/2006/relationships/image" Target="../media/image82.png"  /><Relationship Id="rId16" Type="http://schemas.openxmlformats.org/officeDocument/2006/relationships/image" Target="../media/image83.png"  /><Relationship Id="rId17" Type="http://schemas.openxmlformats.org/officeDocument/2006/relationships/image" Target="../media/image84.png"  /><Relationship Id="rId18" Type="http://schemas.openxmlformats.org/officeDocument/2006/relationships/image" Target="../media/image59.png"  /><Relationship Id="rId19" Type="http://schemas.openxmlformats.org/officeDocument/2006/relationships/image" Target="../media/image85.png"  /><Relationship Id="rId2" Type="http://schemas.openxmlformats.org/officeDocument/2006/relationships/image" Target="../media/image69.jpeg"  /><Relationship Id="rId20" Type="http://schemas.openxmlformats.org/officeDocument/2006/relationships/image" Target="../media/image86.png"  /><Relationship Id="rId21" Type="http://schemas.openxmlformats.org/officeDocument/2006/relationships/image" Target="../media/image62.png"  /><Relationship Id="rId22" Type="http://schemas.openxmlformats.org/officeDocument/2006/relationships/image" Target="../media/image63.png"  /><Relationship Id="rId23" Type="http://schemas.openxmlformats.org/officeDocument/2006/relationships/image" Target="../media/image64.png"  /><Relationship Id="rId24" Type="http://schemas.openxmlformats.org/officeDocument/2006/relationships/image" Target="../media/image65.png"  /><Relationship Id="rId25" Type="http://schemas.openxmlformats.org/officeDocument/2006/relationships/image" Target="../media/image87.png"  /><Relationship Id="rId26" Type="http://schemas.openxmlformats.org/officeDocument/2006/relationships/image" Target="../media/image66.png"  /><Relationship Id="rId27" Type="http://schemas.openxmlformats.org/officeDocument/2006/relationships/image" Target="../media/image88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Relationship Id="rId6" Type="http://schemas.openxmlformats.org/officeDocument/2006/relationships/image" Target="../media/image73.png"  /><Relationship Id="rId7" Type="http://schemas.openxmlformats.org/officeDocument/2006/relationships/image" Target="../media/image74.png"  /><Relationship Id="rId8" Type="http://schemas.openxmlformats.org/officeDocument/2006/relationships/image" Target="../media/image75.png"  /><Relationship Id="rId9" Type="http://schemas.openxmlformats.org/officeDocument/2006/relationships/image" Target="../media/image76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80.png"  /><Relationship Id="rId11" Type="http://schemas.openxmlformats.org/officeDocument/2006/relationships/image" Target="../media/image97.png"  /><Relationship Id="rId12" Type="http://schemas.openxmlformats.org/officeDocument/2006/relationships/image" Target="../media/image281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282.jpeg"  /><Relationship Id="rId26" Type="http://schemas.openxmlformats.org/officeDocument/2006/relationships/image" Target="../media/image283.pn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278.png"  /><Relationship Id="rId7" Type="http://schemas.openxmlformats.org/officeDocument/2006/relationships/image" Target="../media/image279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86.png"  /><Relationship Id="rId11" Type="http://schemas.openxmlformats.org/officeDocument/2006/relationships/image" Target="../media/image97.png"  /><Relationship Id="rId12" Type="http://schemas.openxmlformats.org/officeDocument/2006/relationships/image" Target="../media/image287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288.png"  /><Relationship Id="rId26" Type="http://schemas.openxmlformats.org/officeDocument/2006/relationships/image" Target="../media/image289.png"  /><Relationship Id="rId27" Type="http://schemas.openxmlformats.org/officeDocument/2006/relationships/image" Target="../media/image290.png"  /><Relationship Id="rId28" Type="http://schemas.openxmlformats.org/officeDocument/2006/relationships/image" Target="../media/image66.png"  /><Relationship Id="rId29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284.png"  /><Relationship Id="rId7" Type="http://schemas.openxmlformats.org/officeDocument/2006/relationships/image" Target="../media/image285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93.png"  /><Relationship Id="rId11" Type="http://schemas.openxmlformats.org/officeDocument/2006/relationships/image" Target="../media/image97.png"  /><Relationship Id="rId12" Type="http://schemas.openxmlformats.org/officeDocument/2006/relationships/image" Target="../media/image294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295.png"  /><Relationship Id="rId26" Type="http://schemas.openxmlformats.org/officeDocument/2006/relationships/image" Target="../media/image296.pn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291.png"  /><Relationship Id="rId7" Type="http://schemas.openxmlformats.org/officeDocument/2006/relationships/image" Target="../media/image292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99.png"  /><Relationship Id="rId11" Type="http://schemas.openxmlformats.org/officeDocument/2006/relationships/image" Target="../media/image97.png"  /><Relationship Id="rId12" Type="http://schemas.openxmlformats.org/officeDocument/2006/relationships/image" Target="../media/image300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301.png"  /><Relationship Id="rId26" Type="http://schemas.openxmlformats.org/officeDocument/2006/relationships/image" Target="../media/image66.png"  /><Relationship Id="rId27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297.png"  /><Relationship Id="rId7" Type="http://schemas.openxmlformats.org/officeDocument/2006/relationships/image" Target="../media/image298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04.png"  /><Relationship Id="rId11" Type="http://schemas.openxmlformats.org/officeDocument/2006/relationships/image" Target="../media/image97.png"  /><Relationship Id="rId12" Type="http://schemas.openxmlformats.org/officeDocument/2006/relationships/image" Target="../media/image305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306.jpeg"  /><Relationship Id="rId26" Type="http://schemas.openxmlformats.org/officeDocument/2006/relationships/image" Target="../media/image307.jpe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02.png"  /><Relationship Id="rId7" Type="http://schemas.openxmlformats.org/officeDocument/2006/relationships/image" Target="../media/image303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10.png"  /><Relationship Id="rId11" Type="http://schemas.openxmlformats.org/officeDocument/2006/relationships/image" Target="../media/image97.png"  /><Relationship Id="rId12" Type="http://schemas.openxmlformats.org/officeDocument/2006/relationships/image" Target="../media/image311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312.png"  /><Relationship Id="rId26" Type="http://schemas.openxmlformats.org/officeDocument/2006/relationships/image" Target="../media/image313.png"  /><Relationship Id="rId27" Type="http://schemas.openxmlformats.org/officeDocument/2006/relationships/image" Target="../media/image314.png"  /><Relationship Id="rId28" Type="http://schemas.openxmlformats.org/officeDocument/2006/relationships/image" Target="../media/image66.png"  /><Relationship Id="rId29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08.png"  /><Relationship Id="rId7" Type="http://schemas.openxmlformats.org/officeDocument/2006/relationships/image" Target="../media/image309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17.png"  /><Relationship Id="rId11" Type="http://schemas.openxmlformats.org/officeDocument/2006/relationships/image" Target="../media/image97.png"  /><Relationship Id="rId12" Type="http://schemas.openxmlformats.org/officeDocument/2006/relationships/image" Target="../media/image318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319.png"  /><Relationship Id="rId28" Type="http://schemas.openxmlformats.org/officeDocument/2006/relationships/image" Target="../media/image320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15.png"  /><Relationship Id="rId7" Type="http://schemas.openxmlformats.org/officeDocument/2006/relationships/image" Target="../media/image316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23.png"  /><Relationship Id="rId11" Type="http://schemas.openxmlformats.org/officeDocument/2006/relationships/image" Target="../media/image97.png"  /><Relationship Id="rId12" Type="http://schemas.openxmlformats.org/officeDocument/2006/relationships/image" Target="../media/image324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325.jpeg"  /><Relationship Id="rId26" Type="http://schemas.openxmlformats.org/officeDocument/2006/relationships/image" Target="../media/image326.jpeg"  /><Relationship Id="rId27" Type="http://schemas.openxmlformats.org/officeDocument/2006/relationships/image" Target="../media/image327.jpeg"  /><Relationship Id="rId28" Type="http://schemas.openxmlformats.org/officeDocument/2006/relationships/image" Target="../media/image328.jpeg"  /><Relationship Id="rId29" Type="http://schemas.openxmlformats.org/officeDocument/2006/relationships/image" Target="../media/image66.png"  /><Relationship Id="rId3" Type="http://schemas.openxmlformats.org/officeDocument/2006/relationships/image" Target="../media/image71.png"  /><Relationship Id="rId30" Type="http://schemas.openxmlformats.org/officeDocument/2006/relationships/image" Target="../media/image88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21.png"  /><Relationship Id="rId7" Type="http://schemas.openxmlformats.org/officeDocument/2006/relationships/image" Target="../media/image322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31.png"  /><Relationship Id="rId11" Type="http://schemas.openxmlformats.org/officeDocument/2006/relationships/image" Target="../media/image97.png"  /><Relationship Id="rId12" Type="http://schemas.openxmlformats.org/officeDocument/2006/relationships/image" Target="../media/image332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333.png"  /><Relationship Id="rId26" Type="http://schemas.openxmlformats.org/officeDocument/2006/relationships/image" Target="../media/image334.jpeg"  /><Relationship Id="rId27" Type="http://schemas.openxmlformats.org/officeDocument/2006/relationships/image" Target="../media/image335.jpeg"  /><Relationship Id="rId28" Type="http://schemas.openxmlformats.org/officeDocument/2006/relationships/image" Target="../media/image66.png"  /><Relationship Id="rId29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29.png"  /><Relationship Id="rId7" Type="http://schemas.openxmlformats.org/officeDocument/2006/relationships/image" Target="../media/image330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38.png"  /><Relationship Id="rId11" Type="http://schemas.openxmlformats.org/officeDocument/2006/relationships/image" Target="../media/image97.png"  /><Relationship Id="rId12" Type="http://schemas.openxmlformats.org/officeDocument/2006/relationships/image" Target="../media/image339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340.png"  /><Relationship Id="rId26" Type="http://schemas.openxmlformats.org/officeDocument/2006/relationships/image" Target="../media/image341.pn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36.png"  /><Relationship Id="rId7" Type="http://schemas.openxmlformats.org/officeDocument/2006/relationships/image" Target="../media/image337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96.png"  /><Relationship Id="rId11" Type="http://schemas.openxmlformats.org/officeDocument/2006/relationships/image" Target="../media/image97.png"  /><Relationship Id="rId12" Type="http://schemas.openxmlformats.org/officeDocument/2006/relationships/image" Target="../media/image98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101.png"  /><Relationship Id="rId28" Type="http://schemas.openxmlformats.org/officeDocument/2006/relationships/image" Target="../media/image102.png"  /><Relationship Id="rId29" Type="http://schemas.openxmlformats.org/officeDocument/2006/relationships/image" Target="../media/image103.png"  /><Relationship Id="rId3" Type="http://schemas.openxmlformats.org/officeDocument/2006/relationships/image" Target="../media/image71.png"  /><Relationship Id="rId30" Type="http://schemas.openxmlformats.org/officeDocument/2006/relationships/image" Target="../media/image104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92.png"  /><Relationship Id="rId7" Type="http://schemas.openxmlformats.org/officeDocument/2006/relationships/image" Target="../media/image93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44.png"  /><Relationship Id="rId11" Type="http://schemas.openxmlformats.org/officeDocument/2006/relationships/image" Target="../media/image97.png"  /><Relationship Id="rId12" Type="http://schemas.openxmlformats.org/officeDocument/2006/relationships/image" Target="../media/image345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346.png"  /><Relationship Id="rId26" Type="http://schemas.openxmlformats.org/officeDocument/2006/relationships/image" Target="../media/image66.png"  /><Relationship Id="rId27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42.png"  /><Relationship Id="rId7" Type="http://schemas.openxmlformats.org/officeDocument/2006/relationships/image" Target="../media/image343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49.png"  /><Relationship Id="rId11" Type="http://schemas.openxmlformats.org/officeDocument/2006/relationships/image" Target="../media/image97.png"  /><Relationship Id="rId12" Type="http://schemas.openxmlformats.org/officeDocument/2006/relationships/image" Target="../media/image350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351.png"  /><Relationship Id="rId26" Type="http://schemas.openxmlformats.org/officeDocument/2006/relationships/image" Target="../media/image352.pn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47.png"  /><Relationship Id="rId7" Type="http://schemas.openxmlformats.org/officeDocument/2006/relationships/image" Target="../media/image348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55.png"  /><Relationship Id="rId11" Type="http://schemas.openxmlformats.org/officeDocument/2006/relationships/image" Target="../media/image97.png"  /><Relationship Id="rId12" Type="http://schemas.openxmlformats.org/officeDocument/2006/relationships/image" Target="../media/image356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357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53.png"  /><Relationship Id="rId7" Type="http://schemas.openxmlformats.org/officeDocument/2006/relationships/image" Target="../media/image354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60.png"  /><Relationship Id="rId11" Type="http://schemas.openxmlformats.org/officeDocument/2006/relationships/image" Target="../media/image97.png"  /><Relationship Id="rId12" Type="http://schemas.openxmlformats.org/officeDocument/2006/relationships/image" Target="../media/image361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362.jpeg"  /><Relationship Id="rId28" Type="http://schemas.openxmlformats.org/officeDocument/2006/relationships/image" Target="../media/image363.jpe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58.png"  /><Relationship Id="rId7" Type="http://schemas.openxmlformats.org/officeDocument/2006/relationships/image" Target="../media/image359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66.png"  /><Relationship Id="rId11" Type="http://schemas.openxmlformats.org/officeDocument/2006/relationships/image" Target="../media/image97.png"  /><Relationship Id="rId12" Type="http://schemas.openxmlformats.org/officeDocument/2006/relationships/image" Target="../media/image367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368.png"  /><Relationship Id="rId28" Type="http://schemas.openxmlformats.org/officeDocument/2006/relationships/image" Target="../media/image369.jpe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72.png"  /><Relationship Id="rId11" Type="http://schemas.openxmlformats.org/officeDocument/2006/relationships/image" Target="../media/image97.png"  /><Relationship Id="rId12" Type="http://schemas.openxmlformats.org/officeDocument/2006/relationships/image" Target="../media/image373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374.jpeg"  /><Relationship Id="rId28" Type="http://schemas.openxmlformats.org/officeDocument/2006/relationships/image" Target="../media/image375.jpe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70.png"  /><Relationship Id="rId7" Type="http://schemas.openxmlformats.org/officeDocument/2006/relationships/image" Target="../media/image371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78.png"  /><Relationship Id="rId11" Type="http://schemas.openxmlformats.org/officeDocument/2006/relationships/image" Target="../media/image97.png"  /><Relationship Id="rId12" Type="http://schemas.openxmlformats.org/officeDocument/2006/relationships/image" Target="../media/image379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380.jpeg"  /><Relationship Id="rId28" Type="http://schemas.openxmlformats.org/officeDocument/2006/relationships/image" Target="../media/image381.jpe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76.png"  /><Relationship Id="rId7" Type="http://schemas.openxmlformats.org/officeDocument/2006/relationships/image" Target="../media/image377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84.png"  /><Relationship Id="rId11" Type="http://schemas.openxmlformats.org/officeDocument/2006/relationships/image" Target="../media/image97.png"  /><Relationship Id="rId12" Type="http://schemas.openxmlformats.org/officeDocument/2006/relationships/image" Target="../media/image385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386.jpe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82.png"  /><Relationship Id="rId7" Type="http://schemas.openxmlformats.org/officeDocument/2006/relationships/image" Target="../media/image383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89.png"  /><Relationship Id="rId11" Type="http://schemas.openxmlformats.org/officeDocument/2006/relationships/image" Target="../media/image97.png"  /><Relationship Id="rId12" Type="http://schemas.openxmlformats.org/officeDocument/2006/relationships/image" Target="../media/image390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391.jpeg"  /><Relationship Id="rId28" Type="http://schemas.openxmlformats.org/officeDocument/2006/relationships/image" Target="../media/image392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87.png"  /><Relationship Id="rId7" Type="http://schemas.openxmlformats.org/officeDocument/2006/relationships/image" Target="../media/image388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95.png"  /><Relationship Id="rId11" Type="http://schemas.openxmlformats.org/officeDocument/2006/relationships/image" Target="../media/image97.png"  /><Relationship Id="rId12" Type="http://schemas.openxmlformats.org/officeDocument/2006/relationships/image" Target="../media/image396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397.jpe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93.png"  /><Relationship Id="rId7" Type="http://schemas.openxmlformats.org/officeDocument/2006/relationships/image" Target="../media/image394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07.png"  /><Relationship Id="rId11" Type="http://schemas.openxmlformats.org/officeDocument/2006/relationships/image" Target="../media/image97.png"  /><Relationship Id="rId12" Type="http://schemas.openxmlformats.org/officeDocument/2006/relationships/image" Target="../media/image108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09.png"  /><Relationship Id="rId26" Type="http://schemas.openxmlformats.org/officeDocument/2006/relationships/image" Target="../media/image110.png"  /><Relationship Id="rId27" Type="http://schemas.openxmlformats.org/officeDocument/2006/relationships/image" Target="../media/image111.png"  /><Relationship Id="rId28" Type="http://schemas.openxmlformats.org/officeDocument/2006/relationships/image" Target="../media/image112.jpeg"  /><Relationship Id="rId29" Type="http://schemas.openxmlformats.org/officeDocument/2006/relationships/image" Target="../media/image66.png"  /><Relationship Id="rId3" Type="http://schemas.openxmlformats.org/officeDocument/2006/relationships/image" Target="../media/image71.png"  /><Relationship Id="rId30" Type="http://schemas.openxmlformats.org/officeDocument/2006/relationships/image" Target="../media/image88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05.png"  /><Relationship Id="rId7" Type="http://schemas.openxmlformats.org/officeDocument/2006/relationships/image" Target="../media/image106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400.png"  /><Relationship Id="rId11" Type="http://schemas.openxmlformats.org/officeDocument/2006/relationships/image" Target="../media/image97.png"  /><Relationship Id="rId12" Type="http://schemas.openxmlformats.org/officeDocument/2006/relationships/image" Target="../media/image401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402.jpeg"  /><Relationship Id="rId28" Type="http://schemas.openxmlformats.org/officeDocument/2006/relationships/image" Target="../media/image403.jpe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398.png"  /><Relationship Id="rId7" Type="http://schemas.openxmlformats.org/officeDocument/2006/relationships/image" Target="../media/image399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406.png"  /><Relationship Id="rId11" Type="http://schemas.openxmlformats.org/officeDocument/2006/relationships/image" Target="../media/image97.png"  /><Relationship Id="rId12" Type="http://schemas.openxmlformats.org/officeDocument/2006/relationships/image" Target="../media/image407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408.jpeg"  /><Relationship Id="rId28" Type="http://schemas.openxmlformats.org/officeDocument/2006/relationships/image" Target="../media/image380.jpe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404.png"  /><Relationship Id="rId7" Type="http://schemas.openxmlformats.org/officeDocument/2006/relationships/image" Target="../media/image405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411.png"  /><Relationship Id="rId11" Type="http://schemas.openxmlformats.org/officeDocument/2006/relationships/image" Target="../media/image97.png"  /><Relationship Id="rId12" Type="http://schemas.openxmlformats.org/officeDocument/2006/relationships/image" Target="../media/image412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27" Type="http://schemas.openxmlformats.org/officeDocument/2006/relationships/image" Target="../media/image413.jpeg"  /><Relationship Id="rId28" Type="http://schemas.openxmlformats.org/officeDocument/2006/relationships/image" Target="../media/image414.jpe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409.png"  /><Relationship Id="rId7" Type="http://schemas.openxmlformats.org/officeDocument/2006/relationships/image" Target="../media/image410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417.png"  /><Relationship Id="rId11" Type="http://schemas.openxmlformats.org/officeDocument/2006/relationships/image" Target="../media/image97.png"  /><Relationship Id="rId12" Type="http://schemas.openxmlformats.org/officeDocument/2006/relationships/image" Target="../media/image418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66.png"  /><Relationship Id="rId26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415.png"  /><Relationship Id="rId7" Type="http://schemas.openxmlformats.org/officeDocument/2006/relationships/image" Target="../media/image416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86.png"  /><Relationship Id="rId11" Type="http://schemas.openxmlformats.org/officeDocument/2006/relationships/image" Target="../media/image62.png"  /><Relationship Id="rId12" Type="http://schemas.openxmlformats.org/officeDocument/2006/relationships/image" Target="../media/image63.png"  /><Relationship Id="rId13" Type="http://schemas.openxmlformats.org/officeDocument/2006/relationships/image" Target="../media/image64.png"  /><Relationship Id="rId14" Type="http://schemas.openxmlformats.org/officeDocument/2006/relationships/image" Target="../media/image65.png"  /><Relationship Id="rId15" Type="http://schemas.openxmlformats.org/officeDocument/2006/relationships/image" Target="../media/image67.png"  /><Relationship Id="rId16" Type="http://schemas.openxmlformats.org/officeDocument/2006/relationships/image" Target="../media/image70.png"  /><Relationship Id="rId17" Type="http://schemas.openxmlformats.org/officeDocument/2006/relationships/image" Target="../media/image422.png"  /><Relationship Id="rId18" Type="http://schemas.openxmlformats.org/officeDocument/2006/relationships/image" Target="../media/image44.png"  /><Relationship Id="rId19" Type="http://schemas.openxmlformats.org/officeDocument/2006/relationships/image" Target="../media/image423.png"  /><Relationship Id="rId2" Type="http://schemas.openxmlformats.org/officeDocument/2006/relationships/image" Target="../media/image419.png"  /><Relationship Id="rId20" Type="http://schemas.openxmlformats.org/officeDocument/2006/relationships/image" Target="../media/image88.png"  /><Relationship Id="rId3" Type="http://schemas.openxmlformats.org/officeDocument/2006/relationships/image" Target="../media/image420.png"  /><Relationship Id="rId4" Type="http://schemas.openxmlformats.org/officeDocument/2006/relationships/image" Target="../media/image42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Relationship Id="rId8" Type="http://schemas.openxmlformats.org/officeDocument/2006/relationships/image" Target="../media/image59.png"  /><Relationship Id="rId9" Type="http://schemas.openxmlformats.org/officeDocument/2006/relationships/image" Target="../media/image8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432.png"  /><Relationship Id="rId11" Type="http://schemas.openxmlformats.org/officeDocument/2006/relationships/image" Target="../media/image433.png"  /><Relationship Id="rId12" Type="http://schemas.openxmlformats.org/officeDocument/2006/relationships/image" Target="../media/image434.png"  /><Relationship Id="rId13" Type="http://schemas.openxmlformats.org/officeDocument/2006/relationships/image" Target="../media/image435.png"  /><Relationship Id="rId14" Type="http://schemas.openxmlformats.org/officeDocument/2006/relationships/image" Target="../media/image436.png"  /><Relationship Id="rId15" Type="http://schemas.openxmlformats.org/officeDocument/2006/relationships/image" Target="../media/image437.png"  /><Relationship Id="rId16" Type="http://schemas.openxmlformats.org/officeDocument/2006/relationships/image" Target="../media/image438.png"  /><Relationship Id="rId17" Type="http://schemas.openxmlformats.org/officeDocument/2006/relationships/image" Target="../media/image439.png"  /><Relationship Id="rId18" Type="http://schemas.openxmlformats.org/officeDocument/2006/relationships/image" Target="../media/image440.png"  /><Relationship Id="rId19" Type="http://schemas.openxmlformats.org/officeDocument/2006/relationships/image" Target="../media/image441.png"  /><Relationship Id="rId2" Type="http://schemas.openxmlformats.org/officeDocument/2006/relationships/image" Target="../media/image424.png"  /><Relationship Id="rId20" Type="http://schemas.openxmlformats.org/officeDocument/2006/relationships/image" Target="../media/image442.png"  /><Relationship Id="rId21" Type="http://schemas.openxmlformats.org/officeDocument/2006/relationships/image" Target="../media/image443.png"  /><Relationship Id="rId22" Type="http://schemas.openxmlformats.org/officeDocument/2006/relationships/image" Target="../media/image444.png"  /><Relationship Id="rId23" Type="http://schemas.openxmlformats.org/officeDocument/2006/relationships/image" Target="../media/image445.png"  /><Relationship Id="rId24" Type="http://schemas.openxmlformats.org/officeDocument/2006/relationships/image" Target="../media/image446.png"  /><Relationship Id="rId25" Type="http://schemas.openxmlformats.org/officeDocument/2006/relationships/image" Target="../media/image447.png"  /><Relationship Id="rId26" Type="http://schemas.openxmlformats.org/officeDocument/2006/relationships/image" Target="../media/image448.png"  /><Relationship Id="rId27" Type="http://schemas.openxmlformats.org/officeDocument/2006/relationships/image" Target="../media/image449.png"  /><Relationship Id="rId28" Type="http://schemas.openxmlformats.org/officeDocument/2006/relationships/image" Target="../media/image450.png"  /><Relationship Id="rId29" Type="http://schemas.openxmlformats.org/officeDocument/2006/relationships/image" Target="../media/image451.png"  /><Relationship Id="rId3" Type="http://schemas.openxmlformats.org/officeDocument/2006/relationships/image" Target="../media/image425.png"  /><Relationship Id="rId30" Type="http://schemas.openxmlformats.org/officeDocument/2006/relationships/image" Target="../media/image452.png"  /><Relationship Id="rId31" Type="http://schemas.openxmlformats.org/officeDocument/2006/relationships/image" Target="../media/image453.png"  /><Relationship Id="rId32" Type="http://schemas.openxmlformats.org/officeDocument/2006/relationships/image" Target="../media/image454.png"  /><Relationship Id="rId33" Type="http://schemas.openxmlformats.org/officeDocument/2006/relationships/image" Target="../media/image455.png"  /><Relationship Id="rId34" Type="http://schemas.openxmlformats.org/officeDocument/2006/relationships/image" Target="../media/image456.png"  /><Relationship Id="rId35" Type="http://schemas.openxmlformats.org/officeDocument/2006/relationships/image" Target="../media/image457.png"  /><Relationship Id="rId36" Type="http://schemas.openxmlformats.org/officeDocument/2006/relationships/image" Target="../media/image458.png"  /><Relationship Id="rId37" Type="http://schemas.openxmlformats.org/officeDocument/2006/relationships/image" Target="../media/image459.png"  /><Relationship Id="rId38" Type="http://schemas.openxmlformats.org/officeDocument/2006/relationships/image" Target="../media/image460.png"  /><Relationship Id="rId39" Type="http://schemas.openxmlformats.org/officeDocument/2006/relationships/image" Target="../media/image461.png"  /><Relationship Id="rId4" Type="http://schemas.openxmlformats.org/officeDocument/2006/relationships/image" Target="../media/image426.png"  /><Relationship Id="rId40" Type="http://schemas.openxmlformats.org/officeDocument/2006/relationships/image" Target="../media/image462.png"  /><Relationship Id="rId41" Type="http://schemas.openxmlformats.org/officeDocument/2006/relationships/image" Target="../media/image463.png"  /><Relationship Id="rId42" Type="http://schemas.openxmlformats.org/officeDocument/2006/relationships/image" Target="../media/image464.png"  /><Relationship Id="rId43" Type="http://schemas.openxmlformats.org/officeDocument/2006/relationships/image" Target="../media/image465.png"  /><Relationship Id="rId44" Type="http://schemas.openxmlformats.org/officeDocument/2006/relationships/image" Target="../media/image466.png"  /><Relationship Id="rId45" Type="http://schemas.openxmlformats.org/officeDocument/2006/relationships/image" Target="../media/image467.png"  /><Relationship Id="rId46" Type="http://schemas.openxmlformats.org/officeDocument/2006/relationships/image" Target="../media/image468.png"  /><Relationship Id="rId47" Type="http://schemas.openxmlformats.org/officeDocument/2006/relationships/image" Target="../media/image469.png"  /><Relationship Id="rId5" Type="http://schemas.openxmlformats.org/officeDocument/2006/relationships/image" Target="../media/image427.png"  /><Relationship Id="rId6" Type="http://schemas.openxmlformats.org/officeDocument/2006/relationships/image" Target="../media/image428.png"  /><Relationship Id="rId7" Type="http://schemas.openxmlformats.org/officeDocument/2006/relationships/image" Target="../media/image429.png"  /><Relationship Id="rId8" Type="http://schemas.openxmlformats.org/officeDocument/2006/relationships/image" Target="../media/image430.png"  /><Relationship Id="rId9" Type="http://schemas.openxmlformats.org/officeDocument/2006/relationships/image" Target="../media/image43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15.png"  /><Relationship Id="rId11" Type="http://schemas.openxmlformats.org/officeDocument/2006/relationships/image" Target="../media/image97.png"  /><Relationship Id="rId12" Type="http://schemas.openxmlformats.org/officeDocument/2006/relationships/image" Target="../media/image116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17.png"  /><Relationship Id="rId26" Type="http://schemas.openxmlformats.org/officeDocument/2006/relationships/image" Target="../media/image118.pn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13.png"  /><Relationship Id="rId7" Type="http://schemas.openxmlformats.org/officeDocument/2006/relationships/image" Target="../media/image114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21.png"  /><Relationship Id="rId11" Type="http://schemas.openxmlformats.org/officeDocument/2006/relationships/image" Target="../media/image97.png"  /><Relationship Id="rId12" Type="http://schemas.openxmlformats.org/officeDocument/2006/relationships/image" Target="../media/image122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23.png"  /><Relationship Id="rId26" Type="http://schemas.openxmlformats.org/officeDocument/2006/relationships/image" Target="../media/image124.pn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19.png"  /><Relationship Id="rId7" Type="http://schemas.openxmlformats.org/officeDocument/2006/relationships/image" Target="../media/image120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27.png"  /><Relationship Id="rId11" Type="http://schemas.openxmlformats.org/officeDocument/2006/relationships/image" Target="../media/image97.png"  /><Relationship Id="rId12" Type="http://schemas.openxmlformats.org/officeDocument/2006/relationships/image" Target="../media/image128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29.jpeg"  /><Relationship Id="rId26" Type="http://schemas.openxmlformats.org/officeDocument/2006/relationships/image" Target="../media/image130.jpeg"  /><Relationship Id="rId27" Type="http://schemas.openxmlformats.org/officeDocument/2006/relationships/image" Target="../media/image131.jpeg"  /><Relationship Id="rId28" Type="http://schemas.openxmlformats.org/officeDocument/2006/relationships/image" Target="../media/image132.jpeg"  /><Relationship Id="rId29" Type="http://schemas.openxmlformats.org/officeDocument/2006/relationships/image" Target="../media/image133.jpeg"  /><Relationship Id="rId3" Type="http://schemas.openxmlformats.org/officeDocument/2006/relationships/image" Target="../media/image71.png"  /><Relationship Id="rId30" Type="http://schemas.openxmlformats.org/officeDocument/2006/relationships/image" Target="../media/image134.jpeg"  /><Relationship Id="rId31" Type="http://schemas.openxmlformats.org/officeDocument/2006/relationships/image" Target="../media/image66.png"  /><Relationship Id="rId32" Type="http://schemas.openxmlformats.org/officeDocument/2006/relationships/image" Target="../media/image88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25.png"  /><Relationship Id="rId7" Type="http://schemas.openxmlformats.org/officeDocument/2006/relationships/image" Target="../media/image126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37.png"  /><Relationship Id="rId11" Type="http://schemas.openxmlformats.org/officeDocument/2006/relationships/image" Target="../media/image97.png"  /><Relationship Id="rId12" Type="http://schemas.openxmlformats.org/officeDocument/2006/relationships/image" Target="../media/image138.png"  /><Relationship Id="rId13" Type="http://schemas.openxmlformats.org/officeDocument/2006/relationships/image" Target="../media/image99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59.png"  /><Relationship Id="rId18" Type="http://schemas.openxmlformats.org/officeDocument/2006/relationships/image" Target="../media/image85.png"  /><Relationship Id="rId19" Type="http://schemas.openxmlformats.org/officeDocument/2006/relationships/image" Target="../media/image86.png"  /><Relationship Id="rId2" Type="http://schemas.openxmlformats.org/officeDocument/2006/relationships/image" Target="../media/image89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39.png"  /><Relationship Id="rId26" Type="http://schemas.openxmlformats.org/officeDocument/2006/relationships/image" Target="../media/image140.png"  /><Relationship Id="rId27" Type="http://schemas.openxmlformats.org/officeDocument/2006/relationships/image" Target="../media/image66.png"  /><Relationship Id="rId28" Type="http://schemas.openxmlformats.org/officeDocument/2006/relationships/image" Target="../media/image88.png"  /><Relationship Id="rId3" Type="http://schemas.openxmlformats.org/officeDocument/2006/relationships/image" Target="../media/image7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135.png"  /><Relationship Id="rId7" Type="http://schemas.openxmlformats.org/officeDocument/2006/relationships/image" Target="../media/image136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96525"/>
          </a:xfrm>
          <a:custGeom>
            <a:avLst/>
            <a:gdLst/>
            <a:ahLst/>
            <a:cxnLst/>
            <a:rect l="l" t="t" r="r" b="b"/>
            <a:pathLst>
              <a:path w="18288000" h="10296525">
                <a:moveTo>
                  <a:pt x="0" y="0"/>
                </a:moveTo>
                <a:lnTo>
                  <a:pt x="18288000" y="0"/>
                </a:lnTo>
                <a:lnTo>
                  <a:pt x="18288000" y="10295999"/>
                </a:lnTo>
                <a:lnTo>
                  <a:pt x="0" y="10295999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2051" y="0"/>
            <a:ext cx="1501775" cy="3001645"/>
          </a:xfrm>
          <a:custGeom>
            <a:avLst/>
            <a:gdLst/>
            <a:ahLst/>
            <a:cxnLst/>
            <a:rect l="l" t="t" r="r" b="b"/>
            <a:pathLst>
              <a:path w="1501775" h="3001645">
                <a:moveTo>
                  <a:pt x="1454223" y="2544865"/>
                </a:moveTo>
                <a:lnTo>
                  <a:pt x="801413" y="2544865"/>
                </a:lnTo>
                <a:lnTo>
                  <a:pt x="974868" y="2538348"/>
                </a:lnTo>
                <a:lnTo>
                  <a:pt x="1063940" y="2492730"/>
                </a:lnTo>
                <a:lnTo>
                  <a:pt x="1096756" y="2368912"/>
                </a:lnTo>
                <a:lnTo>
                  <a:pt x="1101444" y="2127791"/>
                </a:lnTo>
                <a:lnTo>
                  <a:pt x="1101065" y="2054562"/>
                </a:lnTo>
                <a:lnTo>
                  <a:pt x="1098416" y="2006280"/>
                </a:lnTo>
                <a:lnTo>
                  <a:pt x="1091225" y="1961460"/>
                </a:lnTo>
                <a:lnTo>
                  <a:pt x="1077222" y="1898618"/>
                </a:lnTo>
                <a:lnTo>
                  <a:pt x="1062438" y="1836335"/>
                </a:lnTo>
                <a:lnTo>
                  <a:pt x="1049778" y="1795435"/>
                </a:lnTo>
                <a:lnTo>
                  <a:pt x="1032284" y="1757794"/>
                </a:lnTo>
                <a:lnTo>
                  <a:pt x="1002996" y="1705286"/>
                </a:lnTo>
                <a:lnTo>
                  <a:pt x="973452" y="1653594"/>
                </a:lnTo>
                <a:lnTo>
                  <a:pt x="936632" y="1596232"/>
                </a:lnTo>
                <a:lnTo>
                  <a:pt x="912362" y="1564090"/>
                </a:lnTo>
                <a:lnTo>
                  <a:pt x="887774" y="1532100"/>
                </a:lnTo>
                <a:lnTo>
                  <a:pt x="842701" y="1478710"/>
                </a:lnTo>
                <a:lnTo>
                  <a:pt x="220580" y="786302"/>
                </a:lnTo>
                <a:lnTo>
                  <a:pt x="170782" y="716501"/>
                </a:lnTo>
                <a:lnTo>
                  <a:pt x="131386" y="631427"/>
                </a:lnTo>
                <a:lnTo>
                  <a:pt x="81808" y="495338"/>
                </a:lnTo>
                <a:lnTo>
                  <a:pt x="34379" y="356976"/>
                </a:lnTo>
                <a:lnTo>
                  <a:pt x="10023" y="255982"/>
                </a:lnTo>
                <a:lnTo>
                  <a:pt x="1050" y="142974"/>
                </a:lnTo>
                <a:lnTo>
                  <a:pt x="0" y="0"/>
                </a:lnTo>
                <a:lnTo>
                  <a:pt x="402830" y="0"/>
                </a:lnTo>
                <a:lnTo>
                  <a:pt x="404497" y="103008"/>
                </a:lnTo>
                <a:lnTo>
                  <a:pt x="426375" y="224621"/>
                </a:lnTo>
                <a:lnTo>
                  <a:pt x="485756" y="326275"/>
                </a:lnTo>
                <a:lnTo>
                  <a:pt x="601392" y="459496"/>
                </a:lnTo>
                <a:lnTo>
                  <a:pt x="1101444" y="1015594"/>
                </a:lnTo>
                <a:lnTo>
                  <a:pt x="1332717" y="1285328"/>
                </a:lnTo>
                <a:lnTo>
                  <a:pt x="1451479" y="1487246"/>
                </a:lnTo>
                <a:lnTo>
                  <a:pt x="1495234" y="1722155"/>
                </a:lnTo>
                <a:lnTo>
                  <a:pt x="1501484" y="2090862"/>
                </a:lnTo>
                <a:lnTo>
                  <a:pt x="1498518" y="2342030"/>
                </a:lnTo>
                <a:lnTo>
                  <a:pt x="1477752" y="2495446"/>
                </a:lnTo>
                <a:lnTo>
                  <a:pt x="1454223" y="2544865"/>
                </a:lnTo>
                <a:close/>
              </a:path>
              <a:path w="1501775" h="3001645">
                <a:moveTo>
                  <a:pt x="1101444" y="181447"/>
                </a:moveTo>
                <a:lnTo>
                  <a:pt x="1099295" y="139902"/>
                </a:lnTo>
                <a:lnTo>
                  <a:pt x="1093630" y="70662"/>
                </a:lnTo>
                <a:lnTo>
                  <a:pt x="1086001" y="0"/>
                </a:lnTo>
                <a:lnTo>
                  <a:pt x="1498169" y="0"/>
                </a:lnTo>
                <a:lnTo>
                  <a:pt x="1501484" y="42422"/>
                </a:lnTo>
                <a:lnTo>
                  <a:pt x="1101444" y="181447"/>
                </a:lnTo>
                <a:close/>
              </a:path>
              <a:path w="1501775" h="3001645">
                <a:moveTo>
                  <a:pt x="801413" y="3001039"/>
                </a:moveTo>
                <a:lnTo>
                  <a:pt x="579674" y="2996219"/>
                </a:lnTo>
                <a:lnTo>
                  <a:pt x="445615" y="2962481"/>
                </a:lnTo>
                <a:lnTo>
                  <a:pt x="345104" y="2870907"/>
                </a:lnTo>
                <a:lnTo>
                  <a:pt x="224010" y="2692578"/>
                </a:lnTo>
                <a:lnTo>
                  <a:pt x="108459" y="2505900"/>
                </a:lnTo>
                <a:lnTo>
                  <a:pt x="46746" y="2355878"/>
                </a:lnTo>
                <a:lnTo>
                  <a:pt x="17995" y="2163497"/>
                </a:lnTo>
                <a:lnTo>
                  <a:pt x="1331" y="1849742"/>
                </a:lnTo>
                <a:lnTo>
                  <a:pt x="401372" y="1710717"/>
                </a:lnTo>
                <a:lnTo>
                  <a:pt x="424324" y="2192959"/>
                </a:lnTo>
                <a:lnTo>
                  <a:pt x="473645" y="2440596"/>
                </a:lnTo>
                <a:lnTo>
                  <a:pt x="586840" y="2531831"/>
                </a:lnTo>
                <a:lnTo>
                  <a:pt x="801413" y="2544865"/>
                </a:lnTo>
                <a:lnTo>
                  <a:pt x="1454223" y="2544865"/>
                </a:lnTo>
                <a:lnTo>
                  <a:pt x="1421386" y="2613834"/>
                </a:lnTo>
                <a:lnTo>
                  <a:pt x="1311621" y="2759918"/>
                </a:lnTo>
                <a:lnTo>
                  <a:pt x="1196851" y="2899316"/>
                </a:lnTo>
                <a:lnTo>
                  <a:pt x="1105448" y="2970899"/>
                </a:lnTo>
                <a:lnTo>
                  <a:pt x="989579" y="2997271"/>
                </a:lnTo>
                <a:lnTo>
                  <a:pt x="801413" y="3001039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46729" y="0"/>
            <a:ext cx="1600200" cy="2962275"/>
          </a:xfrm>
          <a:custGeom>
            <a:avLst/>
            <a:gdLst/>
            <a:ahLst/>
            <a:cxnLst/>
            <a:rect l="l" t="t" r="r" b="b"/>
            <a:pathLst>
              <a:path w="1600200" h="2962275">
                <a:moveTo>
                  <a:pt x="400040" y="2961938"/>
                </a:moveTo>
                <a:lnTo>
                  <a:pt x="0" y="2961938"/>
                </a:lnTo>
                <a:lnTo>
                  <a:pt x="456585" y="0"/>
                </a:lnTo>
                <a:lnTo>
                  <a:pt x="788499" y="0"/>
                </a:lnTo>
                <a:lnTo>
                  <a:pt x="600061" y="1571693"/>
                </a:lnTo>
                <a:lnTo>
                  <a:pt x="1385855" y="1571693"/>
                </a:lnTo>
                <a:lnTo>
                  <a:pt x="1450148" y="1988766"/>
                </a:lnTo>
                <a:lnTo>
                  <a:pt x="550056" y="1988766"/>
                </a:lnTo>
                <a:lnTo>
                  <a:pt x="400040" y="2961938"/>
                </a:lnTo>
                <a:close/>
              </a:path>
              <a:path w="1600200" h="2962275">
                <a:moveTo>
                  <a:pt x="1385855" y="1571693"/>
                </a:moveTo>
                <a:lnTo>
                  <a:pt x="1000102" y="1571693"/>
                </a:lnTo>
                <a:lnTo>
                  <a:pt x="811663" y="0"/>
                </a:lnTo>
                <a:lnTo>
                  <a:pt x="1143578" y="0"/>
                </a:lnTo>
                <a:lnTo>
                  <a:pt x="1385855" y="1571693"/>
                </a:lnTo>
                <a:close/>
              </a:path>
              <a:path w="1600200" h="2962275">
                <a:moveTo>
                  <a:pt x="1600163" y="2961938"/>
                </a:moveTo>
                <a:lnTo>
                  <a:pt x="1200122" y="2961938"/>
                </a:lnTo>
                <a:lnTo>
                  <a:pt x="1050107" y="1988766"/>
                </a:lnTo>
                <a:lnTo>
                  <a:pt x="1450148" y="1988766"/>
                </a:lnTo>
                <a:lnTo>
                  <a:pt x="1600163" y="2961938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07909" y="0"/>
            <a:ext cx="1900555" cy="2962275"/>
          </a:xfrm>
          <a:custGeom>
            <a:avLst/>
            <a:gdLst/>
            <a:ahLst/>
            <a:cxnLst/>
            <a:rect l="l" t="t" r="r" b="b"/>
            <a:pathLst>
              <a:path w="1900554" h="2962275">
                <a:moveTo>
                  <a:pt x="400040" y="2961938"/>
                </a:moveTo>
                <a:lnTo>
                  <a:pt x="0" y="2961938"/>
                </a:lnTo>
                <a:lnTo>
                  <a:pt x="0" y="0"/>
                </a:lnTo>
                <a:lnTo>
                  <a:pt x="400040" y="0"/>
                </a:lnTo>
                <a:lnTo>
                  <a:pt x="400040" y="2961938"/>
                </a:lnTo>
                <a:close/>
              </a:path>
              <a:path w="1900554" h="2962275">
                <a:moveTo>
                  <a:pt x="1100112" y="2961938"/>
                </a:moveTo>
                <a:lnTo>
                  <a:pt x="800081" y="2961938"/>
                </a:lnTo>
                <a:lnTo>
                  <a:pt x="414319" y="0"/>
                </a:lnTo>
                <a:lnTo>
                  <a:pt x="677136" y="0"/>
                </a:lnTo>
                <a:lnTo>
                  <a:pt x="950097" y="2049590"/>
                </a:lnTo>
                <a:lnTo>
                  <a:pt x="1218936" y="2049590"/>
                </a:lnTo>
                <a:lnTo>
                  <a:pt x="1100112" y="2961938"/>
                </a:lnTo>
                <a:close/>
              </a:path>
              <a:path w="1900554" h="2962275">
                <a:moveTo>
                  <a:pt x="1218936" y="2049590"/>
                </a:moveTo>
                <a:lnTo>
                  <a:pt x="950097" y="2049590"/>
                </a:lnTo>
                <a:lnTo>
                  <a:pt x="1223057" y="0"/>
                </a:lnTo>
                <a:lnTo>
                  <a:pt x="1485874" y="0"/>
                </a:lnTo>
                <a:lnTo>
                  <a:pt x="1218936" y="2049590"/>
                </a:lnTo>
                <a:close/>
              </a:path>
              <a:path w="1900554" h="2962275">
                <a:moveTo>
                  <a:pt x="1900194" y="2961938"/>
                </a:moveTo>
                <a:lnTo>
                  <a:pt x="1500153" y="2961938"/>
                </a:lnTo>
                <a:lnTo>
                  <a:pt x="1500153" y="0"/>
                </a:lnTo>
                <a:lnTo>
                  <a:pt x="1900194" y="0"/>
                </a:lnTo>
                <a:lnTo>
                  <a:pt x="1900194" y="2961938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50867" y="0"/>
            <a:ext cx="1177290" cy="2962275"/>
          </a:xfrm>
          <a:custGeom>
            <a:avLst/>
            <a:gdLst/>
            <a:ahLst/>
            <a:cxnLst/>
            <a:rect l="l" t="t" r="r" b="b"/>
            <a:pathLst>
              <a:path w="1177290" h="2962275">
                <a:moveTo>
                  <a:pt x="788664" y="2961938"/>
                </a:moveTo>
                <a:lnTo>
                  <a:pt x="388623" y="2961938"/>
                </a:lnTo>
                <a:lnTo>
                  <a:pt x="388623" y="1710717"/>
                </a:lnTo>
                <a:lnTo>
                  <a:pt x="0" y="0"/>
                </a:lnTo>
                <a:lnTo>
                  <a:pt x="379903" y="0"/>
                </a:lnTo>
                <a:lnTo>
                  <a:pt x="588643" y="1015594"/>
                </a:lnTo>
                <a:lnTo>
                  <a:pt x="946575" y="1015594"/>
                </a:lnTo>
                <a:lnTo>
                  <a:pt x="788664" y="1710717"/>
                </a:lnTo>
                <a:lnTo>
                  <a:pt x="788664" y="2961938"/>
                </a:lnTo>
                <a:close/>
              </a:path>
              <a:path w="1177290" h="2962275">
                <a:moveTo>
                  <a:pt x="946575" y="1015594"/>
                </a:moveTo>
                <a:lnTo>
                  <a:pt x="588643" y="1015594"/>
                </a:lnTo>
                <a:lnTo>
                  <a:pt x="797383" y="0"/>
                </a:lnTo>
                <a:lnTo>
                  <a:pt x="1177287" y="0"/>
                </a:lnTo>
                <a:lnTo>
                  <a:pt x="946575" y="1015594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95901" y="0"/>
            <a:ext cx="1600200" cy="2962275"/>
          </a:xfrm>
          <a:custGeom>
            <a:avLst/>
            <a:gdLst/>
            <a:ahLst/>
            <a:cxnLst/>
            <a:rect l="l" t="t" r="r" b="b"/>
            <a:pathLst>
              <a:path w="1600200" h="2962275">
                <a:moveTo>
                  <a:pt x="400040" y="2961938"/>
                </a:moveTo>
                <a:lnTo>
                  <a:pt x="0" y="2961938"/>
                </a:lnTo>
                <a:lnTo>
                  <a:pt x="456585" y="0"/>
                </a:lnTo>
                <a:lnTo>
                  <a:pt x="788499" y="0"/>
                </a:lnTo>
                <a:lnTo>
                  <a:pt x="600061" y="1571693"/>
                </a:lnTo>
                <a:lnTo>
                  <a:pt x="1385855" y="1571693"/>
                </a:lnTo>
                <a:lnTo>
                  <a:pt x="1450148" y="1988766"/>
                </a:lnTo>
                <a:lnTo>
                  <a:pt x="550056" y="1988766"/>
                </a:lnTo>
                <a:lnTo>
                  <a:pt x="400040" y="2961938"/>
                </a:lnTo>
                <a:close/>
              </a:path>
              <a:path w="1600200" h="2962275">
                <a:moveTo>
                  <a:pt x="1385855" y="1571693"/>
                </a:moveTo>
                <a:lnTo>
                  <a:pt x="1000102" y="1571693"/>
                </a:lnTo>
                <a:lnTo>
                  <a:pt x="811663" y="0"/>
                </a:lnTo>
                <a:lnTo>
                  <a:pt x="1143578" y="0"/>
                </a:lnTo>
                <a:lnTo>
                  <a:pt x="1385855" y="1571693"/>
                </a:lnTo>
                <a:close/>
              </a:path>
              <a:path w="1600200" h="2962275">
                <a:moveTo>
                  <a:pt x="1600163" y="2961938"/>
                </a:moveTo>
                <a:lnTo>
                  <a:pt x="1200122" y="2961938"/>
                </a:lnTo>
                <a:lnTo>
                  <a:pt x="1050107" y="1988766"/>
                </a:lnTo>
                <a:lnTo>
                  <a:pt x="1450148" y="1988766"/>
                </a:lnTo>
                <a:lnTo>
                  <a:pt x="1600163" y="2961938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757081" y="0"/>
            <a:ext cx="1400175" cy="2962275"/>
          </a:xfrm>
          <a:custGeom>
            <a:avLst/>
            <a:gdLst/>
            <a:ahLst/>
            <a:cxnLst/>
            <a:rect l="l" t="t" r="r" b="b"/>
            <a:pathLst>
              <a:path w="1400175" h="2962275">
                <a:moveTo>
                  <a:pt x="400040" y="2961938"/>
                </a:moveTo>
                <a:lnTo>
                  <a:pt x="0" y="2961938"/>
                </a:lnTo>
                <a:lnTo>
                  <a:pt x="0" y="0"/>
                </a:lnTo>
                <a:lnTo>
                  <a:pt x="570752" y="0"/>
                </a:lnTo>
                <a:lnTo>
                  <a:pt x="679130" y="372606"/>
                </a:lnTo>
                <a:lnTo>
                  <a:pt x="400040" y="372606"/>
                </a:lnTo>
                <a:lnTo>
                  <a:pt x="400040" y="2961938"/>
                </a:lnTo>
                <a:close/>
              </a:path>
              <a:path w="1400175" h="2962275">
                <a:moveTo>
                  <a:pt x="1400143" y="1476113"/>
                </a:moveTo>
                <a:lnTo>
                  <a:pt x="1000102" y="1476113"/>
                </a:lnTo>
                <a:lnTo>
                  <a:pt x="1000102" y="0"/>
                </a:lnTo>
                <a:lnTo>
                  <a:pt x="1400143" y="0"/>
                </a:lnTo>
                <a:lnTo>
                  <a:pt x="1400143" y="1476113"/>
                </a:lnTo>
                <a:close/>
              </a:path>
              <a:path w="1400175" h="2962275">
                <a:moveTo>
                  <a:pt x="1400143" y="2961938"/>
                </a:moveTo>
                <a:lnTo>
                  <a:pt x="1115739" y="2961938"/>
                </a:lnTo>
                <a:lnTo>
                  <a:pt x="400040" y="372606"/>
                </a:lnTo>
                <a:lnTo>
                  <a:pt x="679130" y="372606"/>
                </a:lnTo>
                <a:lnTo>
                  <a:pt x="1000102" y="1476113"/>
                </a:lnTo>
                <a:lnTo>
                  <a:pt x="1400143" y="1476113"/>
                </a:lnTo>
                <a:lnTo>
                  <a:pt x="1400143" y="2961938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443253" y="0"/>
            <a:ext cx="1600200" cy="3001645"/>
          </a:xfrm>
          <a:custGeom>
            <a:avLst/>
            <a:gdLst/>
            <a:ahLst/>
            <a:cxnLst/>
            <a:rect l="l" t="t" r="r" b="b"/>
            <a:pathLst>
              <a:path w="1600200" h="3001645">
                <a:moveTo>
                  <a:pt x="800081" y="3001039"/>
                </a:moveTo>
                <a:lnTo>
                  <a:pt x="686752" y="2999851"/>
                </a:lnTo>
                <a:lnTo>
                  <a:pt x="614222" y="2991535"/>
                </a:lnTo>
                <a:lnTo>
                  <a:pt x="551215" y="2968964"/>
                </a:lnTo>
                <a:lnTo>
                  <a:pt x="466453" y="2925010"/>
                </a:lnTo>
                <a:lnTo>
                  <a:pt x="383303" y="2879019"/>
                </a:lnTo>
                <a:lnTo>
                  <a:pt x="331576" y="2842192"/>
                </a:lnTo>
                <a:lnTo>
                  <a:pt x="289665" y="2795183"/>
                </a:lnTo>
                <a:lnTo>
                  <a:pt x="235961" y="2718645"/>
                </a:lnTo>
                <a:lnTo>
                  <a:pt x="183636" y="2640138"/>
                </a:lnTo>
                <a:lnTo>
                  <a:pt x="151382" y="2579349"/>
                </a:lnTo>
                <a:lnTo>
                  <a:pt x="125867" y="2505119"/>
                </a:lnTo>
                <a:lnTo>
                  <a:pt x="93759" y="2386290"/>
                </a:lnTo>
                <a:lnTo>
                  <a:pt x="62726" y="2266001"/>
                </a:lnTo>
                <a:lnTo>
                  <a:pt x="44731" y="2181554"/>
                </a:lnTo>
                <a:lnTo>
                  <a:pt x="32889" y="2093035"/>
                </a:lnTo>
                <a:lnTo>
                  <a:pt x="20314" y="1960527"/>
                </a:lnTo>
                <a:lnTo>
                  <a:pt x="8570" y="1826627"/>
                </a:lnTo>
                <a:lnTo>
                  <a:pt x="2539" y="1728367"/>
                </a:lnTo>
                <a:lnTo>
                  <a:pt x="317" y="1617480"/>
                </a:lnTo>
                <a:lnTo>
                  <a:pt x="0" y="1445702"/>
                </a:lnTo>
                <a:lnTo>
                  <a:pt x="0" y="459496"/>
                </a:lnTo>
                <a:lnTo>
                  <a:pt x="7087" y="0"/>
                </a:lnTo>
                <a:lnTo>
                  <a:pt x="417419" y="0"/>
                </a:lnTo>
                <a:lnTo>
                  <a:pt x="407951" y="74412"/>
                </a:lnTo>
                <a:lnTo>
                  <a:pt x="402384" y="137323"/>
                </a:lnTo>
                <a:lnTo>
                  <a:pt x="400333" y="208990"/>
                </a:lnTo>
                <a:lnTo>
                  <a:pt x="400164" y="273395"/>
                </a:lnTo>
                <a:lnTo>
                  <a:pt x="400138" y="1653814"/>
                </a:lnTo>
                <a:lnTo>
                  <a:pt x="400822" y="1707323"/>
                </a:lnTo>
                <a:lnTo>
                  <a:pt x="402677" y="1755741"/>
                </a:lnTo>
                <a:lnTo>
                  <a:pt x="406291" y="1822588"/>
                </a:lnTo>
                <a:lnTo>
                  <a:pt x="410137" y="1889080"/>
                </a:lnTo>
                <a:lnTo>
                  <a:pt x="413616" y="1935003"/>
                </a:lnTo>
                <a:lnTo>
                  <a:pt x="418707" y="1981740"/>
                </a:lnTo>
                <a:lnTo>
                  <a:pt x="427387" y="2050676"/>
                </a:lnTo>
                <a:lnTo>
                  <a:pt x="436421" y="2119187"/>
                </a:lnTo>
                <a:lnTo>
                  <a:pt x="443990" y="2162954"/>
                </a:lnTo>
                <a:lnTo>
                  <a:pt x="454196" y="2200816"/>
                </a:lnTo>
                <a:lnTo>
                  <a:pt x="471141" y="2251610"/>
                </a:lnTo>
                <a:lnTo>
                  <a:pt x="488526" y="2301656"/>
                </a:lnTo>
                <a:lnTo>
                  <a:pt x="517728" y="2363871"/>
                </a:lnTo>
                <a:lnTo>
                  <a:pt x="543024" y="2404754"/>
                </a:lnTo>
                <a:lnTo>
                  <a:pt x="568881" y="2444873"/>
                </a:lnTo>
                <a:lnTo>
                  <a:pt x="612684" y="2487232"/>
                </a:lnTo>
                <a:lnTo>
                  <a:pt x="650847" y="2509022"/>
                </a:lnTo>
                <a:lnTo>
                  <a:pt x="689657" y="2529744"/>
                </a:lnTo>
                <a:lnTo>
                  <a:pt x="750284" y="2544304"/>
                </a:lnTo>
                <a:lnTo>
                  <a:pt x="800081" y="2544865"/>
                </a:lnTo>
                <a:lnTo>
                  <a:pt x="1200122" y="2544865"/>
                </a:lnTo>
                <a:lnTo>
                  <a:pt x="1127947" y="2808590"/>
                </a:lnTo>
                <a:lnTo>
                  <a:pt x="1062217" y="2944017"/>
                </a:lnTo>
                <a:lnTo>
                  <a:pt x="965430" y="2993911"/>
                </a:lnTo>
                <a:lnTo>
                  <a:pt x="800081" y="3001039"/>
                </a:lnTo>
                <a:close/>
              </a:path>
              <a:path w="1600200" h="3001645">
                <a:moveTo>
                  <a:pt x="1576723" y="320471"/>
                </a:moveTo>
                <a:lnTo>
                  <a:pt x="1176682" y="320471"/>
                </a:lnTo>
                <a:lnTo>
                  <a:pt x="1176654" y="200997"/>
                </a:lnTo>
                <a:lnTo>
                  <a:pt x="1175645" y="122507"/>
                </a:lnTo>
                <a:lnTo>
                  <a:pt x="1174241" y="71069"/>
                </a:lnTo>
                <a:lnTo>
                  <a:pt x="1171518" y="26758"/>
                </a:lnTo>
                <a:lnTo>
                  <a:pt x="1169264" y="0"/>
                </a:lnTo>
                <a:lnTo>
                  <a:pt x="1567282" y="0"/>
                </a:lnTo>
                <a:lnTo>
                  <a:pt x="1569935" y="38231"/>
                </a:lnTo>
                <a:lnTo>
                  <a:pt x="1575243" y="203169"/>
                </a:lnTo>
                <a:lnTo>
                  <a:pt x="1576064" y="224858"/>
                </a:lnTo>
                <a:lnTo>
                  <a:pt x="1576528" y="245257"/>
                </a:lnTo>
                <a:lnTo>
                  <a:pt x="1576699" y="273395"/>
                </a:lnTo>
                <a:lnTo>
                  <a:pt x="1576723" y="320471"/>
                </a:lnTo>
                <a:close/>
              </a:path>
              <a:path w="1600200" h="3001645">
                <a:moveTo>
                  <a:pt x="1600163" y="2961938"/>
                </a:moveTo>
                <a:lnTo>
                  <a:pt x="1300132" y="2961938"/>
                </a:lnTo>
                <a:lnTo>
                  <a:pt x="1200122" y="2544865"/>
                </a:lnTo>
                <a:lnTo>
                  <a:pt x="800081" y="2544865"/>
                </a:lnTo>
                <a:lnTo>
                  <a:pt x="859047" y="2544016"/>
                </a:lnTo>
                <a:lnTo>
                  <a:pt x="896771" y="2538076"/>
                </a:lnTo>
                <a:lnTo>
                  <a:pt x="973536" y="2490558"/>
                </a:lnTo>
                <a:lnTo>
                  <a:pt x="1016668" y="2457821"/>
                </a:lnTo>
                <a:lnTo>
                  <a:pt x="1063963" y="2400901"/>
                </a:lnTo>
                <a:lnTo>
                  <a:pt x="1089955" y="2350447"/>
                </a:lnTo>
                <a:lnTo>
                  <a:pt x="1115189" y="2298771"/>
                </a:lnTo>
                <a:lnTo>
                  <a:pt x="1130681" y="2258805"/>
                </a:lnTo>
                <a:lnTo>
                  <a:pt x="1142804" y="2210082"/>
                </a:lnTo>
                <a:lnTo>
                  <a:pt x="1157930" y="2132135"/>
                </a:lnTo>
                <a:lnTo>
                  <a:pt x="1172519" y="2053493"/>
                </a:lnTo>
                <a:lnTo>
                  <a:pt x="1180882" y="1999899"/>
                </a:lnTo>
                <a:lnTo>
                  <a:pt x="1186168" y="1946713"/>
                </a:lnTo>
                <a:lnTo>
                  <a:pt x="1191528" y="1869292"/>
                </a:lnTo>
                <a:lnTo>
                  <a:pt x="1196496" y="1791328"/>
                </a:lnTo>
                <a:lnTo>
                  <a:pt x="1199048" y="1734340"/>
                </a:lnTo>
                <a:lnTo>
                  <a:pt x="1199988" y="1670429"/>
                </a:lnTo>
                <a:lnTo>
                  <a:pt x="1200122" y="1432668"/>
                </a:lnTo>
                <a:lnTo>
                  <a:pt x="800081" y="1432668"/>
                </a:lnTo>
                <a:lnTo>
                  <a:pt x="800081" y="1019939"/>
                </a:lnTo>
                <a:lnTo>
                  <a:pt x="1600163" y="1019939"/>
                </a:lnTo>
                <a:lnTo>
                  <a:pt x="1600163" y="2961938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24356" y="3923733"/>
            <a:ext cx="1501775" cy="3971290"/>
          </a:xfrm>
          <a:custGeom>
            <a:avLst/>
            <a:gdLst/>
            <a:ahLst/>
            <a:cxnLst/>
            <a:rect l="l" t="t" r="r" b="b"/>
            <a:pathLst>
              <a:path w="1501775" h="3971290">
                <a:moveTo>
                  <a:pt x="1454454" y="3514714"/>
                </a:moveTo>
                <a:lnTo>
                  <a:pt x="801644" y="3514714"/>
                </a:lnTo>
                <a:lnTo>
                  <a:pt x="975099" y="3508198"/>
                </a:lnTo>
                <a:lnTo>
                  <a:pt x="1064171" y="3462580"/>
                </a:lnTo>
                <a:lnTo>
                  <a:pt x="1096987" y="3338761"/>
                </a:lnTo>
                <a:lnTo>
                  <a:pt x="1101675" y="3097641"/>
                </a:lnTo>
                <a:lnTo>
                  <a:pt x="1101296" y="3024412"/>
                </a:lnTo>
                <a:lnTo>
                  <a:pt x="1098647" y="2976130"/>
                </a:lnTo>
                <a:lnTo>
                  <a:pt x="1091456" y="2931310"/>
                </a:lnTo>
                <a:lnTo>
                  <a:pt x="1077453" y="2868467"/>
                </a:lnTo>
                <a:lnTo>
                  <a:pt x="1062669" y="2806185"/>
                </a:lnTo>
                <a:lnTo>
                  <a:pt x="1050009" y="2765285"/>
                </a:lnTo>
                <a:lnTo>
                  <a:pt x="1032515" y="2727644"/>
                </a:lnTo>
                <a:lnTo>
                  <a:pt x="1003227" y="2675136"/>
                </a:lnTo>
                <a:lnTo>
                  <a:pt x="973683" y="2623443"/>
                </a:lnTo>
                <a:lnTo>
                  <a:pt x="936863" y="2566082"/>
                </a:lnTo>
                <a:lnTo>
                  <a:pt x="912593" y="2533940"/>
                </a:lnTo>
                <a:lnTo>
                  <a:pt x="888005" y="2501950"/>
                </a:lnTo>
                <a:lnTo>
                  <a:pt x="842932" y="2448560"/>
                </a:lnTo>
                <a:lnTo>
                  <a:pt x="220811" y="1756152"/>
                </a:lnTo>
                <a:lnTo>
                  <a:pt x="171013" y="1686351"/>
                </a:lnTo>
                <a:lnTo>
                  <a:pt x="131617" y="1601277"/>
                </a:lnTo>
                <a:lnTo>
                  <a:pt x="82039" y="1465188"/>
                </a:lnTo>
                <a:lnTo>
                  <a:pt x="34610" y="1326825"/>
                </a:lnTo>
                <a:lnTo>
                  <a:pt x="10254" y="1225832"/>
                </a:lnTo>
                <a:lnTo>
                  <a:pt x="1281" y="1112824"/>
                </a:lnTo>
                <a:lnTo>
                  <a:pt x="0" y="938415"/>
                </a:lnTo>
                <a:lnTo>
                  <a:pt x="3003" y="685788"/>
                </a:lnTo>
                <a:lnTo>
                  <a:pt x="24025" y="530302"/>
                </a:lnTo>
                <a:lnTo>
                  <a:pt x="81087" y="407807"/>
                </a:lnTo>
                <a:lnTo>
                  <a:pt x="192207" y="254154"/>
                </a:lnTo>
                <a:lnTo>
                  <a:pt x="308283" y="107221"/>
                </a:lnTo>
                <a:lnTo>
                  <a:pt x="400040" y="31769"/>
                </a:lnTo>
                <a:lnTo>
                  <a:pt x="515238" y="3971"/>
                </a:lnTo>
                <a:lnTo>
                  <a:pt x="701634" y="0"/>
                </a:lnTo>
                <a:lnTo>
                  <a:pt x="901715" y="3614"/>
                </a:lnTo>
                <a:lnTo>
                  <a:pt x="1024811" y="28918"/>
                </a:lnTo>
                <a:lnTo>
                  <a:pt x="1121684" y="97598"/>
                </a:lnTo>
                <a:lnTo>
                  <a:pt x="1243095" y="231345"/>
                </a:lnTo>
                <a:lnTo>
                  <a:pt x="1359916" y="371710"/>
                </a:lnTo>
                <a:lnTo>
                  <a:pt x="1407461" y="456174"/>
                </a:lnTo>
                <a:lnTo>
                  <a:pt x="701634" y="456174"/>
                </a:lnTo>
                <a:lnTo>
                  <a:pt x="617299" y="457922"/>
                </a:lnTo>
                <a:lnTo>
                  <a:pt x="566073" y="470158"/>
                </a:lnTo>
                <a:lnTo>
                  <a:pt x="527153" y="503370"/>
                </a:lnTo>
                <a:lnTo>
                  <a:pt x="479736" y="568045"/>
                </a:lnTo>
                <a:lnTo>
                  <a:pt x="434565" y="635843"/>
                </a:lnTo>
                <a:lnTo>
                  <a:pt x="411370" y="690914"/>
                </a:lnTo>
                <a:lnTo>
                  <a:pt x="402824" y="762479"/>
                </a:lnTo>
                <a:lnTo>
                  <a:pt x="401603" y="879764"/>
                </a:lnTo>
                <a:lnTo>
                  <a:pt x="404728" y="1072858"/>
                </a:lnTo>
                <a:lnTo>
                  <a:pt x="426606" y="1194470"/>
                </a:lnTo>
                <a:lnTo>
                  <a:pt x="485987" y="1296125"/>
                </a:lnTo>
                <a:lnTo>
                  <a:pt x="601623" y="1429346"/>
                </a:lnTo>
                <a:lnTo>
                  <a:pt x="1101675" y="1985444"/>
                </a:lnTo>
                <a:lnTo>
                  <a:pt x="1332948" y="2255178"/>
                </a:lnTo>
                <a:lnTo>
                  <a:pt x="1451710" y="2457096"/>
                </a:lnTo>
                <a:lnTo>
                  <a:pt x="1495465" y="2692005"/>
                </a:lnTo>
                <a:lnTo>
                  <a:pt x="1501715" y="3060712"/>
                </a:lnTo>
                <a:lnTo>
                  <a:pt x="1498749" y="3311880"/>
                </a:lnTo>
                <a:lnTo>
                  <a:pt x="1477983" y="3465296"/>
                </a:lnTo>
                <a:lnTo>
                  <a:pt x="1454454" y="3514714"/>
                </a:lnTo>
                <a:close/>
              </a:path>
              <a:path w="1501775" h="3971290">
                <a:moveTo>
                  <a:pt x="1101675" y="1151297"/>
                </a:moveTo>
                <a:lnTo>
                  <a:pt x="1099526" y="1109752"/>
                </a:lnTo>
                <a:lnTo>
                  <a:pt x="1093861" y="1040512"/>
                </a:lnTo>
                <a:lnTo>
                  <a:pt x="1077050" y="884805"/>
                </a:lnTo>
                <a:lnTo>
                  <a:pt x="1058994" y="788665"/>
                </a:lnTo>
                <a:lnTo>
                  <a:pt x="1028486" y="712280"/>
                </a:lnTo>
                <a:lnTo>
                  <a:pt x="974318" y="615835"/>
                </a:lnTo>
                <a:lnTo>
                  <a:pt x="917757" y="523531"/>
                </a:lnTo>
                <a:lnTo>
                  <a:pt x="870499" y="476131"/>
                </a:lnTo>
                <a:lnTo>
                  <a:pt x="806979" y="458669"/>
                </a:lnTo>
                <a:lnTo>
                  <a:pt x="701634" y="456174"/>
                </a:lnTo>
                <a:lnTo>
                  <a:pt x="1407461" y="456174"/>
                </a:lnTo>
                <a:lnTo>
                  <a:pt x="1460537" y="637778"/>
                </a:lnTo>
                <a:lnTo>
                  <a:pt x="1490777" y="886281"/>
                </a:lnTo>
                <a:lnTo>
                  <a:pt x="1495660" y="936243"/>
                </a:lnTo>
                <a:lnTo>
                  <a:pt x="1501715" y="1012272"/>
                </a:lnTo>
                <a:lnTo>
                  <a:pt x="1101675" y="1151297"/>
                </a:lnTo>
                <a:close/>
              </a:path>
              <a:path w="1501775" h="3971290">
                <a:moveTo>
                  <a:pt x="801644" y="3970889"/>
                </a:moveTo>
                <a:lnTo>
                  <a:pt x="579905" y="3966069"/>
                </a:lnTo>
                <a:lnTo>
                  <a:pt x="445846" y="3932331"/>
                </a:lnTo>
                <a:lnTo>
                  <a:pt x="345335" y="3840757"/>
                </a:lnTo>
                <a:lnTo>
                  <a:pt x="224241" y="3662428"/>
                </a:lnTo>
                <a:lnTo>
                  <a:pt x="108690" y="3475749"/>
                </a:lnTo>
                <a:lnTo>
                  <a:pt x="46977" y="3325728"/>
                </a:lnTo>
                <a:lnTo>
                  <a:pt x="18226" y="3133347"/>
                </a:lnTo>
                <a:lnTo>
                  <a:pt x="1562" y="2819592"/>
                </a:lnTo>
                <a:lnTo>
                  <a:pt x="401603" y="2680567"/>
                </a:lnTo>
                <a:lnTo>
                  <a:pt x="424555" y="3162808"/>
                </a:lnTo>
                <a:lnTo>
                  <a:pt x="473876" y="3410446"/>
                </a:lnTo>
                <a:lnTo>
                  <a:pt x="587071" y="3501681"/>
                </a:lnTo>
                <a:lnTo>
                  <a:pt x="801644" y="3514714"/>
                </a:lnTo>
                <a:lnTo>
                  <a:pt x="1454454" y="3514714"/>
                </a:lnTo>
                <a:lnTo>
                  <a:pt x="1421617" y="3583684"/>
                </a:lnTo>
                <a:lnTo>
                  <a:pt x="1311852" y="3729768"/>
                </a:lnTo>
                <a:lnTo>
                  <a:pt x="1197082" y="3869166"/>
                </a:lnTo>
                <a:lnTo>
                  <a:pt x="1105679" y="3940749"/>
                </a:lnTo>
                <a:lnTo>
                  <a:pt x="989810" y="3967121"/>
                </a:lnTo>
                <a:lnTo>
                  <a:pt x="801644" y="3970889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54283" y="3962643"/>
            <a:ext cx="1100455" cy="417195"/>
          </a:xfrm>
          <a:custGeom>
            <a:avLst/>
            <a:gdLst/>
            <a:ahLst/>
            <a:cxnLst/>
            <a:rect l="l" t="t" r="r" b="b"/>
            <a:pathLst>
              <a:path w="1100454" h="417195">
                <a:moveTo>
                  <a:pt x="0" y="0"/>
                </a:moveTo>
                <a:lnTo>
                  <a:pt x="1100112" y="0"/>
                </a:lnTo>
                <a:lnTo>
                  <a:pt x="1100112" y="416594"/>
                </a:lnTo>
                <a:lnTo>
                  <a:pt x="0" y="416594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54283" y="4379237"/>
            <a:ext cx="400050" cy="1251585"/>
          </a:xfrm>
          <a:custGeom>
            <a:avLst/>
            <a:gdLst/>
            <a:ahLst/>
            <a:cxnLst/>
            <a:rect l="l" t="t" r="r" b="b"/>
            <a:pathLst>
              <a:path w="400050" h="1251585">
                <a:moveTo>
                  <a:pt x="0" y="0"/>
                </a:moveTo>
                <a:lnTo>
                  <a:pt x="400040" y="0"/>
                </a:lnTo>
                <a:lnTo>
                  <a:pt x="400040" y="1251260"/>
                </a:lnTo>
                <a:lnTo>
                  <a:pt x="0" y="1251260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54283" y="5630497"/>
            <a:ext cx="900430" cy="418465"/>
          </a:xfrm>
          <a:custGeom>
            <a:avLst/>
            <a:gdLst/>
            <a:ahLst/>
            <a:cxnLst/>
            <a:rect l="l" t="t" r="r" b="b"/>
            <a:pathLst>
              <a:path w="900429" h="418464">
                <a:moveTo>
                  <a:pt x="0" y="0"/>
                </a:moveTo>
                <a:lnTo>
                  <a:pt x="900091" y="0"/>
                </a:lnTo>
                <a:lnTo>
                  <a:pt x="900091" y="418071"/>
                </a:lnTo>
                <a:lnTo>
                  <a:pt x="0" y="418071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54283" y="6048569"/>
            <a:ext cx="400050" cy="1390650"/>
          </a:xfrm>
          <a:custGeom>
            <a:avLst/>
            <a:gdLst/>
            <a:ahLst/>
            <a:cxnLst/>
            <a:rect l="l" t="t" r="r" b="b"/>
            <a:pathLst>
              <a:path w="400050" h="1390650">
                <a:moveTo>
                  <a:pt x="0" y="0"/>
                </a:moveTo>
                <a:lnTo>
                  <a:pt x="400040" y="0"/>
                </a:lnTo>
                <a:lnTo>
                  <a:pt x="400040" y="1390124"/>
                </a:lnTo>
                <a:lnTo>
                  <a:pt x="0" y="1390124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854283" y="7438694"/>
            <a:ext cx="1100455" cy="417195"/>
          </a:xfrm>
          <a:custGeom>
            <a:avLst/>
            <a:gdLst/>
            <a:ahLst/>
            <a:cxnLst/>
            <a:rect l="l" t="t" r="r" b="b"/>
            <a:pathLst>
              <a:path w="1100454" h="417195">
                <a:moveTo>
                  <a:pt x="0" y="0"/>
                </a:moveTo>
                <a:lnTo>
                  <a:pt x="1100112" y="0"/>
                </a:lnTo>
                <a:lnTo>
                  <a:pt x="1100112" y="416594"/>
                </a:lnTo>
                <a:lnTo>
                  <a:pt x="0" y="416594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135727" y="3962834"/>
            <a:ext cx="1500505" cy="3893185"/>
          </a:xfrm>
          <a:custGeom>
            <a:avLst/>
            <a:gdLst/>
            <a:ahLst/>
            <a:cxnLst/>
            <a:rect l="l" t="t" r="r" b="b"/>
            <a:pathLst>
              <a:path w="1500504" h="3893184">
                <a:moveTo>
                  <a:pt x="400040" y="3892687"/>
                </a:moveTo>
                <a:lnTo>
                  <a:pt x="0" y="3892687"/>
                </a:lnTo>
                <a:lnTo>
                  <a:pt x="0" y="0"/>
                </a:lnTo>
                <a:lnTo>
                  <a:pt x="500051" y="0"/>
                </a:lnTo>
                <a:lnTo>
                  <a:pt x="761967" y="3767"/>
                </a:lnTo>
                <a:lnTo>
                  <a:pt x="919429" y="30140"/>
                </a:lnTo>
                <a:lnTo>
                  <a:pt x="1035579" y="101722"/>
                </a:lnTo>
                <a:lnTo>
                  <a:pt x="1173557" y="241120"/>
                </a:lnTo>
                <a:lnTo>
                  <a:pt x="1304552" y="389275"/>
                </a:lnTo>
                <a:lnTo>
                  <a:pt x="1318624" y="417073"/>
                </a:lnTo>
                <a:lnTo>
                  <a:pt x="400040" y="417073"/>
                </a:lnTo>
                <a:lnTo>
                  <a:pt x="400040" y="1668294"/>
                </a:lnTo>
                <a:lnTo>
                  <a:pt x="1293888" y="1668294"/>
                </a:lnTo>
                <a:lnTo>
                  <a:pt x="1256891" y="1761837"/>
                </a:lnTo>
                <a:lnTo>
                  <a:pt x="1211647" y="1840989"/>
                </a:lnTo>
                <a:lnTo>
                  <a:pt x="1150874" y="1892444"/>
                </a:lnTo>
                <a:lnTo>
                  <a:pt x="1050107" y="1946343"/>
                </a:lnTo>
                <a:lnTo>
                  <a:pt x="1082253" y="2085368"/>
                </a:lnTo>
                <a:lnTo>
                  <a:pt x="400040" y="2085368"/>
                </a:lnTo>
                <a:lnTo>
                  <a:pt x="400040" y="3892687"/>
                </a:lnTo>
                <a:close/>
              </a:path>
              <a:path w="1500504" h="3893184">
                <a:moveTo>
                  <a:pt x="1293888" y="1668294"/>
                </a:moveTo>
                <a:lnTo>
                  <a:pt x="500051" y="1668294"/>
                </a:lnTo>
                <a:lnTo>
                  <a:pt x="646550" y="1666003"/>
                </a:lnTo>
                <a:lnTo>
                  <a:pt x="734450" y="1649966"/>
                </a:lnTo>
                <a:lnTo>
                  <a:pt x="798909" y="1606436"/>
                </a:lnTo>
                <a:lnTo>
                  <a:pt x="875089" y="1521667"/>
                </a:lnTo>
                <a:lnTo>
                  <a:pt x="947362" y="1431705"/>
                </a:lnTo>
                <a:lnTo>
                  <a:pt x="984475" y="1351823"/>
                </a:lnTo>
                <a:lnTo>
                  <a:pt x="998148" y="1237118"/>
                </a:lnTo>
                <a:lnTo>
                  <a:pt x="1000102" y="1042684"/>
                </a:lnTo>
                <a:lnTo>
                  <a:pt x="998148" y="848250"/>
                </a:lnTo>
                <a:lnTo>
                  <a:pt x="984475" y="733544"/>
                </a:lnTo>
                <a:lnTo>
                  <a:pt x="947362" y="653663"/>
                </a:lnTo>
                <a:lnTo>
                  <a:pt x="875089" y="563701"/>
                </a:lnTo>
                <a:lnTo>
                  <a:pt x="798909" y="478932"/>
                </a:lnTo>
                <a:lnTo>
                  <a:pt x="734450" y="435402"/>
                </a:lnTo>
                <a:lnTo>
                  <a:pt x="646550" y="419364"/>
                </a:lnTo>
                <a:lnTo>
                  <a:pt x="500051" y="417073"/>
                </a:lnTo>
                <a:lnTo>
                  <a:pt x="1318624" y="417073"/>
                </a:lnTo>
                <a:lnTo>
                  <a:pt x="1371819" y="522156"/>
                </a:lnTo>
                <a:lnTo>
                  <a:pt x="1396602" y="714910"/>
                </a:lnTo>
                <a:lnTo>
                  <a:pt x="1400143" y="1042684"/>
                </a:lnTo>
                <a:lnTo>
                  <a:pt x="1398751" y="1247283"/>
                </a:lnTo>
                <a:lnTo>
                  <a:pt x="1389009" y="1376126"/>
                </a:lnTo>
                <a:lnTo>
                  <a:pt x="1362566" y="1483788"/>
                </a:lnTo>
                <a:lnTo>
                  <a:pt x="1311071" y="1624849"/>
                </a:lnTo>
                <a:lnTo>
                  <a:pt x="1293888" y="1668294"/>
                </a:lnTo>
                <a:close/>
              </a:path>
              <a:path w="1500504" h="3893184">
                <a:moveTo>
                  <a:pt x="1500153" y="3892687"/>
                </a:moveTo>
                <a:lnTo>
                  <a:pt x="1103237" y="3892687"/>
                </a:lnTo>
                <a:lnTo>
                  <a:pt x="700071" y="2085368"/>
                </a:lnTo>
                <a:lnTo>
                  <a:pt x="1082253" y="2085368"/>
                </a:lnTo>
                <a:lnTo>
                  <a:pt x="1500153" y="3892687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21879" y="3962834"/>
            <a:ext cx="1600200" cy="3893185"/>
          </a:xfrm>
          <a:custGeom>
            <a:avLst/>
            <a:gdLst/>
            <a:ahLst/>
            <a:cxnLst/>
            <a:rect l="l" t="t" r="r" b="b"/>
            <a:pathLst>
              <a:path w="1600200" h="3893184">
                <a:moveTo>
                  <a:pt x="1000102" y="3892687"/>
                </a:moveTo>
                <a:lnTo>
                  <a:pt x="600061" y="3892687"/>
                </a:lnTo>
                <a:lnTo>
                  <a:pt x="0" y="0"/>
                </a:lnTo>
                <a:lnTo>
                  <a:pt x="400040" y="0"/>
                </a:lnTo>
                <a:lnTo>
                  <a:pt x="695383" y="2085368"/>
                </a:lnTo>
                <a:lnTo>
                  <a:pt x="798519" y="3058540"/>
                </a:lnTo>
                <a:lnTo>
                  <a:pt x="1128686" y="3058540"/>
                </a:lnTo>
                <a:lnTo>
                  <a:pt x="1000102" y="3892687"/>
                </a:lnTo>
                <a:close/>
              </a:path>
              <a:path w="1600200" h="3893184">
                <a:moveTo>
                  <a:pt x="1128686" y="3058540"/>
                </a:moveTo>
                <a:lnTo>
                  <a:pt x="798519" y="3058540"/>
                </a:lnTo>
                <a:lnTo>
                  <a:pt x="904779" y="2085368"/>
                </a:lnTo>
                <a:lnTo>
                  <a:pt x="1200122" y="0"/>
                </a:lnTo>
                <a:lnTo>
                  <a:pt x="1600163" y="0"/>
                </a:lnTo>
                <a:lnTo>
                  <a:pt x="1128686" y="305854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376807" y="3962643"/>
            <a:ext cx="1100455" cy="417195"/>
          </a:xfrm>
          <a:custGeom>
            <a:avLst/>
            <a:gdLst/>
            <a:ahLst/>
            <a:cxnLst/>
            <a:rect l="l" t="t" r="r" b="b"/>
            <a:pathLst>
              <a:path w="1100455" h="417195">
                <a:moveTo>
                  <a:pt x="0" y="0"/>
                </a:moveTo>
                <a:lnTo>
                  <a:pt x="1100112" y="0"/>
                </a:lnTo>
                <a:lnTo>
                  <a:pt x="1100112" y="416594"/>
                </a:lnTo>
                <a:lnTo>
                  <a:pt x="0" y="416594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376807" y="4379237"/>
            <a:ext cx="400050" cy="1251585"/>
          </a:xfrm>
          <a:custGeom>
            <a:avLst/>
            <a:gdLst/>
            <a:ahLst/>
            <a:cxnLst/>
            <a:rect l="l" t="t" r="r" b="b"/>
            <a:pathLst>
              <a:path w="400050" h="1251585">
                <a:moveTo>
                  <a:pt x="0" y="0"/>
                </a:moveTo>
                <a:lnTo>
                  <a:pt x="400040" y="0"/>
                </a:lnTo>
                <a:lnTo>
                  <a:pt x="400040" y="1251260"/>
                </a:lnTo>
                <a:lnTo>
                  <a:pt x="0" y="1251260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376807" y="5630497"/>
            <a:ext cx="900430" cy="418465"/>
          </a:xfrm>
          <a:custGeom>
            <a:avLst/>
            <a:gdLst/>
            <a:ahLst/>
            <a:cxnLst/>
            <a:rect l="l" t="t" r="r" b="b"/>
            <a:pathLst>
              <a:path w="900430" h="418464">
                <a:moveTo>
                  <a:pt x="0" y="0"/>
                </a:moveTo>
                <a:lnTo>
                  <a:pt x="900091" y="0"/>
                </a:lnTo>
                <a:lnTo>
                  <a:pt x="900091" y="418071"/>
                </a:lnTo>
                <a:lnTo>
                  <a:pt x="0" y="418071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376807" y="6048569"/>
            <a:ext cx="400050" cy="1390650"/>
          </a:xfrm>
          <a:custGeom>
            <a:avLst/>
            <a:gdLst/>
            <a:ahLst/>
            <a:cxnLst/>
            <a:rect l="l" t="t" r="r" b="b"/>
            <a:pathLst>
              <a:path w="400050" h="1390650">
                <a:moveTo>
                  <a:pt x="0" y="0"/>
                </a:moveTo>
                <a:lnTo>
                  <a:pt x="400040" y="0"/>
                </a:lnTo>
                <a:lnTo>
                  <a:pt x="400040" y="1390124"/>
                </a:lnTo>
                <a:lnTo>
                  <a:pt x="0" y="1390124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376807" y="7438694"/>
            <a:ext cx="1100455" cy="417195"/>
          </a:xfrm>
          <a:custGeom>
            <a:avLst/>
            <a:gdLst/>
            <a:ahLst/>
            <a:cxnLst/>
            <a:rect l="l" t="t" r="r" b="b"/>
            <a:pathLst>
              <a:path w="1100455" h="417195">
                <a:moveTo>
                  <a:pt x="0" y="0"/>
                </a:moveTo>
                <a:lnTo>
                  <a:pt x="1100112" y="0"/>
                </a:lnTo>
                <a:lnTo>
                  <a:pt x="1100112" y="416594"/>
                </a:lnTo>
                <a:lnTo>
                  <a:pt x="0" y="416594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608247" y="3923733"/>
            <a:ext cx="1544320" cy="4488180"/>
          </a:xfrm>
          <a:custGeom>
            <a:avLst/>
            <a:gdLst/>
            <a:ahLst/>
            <a:cxnLst/>
            <a:rect l="l" t="t" r="r" b="b"/>
            <a:pathLst>
              <a:path w="1544319" h="4488180">
                <a:moveTo>
                  <a:pt x="771953" y="3970889"/>
                </a:moveTo>
                <a:lnTo>
                  <a:pt x="647636" y="3969497"/>
                </a:lnTo>
                <a:lnTo>
                  <a:pt x="568515" y="3959756"/>
                </a:lnTo>
                <a:lnTo>
                  <a:pt x="500673" y="3933315"/>
                </a:lnTo>
                <a:lnTo>
                  <a:pt x="410198" y="3881826"/>
                </a:lnTo>
                <a:lnTo>
                  <a:pt x="321627" y="3827655"/>
                </a:lnTo>
                <a:lnTo>
                  <a:pt x="267117" y="3782445"/>
                </a:lnTo>
                <a:lnTo>
                  <a:pt x="224180" y="3721758"/>
                </a:lnTo>
                <a:lnTo>
                  <a:pt x="170329" y="3621155"/>
                </a:lnTo>
                <a:lnTo>
                  <a:pt x="118200" y="3518329"/>
                </a:lnTo>
                <a:lnTo>
                  <a:pt x="87313" y="3442079"/>
                </a:lnTo>
                <a:lnTo>
                  <a:pt x="65509" y="3354629"/>
                </a:lnTo>
                <a:lnTo>
                  <a:pt x="40629" y="3218201"/>
                </a:lnTo>
                <a:lnTo>
                  <a:pt x="17140" y="3079669"/>
                </a:lnTo>
                <a:lnTo>
                  <a:pt x="5078" y="2977488"/>
                </a:lnTo>
                <a:lnTo>
                  <a:pt x="634" y="2861255"/>
                </a:lnTo>
                <a:lnTo>
                  <a:pt x="0" y="2680567"/>
                </a:lnTo>
                <a:lnTo>
                  <a:pt x="0" y="1268599"/>
                </a:lnTo>
                <a:lnTo>
                  <a:pt x="634" y="1087962"/>
                </a:lnTo>
                <a:lnTo>
                  <a:pt x="5078" y="972085"/>
                </a:lnTo>
                <a:lnTo>
                  <a:pt x="17140" y="870872"/>
                </a:lnTo>
                <a:lnTo>
                  <a:pt x="40629" y="734223"/>
                </a:lnTo>
                <a:lnTo>
                  <a:pt x="65509" y="599730"/>
                </a:lnTo>
                <a:lnTo>
                  <a:pt x="87313" y="513603"/>
                </a:lnTo>
                <a:lnTo>
                  <a:pt x="118200" y="438677"/>
                </a:lnTo>
                <a:lnTo>
                  <a:pt x="170329" y="337786"/>
                </a:lnTo>
                <a:lnTo>
                  <a:pt x="224180" y="239135"/>
                </a:lnTo>
                <a:lnTo>
                  <a:pt x="267117" y="179890"/>
                </a:lnTo>
                <a:lnTo>
                  <a:pt x="321627" y="136326"/>
                </a:lnTo>
                <a:lnTo>
                  <a:pt x="410198" y="84718"/>
                </a:lnTo>
                <a:lnTo>
                  <a:pt x="500673" y="35740"/>
                </a:lnTo>
                <a:lnTo>
                  <a:pt x="568515" y="10589"/>
                </a:lnTo>
                <a:lnTo>
                  <a:pt x="647636" y="1323"/>
                </a:lnTo>
                <a:lnTo>
                  <a:pt x="771953" y="0"/>
                </a:lnTo>
                <a:lnTo>
                  <a:pt x="1011480" y="5091"/>
                </a:lnTo>
                <a:lnTo>
                  <a:pt x="1152852" y="40729"/>
                </a:lnTo>
                <a:lnTo>
                  <a:pt x="1251446" y="137463"/>
                </a:lnTo>
                <a:lnTo>
                  <a:pt x="1362639" y="325838"/>
                </a:lnTo>
                <a:lnTo>
                  <a:pt x="1431616" y="456174"/>
                </a:lnTo>
                <a:lnTo>
                  <a:pt x="771953" y="456174"/>
                </a:lnTo>
                <a:lnTo>
                  <a:pt x="647844" y="458787"/>
                </a:lnTo>
                <a:lnTo>
                  <a:pt x="576035" y="477082"/>
                </a:lnTo>
                <a:lnTo>
                  <a:pt x="529131" y="526738"/>
                </a:lnTo>
                <a:lnTo>
                  <a:pt x="479736" y="623438"/>
                </a:lnTo>
                <a:lnTo>
                  <a:pt x="433662" y="725432"/>
                </a:lnTo>
                <a:lnTo>
                  <a:pt x="410002" y="812153"/>
                </a:lnTo>
                <a:lnTo>
                  <a:pt x="401286" y="931050"/>
                </a:lnTo>
                <a:lnTo>
                  <a:pt x="400040" y="1129574"/>
                </a:lnTo>
                <a:lnTo>
                  <a:pt x="400040" y="2819592"/>
                </a:lnTo>
                <a:lnTo>
                  <a:pt x="401298" y="3020763"/>
                </a:lnTo>
                <a:lnTo>
                  <a:pt x="410100" y="3141900"/>
                </a:lnTo>
                <a:lnTo>
                  <a:pt x="433992" y="3231676"/>
                </a:lnTo>
                <a:lnTo>
                  <a:pt x="480517" y="3338761"/>
                </a:lnTo>
                <a:lnTo>
                  <a:pt x="520756" y="3426738"/>
                </a:lnTo>
                <a:lnTo>
                  <a:pt x="547315" y="3477599"/>
                </a:lnTo>
                <a:lnTo>
                  <a:pt x="582334" y="3503717"/>
                </a:lnTo>
                <a:lnTo>
                  <a:pt x="649364" y="3513340"/>
                </a:lnTo>
                <a:lnTo>
                  <a:pt x="771953" y="3514714"/>
                </a:lnTo>
                <a:lnTo>
                  <a:pt x="1476279" y="3514714"/>
                </a:lnTo>
                <a:lnTo>
                  <a:pt x="1402169" y="3647392"/>
                </a:lnTo>
                <a:lnTo>
                  <a:pt x="1207935" y="3825347"/>
                </a:lnTo>
                <a:lnTo>
                  <a:pt x="1235563" y="3878992"/>
                </a:lnTo>
                <a:lnTo>
                  <a:pt x="1259015" y="3912374"/>
                </a:lnTo>
                <a:lnTo>
                  <a:pt x="1291110" y="3939442"/>
                </a:lnTo>
                <a:lnTo>
                  <a:pt x="1316174" y="3955683"/>
                </a:lnTo>
                <a:lnTo>
                  <a:pt x="928219" y="3955683"/>
                </a:lnTo>
                <a:lnTo>
                  <a:pt x="887981" y="3964474"/>
                </a:lnTo>
                <a:lnTo>
                  <a:pt x="858290" y="3968988"/>
                </a:lnTo>
                <a:lnTo>
                  <a:pt x="824498" y="3970651"/>
                </a:lnTo>
                <a:lnTo>
                  <a:pt x="771953" y="3970889"/>
                </a:lnTo>
                <a:close/>
              </a:path>
              <a:path w="1544319" h="4488180">
                <a:moveTo>
                  <a:pt x="1476279" y="3514714"/>
                </a:moveTo>
                <a:lnTo>
                  <a:pt x="771953" y="3514714"/>
                </a:lnTo>
                <a:lnTo>
                  <a:pt x="895172" y="3511965"/>
                </a:lnTo>
                <a:lnTo>
                  <a:pt x="966602" y="3492720"/>
                </a:lnTo>
                <a:lnTo>
                  <a:pt x="1013567" y="3440484"/>
                </a:lnTo>
                <a:lnTo>
                  <a:pt x="1063389" y="3338761"/>
                </a:lnTo>
                <a:lnTo>
                  <a:pt x="1109915" y="3231676"/>
                </a:lnTo>
                <a:lnTo>
                  <a:pt x="1133807" y="3141900"/>
                </a:lnTo>
                <a:lnTo>
                  <a:pt x="1142609" y="3020763"/>
                </a:lnTo>
                <a:lnTo>
                  <a:pt x="1143866" y="2819592"/>
                </a:lnTo>
                <a:lnTo>
                  <a:pt x="1143866" y="1129574"/>
                </a:lnTo>
                <a:lnTo>
                  <a:pt x="1142621" y="931050"/>
                </a:lnTo>
                <a:lnTo>
                  <a:pt x="1133904" y="812153"/>
                </a:lnTo>
                <a:lnTo>
                  <a:pt x="1110245" y="725432"/>
                </a:lnTo>
                <a:lnTo>
                  <a:pt x="1064171" y="623438"/>
                </a:lnTo>
                <a:lnTo>
                  <a:pt x="1014776" y="526738"/>
                </a:lnTo>
                <a:lnTo>
                  <a:pt x="967872" y="477082"/>
                </a:lnTo>
                <a:lnTo>
                  <a:pt x="896063" y="458787"/>
                </a:lnTo>
                <a:lnTo>
                  <a:pt x="771953" y="456174"/>
                </a:lnTo>
                <a:lnTo>
                  <a:pt x="1431616" y="456174"/>
                </a:lnTo>
                <a:lnTo>
                  <a:pt x="1467435" y="523853"/>
                </a:lnTo>
                <a:lnTo>
                  <a:pt x="1521249" y="688063"/>
                </a:lnTo>
                <a:lnTo>
                  <a:pt x="1541075" y="906850"/>
                </a:lnTo>
                <a:lnTo>
                  <a:pt x="1543907" y="1268599"/>
                </a:lnTo>
                <a:lnTo>
                  <a:pt x="1543907" y="2680567"/>
                </a:lnTo>
                <a:lnTo>
                  <a:pt x="1538658" y="3182325"/>
                </a:lnTo>
                <a:lnTo>
                  <a:pt x="1501911" y="3468825"/>
                </a:lnTo>
                <a:lnTo>
                  <a:pt x="1476279" y="3514714"/>
                </a:lnTo>
                <a:close/>
              </a:path>
              <a:path w="1544319" h="4488180">
                <a:moveTo>
                  <a:pt x="1511091" y="4487886"/>
                </a:moveTo>
                <a:lnTo>
                  <a:pt x="1409995" y="4485307"/>
                </a:lnTo>
                <a:lnTo>
                  <a:pt x="1341055" y="4467250"/>
                </a:lnTo>
                <a:lnTo>
                  <a:pt x="1272554" y="4418238"/>
                </a:lnTo>
                <a:lnTo>
                  <a:pt x="1172776" y="4322795"/>
                </a:lnTo>
                <a:lnTo>
                  <a:pt x="1074462" y="4224195"/>
                </a:lnTo>
                <a:lnTo>
                  <a:pt x="1016217" y="4153087"/>
                </a:lnTo>
                <a:lnTo>
                  <a:pt x="975111" y="4075055"/>
                </a:lnTo>
                <a:lnTo>
                  <a:pt x="928219" y="3955683"/>
                </a:lnTo>
                <a:lnTo>
                  <a:pt x="1316174" y="3955683"/>
                </a:lnTo>
                <a:lnTo>
                  <a:pt x="1344668" y="3974147"/>
                </a:lnTo>
                <a:lnTo>
                  <a:pt x="1398690" y="4007427"/>
                </a:lnTo>
                <a:lnTo>
                  <a:pt x="1434033" y="4024516"/>
                </a:lnTo>
                <a:lnTo>
                  <a:pt x="1466299" y="4030813"/>
                </a:lnTo>
                <a:lnTo>
                  <a:pt x="1511091" y="4031712"/>
                </a:lnTo>
                <a:lnTo>
                  <a:pt x="1511091" y="4487886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49532" y="8962124"/>
            <a:ext cx="692150" cy="692785"/>
          </a:xfrm>
          <a:custGeom>
            <a:avLst/>
            <a:gdLst/>
            <a:ahLst/>
            <a:cxnLst/>
            <a:rect l="l" t="t" r="r" b="b"/>
            <a:pathLst>
              <a:path w="692150" h="692784">
                <a:moveTo>
                  <a:pt x="0" y="0"/>
                </a:moveTo>
                <a:lnTo>
                  <a:pt x="0" y="692352"/>
                </a:lnTo>
                <a:lnTo>
                  <a:pt x="691747" y="692352"/>
                </a:lnTo>
                <a:lnTo>
                  <a:pt x="69174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18218" y="9224979"/>
            <a:ext cx="172654" cy="222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97437" y="9225636"/>
            <a:ext cx="210185" cy="264795"/>
          </a:xfrm>
          <a:custGeom>
            <a:avLst/>
            <a:gdLst/>
            <a:ahLst/>
            <a:cxnLst/>
            <a:rect l="l" t="t" r="r" b="b"/>
            <a:pathLst>
              <a:path w="210184" h="264795">
                <a:moveTo>
                  <a:pt x="146395" y="264465"/>
                </a:moveTo>
                <a:lnTo>
                  <a:pt x="103395" y="253130"/>
                </a:lnTo>
                <a:lnTo>
                  <a:pt x="82716" y="220770"/>
                </a:lnTo>
                <a:lnTo>
                  <a:pt x="58108" y="217308"/>
                </a:lnTo>
                <a:lnTo>
                  <a:pt x="20350" y="188410"/>
                </a:lnTo>
                <a:lnTo>
                  <a:pt x="341" y="140989"/>
                </a:lnTo>
                <a:lnTo>
                  <a:pt x="0" y="111699"/>
                </a:lnTo>
                <a:lnTo>
                  <a:pt x="394" y="78787"/>
                </a:lnTo>
                <a:lnTo>
                  <a:pt x="25274" y="27760"/>
                </a:lnTo>
                <a:lnTo>
                  <a:pt x="73141" y="433"/>
                </a:lnTo>
                <a:lnTo>
                  <a:pt x="105037" y="0"/>
                </a:lnTo>
                <a:lnTo>
                  <a:pt x="136932" y="433"/>
                </a:lnTo>
                <a:lnTo>
                  <a:pt x="155873" y="3470"/>
                </a:lnTo>
                <a:lnTo>
                  <a:pt x="169336" y="11711"/>
                </a:lnTo>
                <a:lnTo>
                  <a:pt x="184799" y="27760"/>
                </a:lnTo>
                <a:lnTo>
                  <a:pt x="194016" y="38437"/>
                </a:lnTo>
                <a:lnTo>
                  <a:pt x="105037" y="38437"/>
                </a:lnTo>
                <a:lnTo>
                  <a:pt x="95207" y="38548"/>
                </a:lnTo>
                <a:lnTo>
                  <a:pt x="64499" y="68333"/>
                </a:lnTo>
                <a:lnTo>
                  <a:pt x="60137" y="95499"/>
                </a:lnTo>
                <a:lnTo>
                  <a:pt x="60137" y="127327"/>
                </a:lnTo>
                <a:lnTo>
                  <a:pt x="69587" y="168452"/>
                </a:lnTo>
                <a:lnTo>
                  <a:pt x="105037" y="183647"/>
                </a:lnTo>
                <a:lnTo>
                  <a:pt x="192997" y="183647"/>
                </a:lnTo>
                <a:lnTo>
                  <a:pt x="189395" y="188575"/>
                </a:lnTo>
                <a:lnTo>
                  <a:pt x="176773" y="204231"/>
                </a:lnTo>
                <a:lnTo>
                  <a:pt x="165966" y="212804"/>
                </a:lnTo>
                <a:lnTo>
                  <a:pt x="151037" y="217311"/>
                </a:lnTo>
                <a:lnTo>
                  <a:pt x="126044" y="220770"/>
                </a:lnTo>
                <a:lnTo>
                  <a:pt x="128670" y="227669"/>
                </a:lnTo>
                <a:lnTo>
                  <a:pt x="140487" y="234240"/>
                </a:lnTo>
                <a:lnTo>
                  <a:pt x="206135" y="234240"/>
                </a:lnTo>
                <a:lnTo>
                  <a:pt x="206135" y="242453"/>
                </a:lnTo>
                <a:lnTo>
                  <a:pt x="173190" y="262039"/>
                </a:lnTo>
                <a:lnTo>
                  <a:pt x="158589" y="264375"/>
                </a:lnTo>
                <a:lnTo>
                  <a:pt x="146395" y="264465"/>
                </a:lnTo>
                <a:close/>
              </a:path>
              <a:path w="210184" h="264795">
                <a:moveTo>
                  <a:pt x="192997" y="183647"/>
                </a:moveTo>
                <a:lnTo>
                  <a:pt x="105037" y="183647"/>
                </a:lnTo>
                <a:lnTo>
                  <a:pt x="114866" y="183536"/>
                </a:lnTo>
                <a:lnTo>
                  <a:pt x="120895" y="182764"/>
                </a:lnTo>
                <a:lnTo>
                  <a:pt x="148136" y="144477"/>
                </a:lnTo>
                <a:lnTo>
                  <a:pt x="149936" y="127327"/>
                </a:lnTo>
                <a:lnTo>
                  <a:pt x="149936" y="95499"/>
                </a:lnTo>
                <a:lnTo>
                  <a:pt x="140487" y="53652"/>
                </a:lnTo>
                <a:lnTo>
                  <a:pt x="105037" y="38437"/>
                </a:lnTo>
                <a:lnTo>
                  <a:pt x="194016" y="38437"/>
                </a:lnTo>
                <a:lnTo>
                  <a:pt x="199411" y="44687"/>
                </a:lnTo>
                <a:lnTo>
                  <a:pt x="206919" y="59106"/>
                </a:lnTo>
                <a:lnTo>
                  <a:pt x="209679" y="78787"/>
                </a:lnTo>
                <a:lnTo>
                  <a:pt x="210074" y="111699"/>
                </a:lnTo>
                <a:lnTo>
                  <a:pt x="209751" y="140989"/>
                </a:lnTo>
                <a:lnTo>
                  <a:pt x="207489" y="158761"/>
                </a:lnTo>
                <a:lnTo>
                  <a:pt x="201323" y="172256"/>
                </a:lnTo>
                <a:lnTo>
                  <a:pt x="192997" y="183647"/>
                </a:lnTo>
                <a:close/>
              </a:path>
              <a:path w="210184" h="264795">
                <a:moveTo>
                  <a:pt x="206135" y="234240"/>
                </a:moveTo>
                <a:lnTo>
                  <a:pt x="154929" y="234240"/>
                </a:lnTo>
                <a:lnTo>
                  <a:pt x="162479" y="232269"/>
                </a:lnTo>
                <a:lnTo>
                  <a:pt x="165433" y="229969"/>
                </a:lnTo>
                <a:lnTo>
                  <a:pt x="165433" y="221099"/>
                </a:lnTo>
                <a:lnTo>
                  <a:pt x="206135" y="221099"/>
                </a:lnTo>
                <a:lnTo>
                  <a:pt x="206135" y="23424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14076" y="9249126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 h="0">
                <a:moveTo>
                  <a:pt x="0" y="0"/>
                </a:moveTo>
                <a:lnTo>
                  <a:pt x="101098" y="0"/>
                </a:lnTo>
              </a:path>
            </a:pathLst>
          </a:custGeom>
          <a:ln w="38437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64790" y="9268345"/>
            <a:ext cx="0" cy="136525"/>
          </a:xfrm>
          <a:custGeom>
            <a:avLst/>
            <a:gdLst/>
            <a:ahLst/>
            <a:cxnLst/>
            <a:rect l="l" t="t" r="r" b="b"/>
            <a:pathLst>
              <a:path w="0" h="136525">
                <a:moveTo>
                  <a:pt x="0" y="0"/>
                </a:moveTo>
                <a:lnTo>
                  <a:pt x="0" y="136010"/>
                </a:lnTo>
              </a:path>
            </a:pathLst>
          </a:custGeom>
          <a:ln w="60724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28961" y="9377476"/>
            <a:ext cx="55244" cy="27305"/>
          </a:xfrm>
          <a:custGeom>
            <a:avLst/>
            <a:gdLst/>
            <a:ahLst/>
            <a:cxnLst/>
            <a:rect l="l" t="t" r="r" b="b"/>
            <a:pathLst>
              <a:path w="55244" h="27304">
                <a:moveTo>
                  <a:pt x="0" y="0"/>
                </a:moveTo>
                <a:lnTo>
                  <a:pt x="55144" y="0"/>
                </a:lnTo>
                <a:lnTo>
                  <a:pt x="55144" y="26681"/>
                </a:lnTo>
                <a:lnTo>
                  <a:pt x="0" y="26681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14076" y="9423216"/>
            <a:ext cx="170180" cy="0"/>
          </a:xfrm>
          <a:custGeom>
            <a:avLst/>
            <a:gdLst/>
            <a:ahLst/>
            <a:cxnLst/>
            <a:rect l="l" t="t" r="r" b="b"/>
            <a:pathLst>
              <a:path w="170180" h="0">
                <a:moveTo>
                  <a:pt x="0" y="0"/>
                </a:moveTo>
                <a:lnTo>
                  <a:pt x="170028" y="0"/>
                </a:lnTo>
              </a:path>
            </a:pathLst>
          </a:custGeom>
          <a:ln w="3811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707264" y="9007357"/>
            <a:ext cx="318135" cy="641350"/>
          </a:xfrm>
          <a:custGeom>
            <a:avLst/>
            <a:gdLst/>
            <a:ahLst/>
            <a:cxnLst/>
            <a:rect l="l" t="t" r="r" b="b"/>
            <a:pathLst>
              <a:path w="318134" h="641350">
                <a:moveTo>
                  <a:pt x="90973" y="210449"/>
                </a:moveTo>
                <a:lnTo>
                  <a:pt x="353" y="210449"/>
                </a:lnTo>
                <a:lnTo>
                  <a:pt x="404" y="183310"/>
                </a:lnTo>
                <a:lnTo>
                  <a:pt x="966" y="135276"/>
                </a:lnTo>
                <a:lnTo>
                  <a:pt x="16482" y="79112"/>
                </a:lnTo>
                <a:lnTo>
                  <a:pt x="61969" y="20775"/>
                </a:lnTo>
                <a:lnTo>
                  <a:pt x="110863" y="769"/>
                </a:lnTo>
                <a:lnTo>
                  <a:pt x="158938" y="0"/>
                </a:lnTo>
                <a:lnTo>
                  <a:pt x="204187" y="678"/>
                </a:lnTo>
                <a:lnTo>
                  <a:pt x="252074" y="18309"/>
                </a:lnTo>
                <a:lnTo>
                  <a:pt x="300349" y="69715"/>
                </a:lnTo>
                <a:lnTo>
                  <a:pt x="302989" y="74401"/>
                </a:lnTo>
                <a:lnTo>
                  <a:pt x="158938" y="74401"/>
                </a:lnTo>
                <a:lnTo>
                  <a:pt x="147467" y="74550"/>
                </a:lnTo>
                <a:lnTo>
                  <a:pt x="112677" y="94463"/>
                </a:lnTo>
                <a:lnTo>
                  <a:pt x="96094" y="135389"/>
                </a:lnTo>
                <a:lnTo>
                  <a:pt x="91091" y="172875"/>
                </a:lnTo>
                <a:lnTo>
                  <a:pt x="90973" y="210449"/>
                </a:lnTo>
                <a:close/>
              </a:path>
              <a:path w="318134" h="641350">
                <a:moveTo>
                  <a:pt x="317522" y="641269"/>
                </a:moveTo>
                <a:lnTo>
                  <a:pt x="0" y="641269"/>
                </a:lnTo>
                <a:lnTo>
                  <a:pt x="0" y="550570"/>
                </a:lnTo>
                <a:lnTo>
                  <a:pt x="158938" y="323823"/>
                </a:lnTo>
                <a:lnTo>
                  <a:pt x="161770" y="319926"/>
                </a:lnTo>
                <a:lnTo>
                  <a:pt x="180885" y="293354"/>
                </a:lnTo>
                <a:lnTo>
                  <a:pt x="202832" y="259342"/>
                </a:lnTo>
                <a:lnTo>
                  <a:pt x="219115" y="222141"/>
                </a:lnTo>
                <a:lnTo>
                  <a:pt x="226156" y="183310"/>
                </a:lnTo>
                <a:lnTo>
                  <a:pt x="226813" y="157806"/>
                </a:lnTo>
                <a:lnTo>
                  <a:pt x="226629" y="142771"/>
                </a:lnTo>
                <a:lnTo>
                  <a:pt x="209380" y="100796"/>
                </a:lnTo>
                <a:lnTo>
                  <a:pt x="178244" y="74813"/>
                </a:lnTo>
                <a:lnTo>
                  <a:pt x="158938" y="74401"/>
                </a:lnTo>
                <a:lnTo>
                  <a:pt x="302989" y="74401"/>
                </a:lnTo>
                <a:lnTo>
                  <a:pt x="312434" y="91163"/>
                </a:lnTo>
                <a:lnTo>
                  <a:pt x="316886" y="119155"/>
                </a:lnTo>
                <a:lnTo>
                  <a:pt x="317421" y="157806"/>
                </a:lnTo>
                <a:lnTo>
                  <a:pt x="317403" y="183310"/>
                </a:lnTo>
                <a:lnTo>
                  <a:pt x="309248" y="235128"/>
                </a:lnTo>
                <a:lnTo>
                  <a:pt x="289513" y="282664"/>
                </a:lnTo>
                <a:lnTo>
                  <a:pt x="269892" y="316704"/>
                </a:lnTo>
                <a:lnTo>
                  <a:pt x="90973" y="550570"/>
                </a:lnTo>
                <a:lnTo>
                  <a:pt x="317522" y="550570"/>
                </a:lnTo>
                <a:lnTo>
                  <a:pt x="317522" y="641269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040929" y="9007357"/>
            <a:ext cx="317500" cy="647700"/>
          </a:xfrm>
          <a:custGeom>
            <a:avLst/>
            <a:gdLst/>
            <a:ahLst/>
            <a:cxnLst/>
            <a:rect l="l" t="t" r="r" b="b"/>
            <a:pathLst>
              <a:path w="317500" h="647700">
                <a:moveTo>
                  <a:pt x="158584" y="647646"/>
                </a:moveTo>
                <a:lnTo>
                  <a:pt x="108827" y="644591"/>
                </a:lnTo>
                <a:lnTo>
                  <a:pt x="70619" y="623200"/>
                </a:lnTo>
                <a:lnTo>
                  <a:pt x="36725" y="596606"/>
                </a:lnTo>
                <a:lnTo>
                  <a:pt x="17168" y="557125"/>
                </a:lnTo>
                <a:lnTo>
                  <a:pt x="2146" y="513746"/>
                </a:lnTo>
                <a:lnTo>
                  <a:pt x="107" y="473069"/>
                </a:lnTo>
                <a:lnTo>
                  <a:pt x="0" y="187775"/>
                </a:lnTo>
                <a:lnTo>
                  <a:pt x="619" y="136399"/>
                </a:lnTo>
                <a:lnTo>
                  <a:pt x="16725" y="80482"/>
                </a:lnTo>
                <a:lnTo>
                  <a:pt x="63805" y="21149"/>
                </a:lnTo>
                <a:lnTo>
                  <a:pt x="112124" y="783"/>
                </a:lnTo>
                <a:lnTo>
                  <a:pt x="158584" y="0"/>
                </a:lnTo>
                <a:lnTo>
                  <a:pt x="204842" y="786"/>
                </a:lnTo>
                <a:lnTo>
                  <a:pt x="232633" y="6288"/>
                </a:lnTo>
                <a:lnTo>
                  <a:pt x="253089" y="21224"/>
                </a:lnTo>
                <a:lnTo>
                  <a:pt x="277345" y="50309"/>
                </a:lnTo>
                <a:lnTo>
                  <a:pt x="295562" y="74401"/>
                </a:lnTo>
                <a:lnTo>
                  <a:pt x="158584" y="74401"/>
                </a:lnTo>
                <a:lnTo>
                  <a:pt x="148567" y="74501"/>
                </a:lnTo>
                <a:lnTo>
                  <a:pt x="113946" y="91390"/>
                </a:lnTo>
                <a:lnTo>
                  <a:pt x="95296" y="132261"/>
                </a:lnTo>
                <a:lnTo>
                  <a:pt x="90641" y="176479"/>
                </a:lnTo>
                <a:lnTo>
                  <a:pt x="90666" y="473069"/>
                </a:lnTo>
                <a:lnTo>
                  <a:pt x="95481" y="512091"/>
                </a:lnTo>
                <a:lnTo>
                  <a:pt x="111969" y="552851"/>
                </a:lnTo>
                <a:lnTo>
                  <a:pt x="146908" y="573093"/>
                </a:lnTo>
                <a:lnTo>
                  <a:pt x="158584" y="573245"/>
                </a:lnTo>
                <a:lnTo>
                  <a:pt x="294217" y="573245"/>
                </a:lnTo>
                <a:lnTo>
                  <a:pt x="276637" y="596451"/>
                </a:lnTo>
                <a:lnTo>
                  <a:pt x="251994" y="626048"/>
                </a:lnTo>
                <a:lnTo>
                  <a:pt x="231482" y="641247"/>
                </a:lnTo>
                <a:lnTo>
                  <a:pt x="204035" y="646847"/>
                </a:lnTo>
                <a:lnTo>
                  <a:pt x="158584" y="647646"/>
                </a:lnTo>
                <a:close/>
              </a:path>
              <a:path w="317500" h="647700">
                <a:moveTo>
                  <a:pt x="294217" y="573245"/>
                </a:moveTo>
                <a:lnTo>
                  <a:pt x="158584" y="573245"/>
                </a:lnTo>
                <a:lnTo>
                  <a:pt x="197876" y="571474"/>
                </a:lnTo>
                <a:lnTo>
                  <a:pt x="218053" y="559073"/>
                </a:lnTo>
                <a:lnTo>
                  <a:pt x="225487" y="525416"/>
                </a:lnTo>
                <a:lnTo>
                  <a:pt x="226549" y="459871"/>
                </a:lnTo>
                <a:lnTo>
                  <a:pt x="226527" y="176479"/>
                </a:lnTo>
                <a:lnTo>
                  <a:pt x="223341" y="138484"/>
                </a:lnTo>
                <a:lnTo>
                  <a:pt x="207611" y="97430"/>
                </a:lnTo>
                <a:lnTo>
                  <a:pt x="175000" y="75198"/>
                </a:lnTo>
                <a:lnTo>
                  <a:pt x="158584" y="74401"/>
                </a:lnTo>
                <a:lnTo>
                  <a:pt x="295562" y="74401"/>
                </a:lnTo>
                <a:lnTo>
                  <a:pt x="316518" y="136399"/>
                </a:lnTo>
                <a:lnTo>
                  <a:pt x="317168" y="187775"/>
                </a:lnTo>
                <a:lnTo>
                  <a:pt x="317168" y="459871"/>
                </a:lnTo>
                <a:lnTo>
                  <a:pt x="316535" y="510034"/>
                </a:lnTo>
                <a:lnTo>
                  <a:pt x="312102" y="540982"/>
                </a:lnTo>
                <a:lnTo>
                  <a:pt x="300069" y="565520"/>
                </a:lnTo>
                <a:lnTo>
                  <a:pt x="294217" y="573245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380964" y="9007357"/>
            <a:ext cx="318135" cy="641350"/>
          </a:xfrm>
          <a:custGeom>
            <a:avLst/>
            <a:gdLst/>
            <a:ahLst/>
            <a:cxnLst/>
            <a:rect l="l" t="t" r="r" b="b"/>
            <a:pathLst>
              <a:path w="318134" h="641350">
                <a:moveTo>
                  <a:pt x="90973" y="210449"/>
                </a:moveTo>
                <a:lnTo>
                  <a:pt x="353" y="210449"/>
                </a:lnTo>
                <a:lnTo>
                  <a:pt x="404" y="183310"/>
                </a:lnTo>
                <a:lnTo>
                  <a:pt x="966" y="135276"/>
                </a:lnTo>
                <a:lnTo>
                  <a:pt x="16482" y="79112"/>
                </a:lnTo>
                <a:lnTo>
                  <a:pt x="61969" y="20775"/>
                </a:lnTo>
                <a:lnTo>
                  <a:pt x="110863" y="769"/>
                </a:lnTo>
                <a:lnTo>
                  <a:pt x="158938" y="0"/>
                </a:lnTo>
                <a:lnTo>
                  <a:pt x="204187" y="678"/>
                </a:lnTo>
                <a:lnTo>
                  <a:pt x="252074" y="18309"/>
                </a:lnTo>
                <a:lnTo>
                  <a:pt x="300349" y="69715"/>
                </a:lnTo>
                <a:lnTo>
                  <a:pt x="302989" y="74401"/>
                </a:lnTo>
                <a:lnTo>
                  <a:pt x="158938" y="74401"/>
                </a:lnTo>
                <a:lnTo>
                  <a:pt x="147467" y="74550"/>
                </a:lnTo>
                <a:lnTo>
                  <a:pt x="112677" y="94463"/>
                </a:lnTo>
                <a:lnTo>
                  <a:pt x="96094" y="135389"/>
                </a:lnTo>
                <a:lnTo>
                  <a:pt x="91091" y="172875"/>
                </a:lnTo>
                <a:lnTo>
                  <a:pt x="90973" y="210449"/>
                </a:lnTo>
                <a:close/>
              </a:path>
              <a:path w="318134" h="641350">
                <a:moveTo>
                  <a:pt x="317522" y="641269"/>
                </a:moveTo>
                <a:lnTo>
                  <a:pt x="0" y="641269"/>
                </a:lnTo>
                <a:lnTo>
                  <a:pt x="0" y="550570"/>
                </a:lnTo>
                <a:lnTo>
                  <a:pt x="158938" y="323823"/>
                </a:lnTo>
                <a:lnTo>
                  <a:pt x="161770" y="319926"/>
                </a:lnTo>
                <a:lnTo>
                  <a:pt x="180885" y="293354"/>
                </a:lnTo>
                <a:lnTo>
                  <a:pt x="202832" y="259342"/>
                </a:lnTo>
                <a:lnTo>
                  <a:pt x="219115" y="222141"/>
                </a:lnTo>
                <a:lnTo>
                  <a:pt x="226156" y="183310"/>
                </a:lnTo>
                <a:lnTo>
                  <a:pt x="226813" y="157806"/>
                </a:lnTo>
                <a:lnTo>
                  <a:pt x="226629" y="142771"/>
                </a:lnTo>
                <a:lnTo>
                  <a:pt x="209380" y="100796"/>
                </a:lnTo>
                <a:lnTo>
                  <a:pt x="178244" y="74813"/>
                </a:lnTo>
                <a:lnTo>
                  <a:pt x="158938" y="74401"/>
                </a:lnTo>
                <a:lnTo>
                  <a:pt x="302989" y="74401"/>
                </a:lnTo>
                <a:lnTo>
                  <a:pt x="312434" y="91163"/>
                </a:lnTo>
                <a:lnTo>
                  <a:pt x="316886" y="119155"/>
                </a:lnTo>
                <a:lnTo>
                  <a:pt x="317421" y="157806"/>
                </a:lnTo>
                <a:lnTo>
                  <a:pt x="317403" y="183310"/>
                </a:lnTo>
                <a:lnTo>
                  <a:pt x="309248" y="235128"/>
                </a:lnTo>
                <a:lnTo>
                  <a:pt x="289513" y="282664"/>
                </a:lnTo>
                <a:lnTo>
                  <a:pt x="269892" y="316704"/>
                </a:lnTo>
                <a:lnTo>
                  <a:pt x="90973" y="550570"/>
                </a:lnTo>
                <a:lnTo>
                  <a:pt x="317522" y="550570"/>
                </a:lnTo>
                <a:lnTo>
                  <a:pt x="317522" y="641269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708257" y="9007357"/>
            <a:ext cx="317500" cy="647700"/>
          </a:xfrm>
          <a:custGeom>
            <a:avLst/>
            <a:gdLst/>
            <a:ahLst/>
            <a:cxnLst/>
            <a:rect l="l" t="t" r="r" b="b"/>
            <a:pathLst>
              <a:path w="317500" h="647700">
                <a:moveTo>
                  <a:pt x="90619" y="187775"/>
                </a:moveTo>
                <a:lnTo>
                  <a:pt x="0" y="187775"/>
                </a:lnTo>
                <a:lnTo>
                  <a:pt x="64" y="160497"/>
                </a:lnTo>
                <a:lnTo>
                  <a:pt x="671" y="119155"/>
                </a:lnTo>
                <a:lnTo>
                  <a:pt x="17248" y="69989"/>
                </a:lnTo>
                <a:lnTo>
                  <a:pt x="65721" y="18384"/>
                </a:lnTo>
                <a:lnTo>
                  <a:pt x="113537" y="680"/>
                </a:lnTo>
                <a:lnTo>
                  <a:pt x="158584" y="0"/>
                </a:lnTo>
                <a:lnTo>
                  <a:pt x="203849" y="680"/>
                </a:lnTo>
                <a:lnTo>
                  <a:pt x="251720" y="18309"/>
                </a:lnTo>
                <a:lnTo>
                  <a:pt x="299995" y="69715"/>
                </a:lnTo>
                <a:lnTo>
                  <a:pt x="302635" y="74401"/>
                </a:lnTo>
                <a:lnTo>
                  <a:pt x="158584" y="74401"/>
                </a:lnTo>
                <a:lnTo>
                  <a:pt x="148152" y="74495"/>
                </a:lnTo>
                <a:lnTo>
                  <a:pt x="108318" y="95836"/>
                </a:lnTo>
                <a:lnTo>
                  <a:pt x="93451" y="136336"/>
                </a:lnTo>
                <a:lnTo>
                  <a:pt x="90639" y="175250"/>
                </a:lnTo>
                <a:lnTo>
                  <a:pt x="90619" y="187775"/>
                </a:lnTo>
                <a:close/>
              </a:path>
              <a:path w="317500" h="647700">
                <a:moveTo>
                  <a:pt x="297554" y="573245"/>
                </a:moveTo>
                <a:lnTo>
                  <a:pt x="158584" y="573245"/>
                </a:lnTo>
                <a:lnTo>
                  <a:pt x="169015" y="573151"/>
                </a:lnTo>
                <a:lnTo>
                  <a:pt x="175664" y="572492"/>
                </a:lnTo>
                <a:lnTo>
                  <a:pt x="208850" y="551810"/>
                </a:lnTo>
                <a:lnTo>
                  <a:pt x="223717" y="511310"/>
                </a:lnTo>
                <a:lnTo>
                  <a:pt x="226529" y="472396"/>
                </a:lnTo>
                <a:lnTo>
                  <a:pt x="226549" y="459871"/>
                </a:lnTo>
                <a:lnTo>
                  <a:pt x="226220" y="427869"/>
                </a:lnTo>
                <a:lnTo>
                  <a:pt x="205487" y="375904"/>
                </a:lnTo>
                <a:lnTo>
                  <a:pt x="164295" y="346957"/>
                </a:lnTo>
                <a:lnTo>
                  <a:pt x="135929" y="346498"/>
                </a:lnTo>
                <a:lnTo>
                  <a:pt x="135929" y="255799"/>
                </a:lnTo>
                <a:lnTo>
                  <a:pt x="181858" y="253252"/>
                </a:lnTo>
                <a:lnTo>
                  <a:pt x="217887" y="222869"/>
                </a:lnTo>
                <a:lnTo>
                  <a:pt x="226437" y="175250"/>
                </a:lnTo>
                <a:lnTo>
                  <a:pt x="226428" y="151460"/>
                </a:lnTo>
                <a:lnTo>
                  <a:pt x="220277" y="111167"/>
                </a:lnTo>
                <a:lnTo>
                  <a:pt x="193894" y="77257"/>
                </a:lnTo>
                <a:lnTo>
                  <a:pt x="158584" y="74401"/>
                </a:lnTo>
                <a:lnTo>
                  <a:pt x="302635" y="74401"/>
                </a:lnTo>
                <a:lnTo>
                  <a:pt x="312080" y="91163"/>
                </a:lnTo>
                <a:lnTo>
                  <a:pt x="316532" y="119155"/>
                </a:lnTo>
                <a:lnTo>
                  <a:pt x="317105" y="160497"/>
                </a:lnTo>
                <a:lnTo>
                  <a:pt x="317048" y="175250"/>
                </a:lnTo>
                <a:lnTo>
                  <a:pt x="314159" y="216539"/>
                </a:lnTo>
                <a:lnTo>
                  <a:pt x="293097" y="253496"/>
                </a:lnTo>
                <a:lnTo>
                  <a:pt x="266726" y="285360"/>
                </a:lnTo>
                <a:lnTo>
                  <a:pt x="226549" y="301148"/>
                </a:lnTo>
                <a:lnTo>
                  <a:pt x="252492" y="310388"/>
                </a:lnTo>
                <a:lnTo>
                  <a:pt x="293982" y="356772"/>
                </a:lnTo>
                <a:lnTo>
                  <a:pt x="314270" y="400217"/>
                </a:lnTo>
                <a:lnTo>
                  <a:pt x="317168" y="459871"/>
                </a:lnTo>
                <a:lnTo>
                  <a:pt x="316571" y="512257"/>
                </a:lnTo>
                <a:lnTo>
                  <a:pt x="312390" y="544149"/>
                </a:lnTo>
                <a:lnTo>
                  <a:pt x="301040" y="568534"/>
                </a:lnTo>
                <a:lnTo>
                  <a:pt x="297554" y="573245"/>
                </a:lnTo>
                <a:close/>
              </a:path>
              <a:path w="317500" h="647700">
                <a:moveTo>
                  <a:pt x="158584" y="647646"/>
                </a:moveTo>
                <a:lnTo>
                  <a:pt x="113335" y="646968"/>
                </a:lnTo>
                <a:lnTo>
                  <a:pt x="65448" y="629337"/>
                </a:lnTo>
                <a:lnTo>
                  <a:pt x="17173" y="577931"/>
                </a:lnTo>
                <a:lnTo>
                  <a:pt x="636" y="528491"/>
                </a:lnTo>
                <a:lnTo>
                  <a:pt x="63" y="487149"/>
                </a:lnTo>
                <a:lnTo>
                  <a:pt x="0" y="459871"/>
                </a:lnTo>
                <a:lnTo>
                  <a:pt x="90619" y="459871"/>
                </a:lnTo>
                <a:lnTo>
                  <a:pt x="90639" y="472396"/>
                </a:lnTo>
                <a:lnTo>
                  <a:pt x="90774" y="480354"/>
                </a:lnTo>
                <a:lnTo>
                  <a:pt x="97168" y="526833"/>
                </a:lnTo>
                <a:lnTo>
                  <a:pt x="115398" y="561199"/>
                </a:lnTo>
                <a:lnTo>
                  <a:pt x="297554" y="573245"/>
                </a:lnTo>
                <a:lnTo>
                  <a:pt x="278938" y="598400"/>
                </a:lnTo>
                <a:lnTo>
                  <a:pt x="255553" y="626871"/>
                </a:lnTo>
                <a:lnTo>
                  <a:pt x="235221" y="641491"/>
                </a:lnTo>
                <a:lnTo>
                  <a:pt x="206659" y="646877"/>
                </a:lnTo>
                <a:lnTo>
                  <a:pt x="158584" y="647646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267768" y="9628450"/>
            <a:ext cx="13051790" cy="0"/>
          </a:xfrm>
          <a:custGeom>
            <a:avLst/>
            <a:gdLst/>
            <a:ahLst/>
            <a:cxnLst/>
            <a:rect l="l" t="t" r="r" b="b"/>
            <a:pathLst>
              <a:path w="13051790" h="0">
                <a:moveTo>
                  <a:pt x="0" y="0"/>
                </a:moveTo>
                <a:lnTo>
                  <a:pt x="13051169" y="0"/>
                </a:lnTo>
              </a:path>
            </a:pathLst>
          </a:custGeom>
          <a:ln w="1475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69417" y="4147569"/>
            <a:ext cx="1028700" cy="1029969"/>
          </a:xfrm>
          <a:custGeom>
            <a:avLst/>
            <a:gdLst/>
            <a:ahLst/>
            <a:cxnLst/>
            <a:rect l="l" t="t" r="r" b="b"/>
            <a:pathLst>
              <a:path w="1028700" h="1029970">
                <a:moveTo>
                  <a:pt x="1028700" y="636337"/>
                </a:moveTo>
                <a:lnTo>
                  <a:pt x="797842" y="636337"/>
                </a:lnTo>
                <a:lnTo>
                  <a:pt x="797842" y="0"/>
                </a:lnTo>
                <a:lnTo>
                  <a:pt x="1028700" y="0"/>
                </a:lnTo>
                <a:lnTo>
                  <a:pt x="1028700" y="636337"/>
                </a:lnTo>
                <a:close/>
              </a:path>
              <a:path w="1028700" h="1029970">
                <a:moveTo>
                  <a:pt x="1028700" y="1029599"/>
                </a:moveTo>
                <a:lnTo>
                  <a:pt x="0" y="1029599"/>
                </a:lnTo>
                <a:lnTo>
                  <a:pt x="0" y="798540"/>
                </a:lnTo>
                <a:lnTo>
                  <a:pt x="633934" y="798540"/>
                </a:lnTo>
                <a:lnTo>
                  <a:pt x="27241" y="191779"/>
                </a:lnTo>
                <a:lnTo>
                  <a:pt x="190688" y="28189"/>
                </a:lnTo>
                <a:lnTo>
                  <a:pt x="797842" y="636337"/>
                </a:lnTo>
                <a:lnTo>
                  <a:pt x="1028700" y="636337"/>
                </a:lnTo>
                <a:lnTo>
                  <a:pt x="1028700" y="1029599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62649" y="4585505"/>
            <a:ext cx="33020" cy="78105"/>
          </a:xfrm>
          <a:custGeom>
            <a:avLst/>
            <a:gdLst/>
            <a:ahLst/>
            <a:cxnLst/>
            <a:rect l="l" t="t" r="r" b="b"/>
            <a:pathLst>
              <a:path w="33019" h="78104">
                <a:moveTo>
                  <a:pt x="0" y="0"/>
                </a:moveTo>
                <a:lnTo>
                  <a:pt x="32606" y="0"/>
                </a:lnTo>
                <a:lnTo>
                  <a:pt x="32606" y="77503"/>
                </a:lnTo>
                <a:lnTo>
                  <a:pt x="0" y="77503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562649" y="4676350"/>
            <a:ext cx="150495" cy="0"/>
          </a:xfrm>
          <a:custGeom>
            <a:avLst/>
            <a:gdLst/>
            <a:ahLst/>
            <a:cxnLst/>
            <a:rect l="l" t="t" r="r" b="b"/>
            <a:pathLst>
              <a:path w="150494" h="0">
                <a:moveTo>
                  <a:pt x="0" y="0"/>
                </a:moveTo>
                <a:lnTo>
                  <a:pt x="150061" y="0"/>
                </a:lnTo>
              </a:path>
            </a:pathLst>
          </a:custGeom>
          <a:ln w="2668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562649" y="4689690"/>
            <a:ext cx="33020" cy="78105"/>
          </a:xfrm>
          <a:custGeom>
            <a:avLst/>
            <a:gdLst/>
            <a:ahLst/>
            <a:cxnLst/>
            <a:rect l="l" t="t" r="r" b="b"/>
            <a:pathLst>
              <a:path w="33019" h="78104">
                <a:moveTo>
                  <a:pt x="0" y="0"/>
                </a:moveTo>
                <a:lnTo>
                  <a:pt x="32606" y="0"/>
                </a:lnTo>
                <a:lnTo>
                  <a:pt x="32606" y="77503"/>
                </a:lnTo>
                <a:lnTo>
                  <a:pt x="0" y="77503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79926" y="4585636"/>
            <a:ext cx="33020" cy="77470"/>
          </a:xfrm>
          <a:custGeom>
            <a:avLst/>
            <a:gdLst/>
            <a:ahLst/>
            <a:cxnLst/>
            <a:rect l="l" t="t" r="r" b="b"/>
            <a:pathLst>
              <a:path w="33019" h="77470">
                <a:moveTo>
                  <a:pt x="32784" y="77186"/>
                </a:moveTo>
                <a:lnTo>
                  <a:pt x="0" y="77186"/>
                </a:lnTo>
                <a:lnTo>
                  <a:pt x="0" y="0"/>
                </a:lnTo>
                <a:lnTo>
                  <a:pt x="32784" y="0"/>
                </a:lnTo>
                <a:lnTo>
                  <a:pt x="32784" y="77186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679926" y="4690299"/>
            <a:ext cx="33020" cy="77470"/>
          </a:xfrm>
          <a:custGeom>
            <a:avLst/>
            <a:gdLst/>
            <a:ahLst/>
            <a:cxnLst/>
            <a:rect l="l" t="t" r="r" b="b"/>
            <a:pathLst>
              <a:path w="33019" h="77470">
                <a:moveTo>
                  <a:pt x="32784" y="77452"/>
                </a:moveTo>
                <a:lnTo>
                  <a:pt x="0" y="77452"/>
                </a:lnTo>
                <a:lnTo>
                  <a:pt x="0" y="0"/>
                </a:lnTo>
                <a:lnTo>
                  <a:pt x="32784" y="0"/>
                </a:lnTo>
                <a:lnTo>
                  <a:pt x="32784" y="77452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744422" y="4629386"/>
            <a:ext cx="130692" cy="141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894476" y="4631165"/>
            <a:ext cx="132647" cy="187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046485" y="4629386"/>
            <a:ext cx="130692" cy="1410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07378" y="4631165"/>
            <a:ext cx="118876" cy="1383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362319" y="4629386"/>
            <a:ext cx="119587" cy="138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12018" y="4629386"/>
            <a:ext cx="128827" cy="192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744464" y="4585636"/>
            <a:ext cx="146774" cy="182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912554" y="4576921"/>
            <a:ext cx="37465" cy="191135"/>
          </a:xfrm>
          <a:custGeom>
            <a:avLst/>
            <a:gdLst/>
            <a:ahLst/>
            <a:cxnLst/>
            <a:rect l="l" t="t" r="r" b="b"/>
            <a:pathLst>
              <a:path w="37464" h="191135">
                <a:moveTo>
                  <a:pt x="28697" y="34769"/>
                </a:moveTo>
                <a:lnTo>
                  <a:pt x="18657" y="34769"/>
                </a:lnTo>
                <a:lnTo>
                  <a:pt x="11394" y="33410"/>
                </a:lnTo>
                <a:lnTo>
                  <a:pt x="5464" y="29700"/>
                </a:lnTo>
                <a:lnTo>
                  <a:pt x="1465" y="24190"/>
                </a:lnTo>
                <a:lnTo>
                  <a:pt x="0" y="17429"/>
                </a:lnTo>
                <a:lnTo>
                  <a:pt x="1465" y="10616"/>
                </a:lnTo>
                <a:lnTo>
                  <a:pt x="5464" y="5079"/>
                </a:lnTo>
                <a:lnTo>
                  <a:pt x="11394" y="1360"/>
                </a:lnTo>
                <a:lnTo>
                  <a:pt x="18657" y="0"/>
                </a:lnTo>
                <a:lnTo>
                  <a:pt x="25780" y="1360"/>
                </a:lnTo>
                <a:lnTo>
                  <a:pt x="31662" y="5079"/>
                </a:lnTo>
                <a:lnTo>
                  <a:pt x="35662" y="10616"/>
                </a:lnTo>
                <a:lnTo>
                  <a:pt x="37137" y="17429"/>
                </a:lnTo>
                <a:lnTo>
                  <a:pt x="37137" y="27032"/>
                </a:lnTo>
                <a:lnTo>
                  <a:pt x="28697" y="34769"/>
                </a:lnTo>
                <a:close/>
              </a:path>
              <a:path w="37464" h="191135">
                <a:moveTo>
                  <a:pt x="34561" y="190830"/>
                </a:moveTo>
                <a:lnTo>
                  <a:pt x="2576" y="190830"/>
                </a:lnTo>
                <a:lnTo>
                  <a:pt x="2576" y="54243"/>
                </a:lnTo>
                <a:lnTo>
                  <a:pt x="34561" y="54243"/>
                </a:lnTo>
                <a:lnTo>
                  <a:pt x="34561" y="19083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983090" y="4629386"/>
            <a:ext cx="191730" cy="1383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551988" y="4969228"/>
            <a:ext cx="114789" cy="184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698488" y="5012979"/>
            <a:ext cx="126872" cy="1410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849697" y="5012979"/>
            <a:ext cx="130692" cy="1410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010591" y="5012979"/>
            <a:ext cx="119587" cy="138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160290" y="5012979"/>
            <a:ext cx="128827" cy="192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325181" y="4969228"/>
            <a:ext cx="120475" cy="1821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475502" y="5012979"/>
            <a:ext cx="130692" cy="1410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703868" y="4969228"/>
            <a:ext cx="132203" cy="1821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859912" y="5012979"/>
            <a:ext cx="117507" cy="1411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012950" y="5012801"/>
            <a:ext cx="77740" cy="1385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114939" y="4969228"/>
            <a:ext cx="123940" cy="1821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562649" y="5352920"/>
            <a:ext cx="33020" cy="78105"/>
          </a:xfrm>
          <a:custGeom>
            <a:avLst/>
            <a:gdLst/>
            <a:ahLst/>
            <a:cxnLst/>
            <a:rect l="l" t="t" r="r" b="b"/>
            <a:pathLst>
              <a:path w="33019" h="78104">
                <a:moveTo>
                  <a:pt x="0" y="0"/>
                </a:moveTo>
                <a:lnTo>
                  <a:pt x="32606" y="0"/>
                </a:lnTo>
                <a:lnTo>
                  <a:pt x="32606" y="77503"/>
                </a:lnTo>
                <a:lnTo>
                  <a:pt x="0" y="77503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562649" y="5443765"/>
            <a:ext cx="150495" cy="0"/>
          </a:xfrm>
          <a:custGeom>
            <a:avLst/>
            <a:gdLst/>
            <a:ahLst/>
            <a:cxnLst/>
            <a:rect l="l" t="t" r="r" b="b"/>
            <a:pathLst>
              <a:path w="150494" h="0">
                <a:moveTo>
                  <a:pt x="0" y="0"/>
                </a:moveTo>
                <a:lnTo>
                  <a:pt x="150061" y="0"/>
                </a:lnTo>
              </a:path>
            </a:pathLst>
          </a:custGeom>
          <a:ln w="2668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562649" y="5457106"/>
            <a:ext cx="33020" cy="78105"/>
          </a:xfrm>
          <a:custGeom>
            <a:avLst/>
            <a:gdLst/>
            <a:ahLst/>
            <a:cxnLst/>
            <a:rect l="l" t="t" r="r" b="b"/>
            <a:pathLst>
              <a:path w="33019" h="78104">
                <a:moveTo>
                  <a:pt x="0" y="0"/>
                </a:moveTo>
                <a:lnTo>
                  <a:pt x="32606" y="0"/>
                </a:lnTo>
                <a:lnTo>
                  <a:pt x="32606" y="77503"/>
                </a:lnTo>
                <a:lnTo>
                  <a:pt x="0" y="77503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679926" y="5352831"/>
            <a:ext cx="33020" cy="77470"/>
          </a:xfrm>
          <a:custGeom>
            <a:avLst/>
            <a:gdLst/>
            <a:ahLst/>
            <a:cxnLst/>
            <a:rect l="l" t="t" r="r" b="b"/>
            <a:pathLst>
              <a:path w="33019" h="77470">
                <a:moveTo>
                  <a:pt x="32784" y="77186"/>
                </a:moveTo>
                <a:lnTo>
                  <a:pt x="0" y="77186"/>
                </a:lnTo>
                <a:lnTo>
                  <a:pt x="0" y="0"/>
                </a:lnTo>
                <a:lnTo>
                  <a:pt x="32784" y="0"/>
                </a:lnTo>
                <a:lnTo>
                  <a:pt x="32784" y="77186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679926" y="5457494"/>
            <a:ext cx="33020" cy="77470"/>
          </a:xfrm>
          <a:custGeom>
            <a:avLst/>
            <a:gdLst/>
            <a:ahLst/>
            <a:cxnLst/>
            <a:rect l="l" t="t" r="r" b="b"/>
            <a:pathLst>
              <a:path w="33019" h="77470">
                <a:moveTo>
                  <a:pt x="32784" y="77452"/>
                </a:moveTo>
                <a:lnTo>
                  <a:pt x="0" y="77452"/>
                </a:lnTo>
                <a:lnTo>
                  <a:pt x="0" y="0"/>
                </a:lnTo>
                <a:lnTo>
                  <a:pt x="32784" y="0"/>
                </a:lnTo>
                <a:lnTo>
                  <a:pt x="32784" y="77452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744422" y="5396581"/>
            <a:ext cx="126872" cy="1410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895631" y="5344116"/>
            <a:ext cx="191456" cy="2420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118088" y="5344116"/>
            <a:ext cx="37465" cy="191135"/>
          </a:xfrm>
          <a:custGeom>
            <a:avLst/>
            <a:gdLst/>
            <a:ahLst/>
            <a:cxnLst/>
            <a:rect l="l" t="t" r="r" b="b"/>
            <a:pathLst>
              <a:path w="37464" h="191135">
                <a:moveTo>
                  <a:pt x="28697" y="34769"/>
                </a:moveTo>
                <a:lnTo>
                  <a:pt x="18657" y="34769"/>
                </a:lnTo>
                <a:lnTo>
                  <a:pt x="11394" y="33410"/>
                </a:lnTo>
                <a:lnTo>
                  <a:pt x="5464" y="29700"/>
                </a:lnTo>
                <a:lnTo>
                  <a:pt x="1465" y="24190"/>
                </a:lnTo>
                <a:lnTo>
                  <a:pt x="0" y="17429"/>
                </a:lnTo>
                <a:lnTo>
                  <a:pt x="1465" y="10616"/>
                </a:lnTo>
                <a:lnTo>
                  <a:pt x="5464" y="5079"/>
                </a:lnTo>
                <a:lnTo>
                  <a:pt x="11394" y="1360"/>
                </a:lnTo>
                <a:lnTo>
                  <a:pt x="18657" y="0"/>
                </a:lnTo>
                <a:lnTo>
                  <a:pt x="25780" y="1360"/>
                </a:lnTo>
                <a:lnTo>
                  <a:pt x="31662" y="5079"/>
                </a:lnTo>
                <a:lnTo>
                  <a:pt x="35662" y="10616"/>
                </a:lnTo>
                <a:lnTo>
                  <a:pt x="37137" y="17429"/>
                </a:lnTo>
                <a:lnTo>
                  <a:pt x="37137" y="27032"/>
                </a:lnTo>
                <a:lnTo>
                  <a:pt x="28697" y="34769"/>
                </a:lnTo>
                <a:close/>
              </a:path>
              <a:path w="37464" h="191135">
                <a:moveTo>
                  <a:pt x="34561" y="190830"/>
                </a:moveTo>
                <a:lnTo>
                  <a:pt x="2576" y="190830"/>
                </a:lnTo>
                <a:lnTo>
                  <a:pt x="2576" y="54243"/>
                </a:lnTo>
                <a:lnTo>
                  <a:pt x="34561" y="54243"/>
                </a:lnTo>
                <a:lnTo>
                  <a:pt x="34561" y="19083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188625" y="5396581"/>
            <a:ext cx="119587" cy="138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398834" y="5352831"/>
            <a:ext cx="164987" cy="1821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588780" y="5398360"/>
            <a:ext cx="118876" cy="1383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562649" y="5736423"/>
            <a:ext cx="149705" cy="1821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739357" y="5780174"/>
            <a:ext cx="130692" cy="1410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900251" y="5780174"/>
            <a:ext cx="119587" cy="138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049950" y="5780174"/>
            <a:ext cx="128827" cy="192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215552" y="5829438"/>
            <a:ext cx="81915" cy="26670"/>
          </a:xfrm>
          <a:custGeom>
            <a:avLst/>
            <a:gdLst/>
            <a:ahLst/>
            <a:cxnLst/>
            <a:rect l="l" t="t" r="r" b="b"/>
            <a:pathLst>
              <a:path w="81914" h="26670">
                <a:moveTo>
                  <a:pt x="0" y="0"/>
                </a:moveTo>
                <a:lnTo>
                  <a:pt x="0" y="26410"/>
                </a:lnTo>
                <a:lnTo>
                  <a:pt x="81827" y="26410"/>
                </a:lnTo>
                <a:lnTo>
                  <a:pt x="8182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334155" y="5736423"/>
            <a:ext cx="120475" cy="1821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479500" y="5781952"/>
            <a:ext cx="132647" cy="1878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637373" y="5781952"/>
            <a:ext cx="118876" cy="1383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792314" y="5780174"/>
            <a:ext cx="119587" cy="138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031401" y="5736628"/>
            <a:ext cx="0" cy="154305"/>
          </a:xfrm>
          <a:custGeom>
            <a:avLst/>
            <a:gdLst/>
            <a:ahLst/>
            <a:cxnLst/>
            <a:rect l="l" t="t" r="r" b="b"/>
            <a:pathLst>
              <a:path w="0" h="154304">
                <a:moveTo>
                  <a:pt x="0" y="0"/>
                </a:moveTo>
                <a:lnTo>
                  <a:pt x="0" y="153737"/>
                </a:lnTo>
              </a:path>
            </a:pathLst>
          </a:custGeom>
          <a:ln w="3260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015097" y="5904341"/>
            <a:ext cx="113030" cy="0"/>
          </a:xfrm>
          <a:custGeom>
            <a:avLst/>
            <a:gdLst/>
            <a:ahLst/>
            <a:cxnLst/>
            <a:rect l="l" t="t" r="r" b="b"/>
            <a:pathLst>
              <a:path w="113029" h="0">
                <a:moveTo>
                  <a:pt x="0" y="0"/>
                </a:moveTo>
                <a:lnTo>
                  <a:pt x="112923" y="0"/>
                </a:lnTo>
              </a:path>
            </a:pathLst>
          </a:custGeom>
          <a:ln w="279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152180" y="5780174"/>
            <a:ext cx="126872" cy="1410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303390" y="5780174"/>
            <a:ext cx="126872" cy="1410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551988" y="6120026"/>
            <a:ext cx="114789" cy="18460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704352" y="6165555"/>
            <a:ext cx="118876" cy="1383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859293" y="6163776"/>
            <a:ext cx="119587" cy="138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014589" y="6120026"/>
            <a:ext cx="120475" cy="1821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164910" y="6163776"/>
            <a:ext cx="126872" cy="14103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316119" y="6163776"/>
            <a:ext cx="126872" cy="1410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557056" y="6120336"/>
            <a:ext cx="0" cy="154305"/>
          </a:xfrm>
          <a:custGeom>
            <a:avLst/>
            <a:gdLst/>
            <a:ahLst/>
            <a:cxnLst/>
            <a:rect l="l" t="t" r="r" b="b"/>
            <a:pathLst>
              <a:path w="0" h="154304">
                <a:moveTo>
                  <a:pt x="0" y="0"/>
                </a:moveTo>
                <a:lnTo>
                  <a:pt x="0" y="153737"/>
                </a:lnTo>
              </a:path>
            </a:pathLst>
          </a:custGeom>
          <a:ln w="3260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540752" y="6288049"/>
            <a:ext cx="113030" cy="0"/>
          </a:xfrm>
          <a:custGeom>
            <a:avLst/>
            <a:gdLst/>
            <a:ahLst/>
            <a:cxnLst/>
            <a:rect l="l" t="t" r="r" b="b"/>
            <a:pathLst>
              <a:path w="113029" h="0">
                <a:moveTo>
                  <a:pt x="0" y="0"/>
                </a:moveTo>
                <a:lnTo>
                  <a:pt x="112923" y="0"/>
                </a:lnTo>
              </a:path>
            </a:pathLst>
          </a:custGeom>
          <a:ln w="279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77835" y="6163776"/>
            <a:ext cx="126872" cy="1410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829044" y="6163776"/>
            <a:ext cx="126872" cy="1410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551988" y="6503618"/>
            <a:ext cx="114789" cy="184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697992" y="6547369"/>
            <a:ext cx="117507" cy="14112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845166" y="6547369"/>
            <a:ext cx="126872" cy="1410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991400" y="6549147"/>
            <a:ext cx="132647" cy="1878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143409" y="6547369"/>
            <a:ext cx="130692" cy="1410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304302" y="6549147"/>
            <a:ext cx="118876" cy="1383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459243" y="6547369"/>
            <a:ext cx="119587" cy="138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608942" y="6547369"/>
            <a:ext cx="128827" cy="192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857684" y="6504044"/>
            <a:ext cx="0" cy="154305"/>
          </a:xfrm>
          <a:custGeom>
            <a:avLst/>
            <a:gdLst/>
            <a:ahLst/>
            <a:cxnLst/>
            <a:rect l="l" t="t" r="r" b="b"/>
            <a:pathLst>
              <a:path w="0" h="154304">
                <a:moveTo>
                  <a:pt x="0" y="0"/>
                </a:moveTo>
                <a:lnTo>
                  <a:pt x="0" y="153737"/>
                </a:lnTo>
              </a:path>
            </a:pathLst>
          </a:custGeom>
          <a:ln w="3260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841381" y="6671757"/>
            <a:ext cx="113030" cy="0"/>
          </a:xfrm>
          <a:custGeom>
            <a:avLst/>
            <a:gdLst/>
            <a:ahLst/>
            <a:cxnLst/>
            <a:rect l="l" t="t" r="r" b="b"/>
            <a:pathLst>
              <a:path w="113029" h="0">
                <a:moveTo>
                  <a:pt x="0" y="0"/>
                </a:moveTo>
                <a:lnTo>
                  <a:pt x="112923" y="0"/>
                </a:lnTo>
              </a:path>
            </a:pathLst>
          </a:custGeom>
          <a:ln w="279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978463" y="6547369"/>
            <a:ext cx="126872" cy="1410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129673" y="6547369"/>
            <a:ext cx="126872" cy="1410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562668" y="4161727"/>
            <a:ext cx="149705" cy="18211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746751" y="4161727"/>
            <a:ext cx="135490" cy="18211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980225" y="4161727"/>
            <a:ext cx="190575" cy="18211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205177" y="4159237"/>
            <a:ext cx="167031" cy="18709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406495" y="4161727"/>
            <a:ext cx="149705" cy="18211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590578" y="4175540"/>
            <a:ext cx="118745" cy="0"/>
          </a:xfrm>
          <a:custGeom>
            <a:avLst/>
            <a:gdLst/>
            <a:ahLst/>
            <a:cxnLst/>
            <a:rect l="l" t="t" r="r" b="b"/>
            <a:pathLst>
              <a:path w="118745" h="0">
                <a:moveTo>
                  <a:pt x="0" y="0"/>
                </a:moveTo>
                <a:lnTo>
                  <a:pt x="118165" y="0"/>
                </a:lnTo>
              </a:path>
            </a:pathLst>
          </a:custGeom>
          <a:ln w="2668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590578" y="4188881"/>
            <a:ext cx="33020" cy="50165"/>
          </a:xfrm>
          <a:custGeom>
            <a:avLst/>
            <a:gdLst/>
            <a:ahLst/>
            <a:cxnLst/>
            <a:rect l="l" t="t" r="r" b="b"/>
            <a:pathLst>
              <a:path w="33020" h="50164">
                <a:moveTo>
                  <a:pt x="0" y="0"/>
                </a:moveTo>
                <a:lnTo>
                  <a:pt x="32606" y="0"/>
                </a:lnTo>
                <a:lnTo>
                  <a:pt x="32606" y="49551"/>
                </a:lnTo>
                <a:lnTo>
                  <a:pt x="0" y="49551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590578" y="425240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 h="0">
                <a:moveTo>
                  <a:pt x="0" y="0"/>
                </a:moveTo>
                <a:lnTo>
                  <a:pt x="111946" y="0"/>
                </a:lnTo>
              </a:path>
            </a:pathLst>
          </a:custGeom>
          <a:ln w="279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590578" y="4266385"/>
            <a:ext cx="33020" cy="50165"/>
          </a:xfrm>
          <a:custGeom>
            <a:avLst/>
            <a:gdLst/>
            <a:ahLst/>
            <a:cxnLst/>
            <a:rect l="l" t="t" r="r" b="b"/>
            <a:pathLst>
              <a:path w="33020" h="50164">
                <a:moveTo>
                  <a:pt x="0" y="0"/>
                </a:moveTo>
                <a:lnTo>
                  <a:pt x="32606" y="0"/>
                </a:lnTo>
                <a:lnTo>
                  <a:pt x="32606" y="49551"/>
                </a:lnTo>
                <a:lnTo>
                  <a:pt x="0" y="49551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590578" y="4329913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 h="0">
                <a:moveTo>
                  <a:pt x="0" y="0"/>
                </a:moveTo>
                <a:lnTo>
                  <a:pt x="118787" y="0"/>
                </a:lnTo>
              </a:path>
            </a:pathLst>
          </a:custGeom>
          <a:ln w="279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761733" y="4162200"/>
            <a:ext cx="0" cy="154305"/>
          </a:xfrm>
          <a:custGeom>
            <a:avLst/>
            <a:gdLst/>
            <a:ahLst/>
            <a:cxnLst/>
            <a:rect l="l" t="t" r="r" b="b"/>
            <a:pathLst>
              <a:path w="0" h="154304">
                <a:moveTo>
                  <a:pt x="0" y="0"/>
                </a:moveTo>
                <a:lnTo>
                  <a:pt x="0" y="153737"/>
                </a:lnTo>
              </a:path>
            </a:pathLst>
          </a:custGeom>
          <a:ln w="3260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745430" y="4329913"/>
            <a:ext cx="113030" cy="0"/>
          </a:xfrm>
          <a:custGeom>
            <a:avLst/>
            <a:gdLst/>
            <a:ahLst/>
            <a:cxnLst/>
            <a:rect l="l" t="t" r="r" b="b"/>
            <a:pathLst>
              <a:path w="113029" h="0">
                <a:moveTo>
                  <a:pt x="0" y="0"/>
                </a:moveTo>
                <a:lnTo>
                  <a:pt x="112923" y="0"/>
                </a:lnTo>
              </a:path>
            </a:pathLst>
          </a:custGeom>
          <a:ln w="279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906190" y="4161727"/>
            <a:ext cx="0" cy="182245"/>
          </a:xfrm>
          <a:custGeom>
            <a:avLst/>
            <a:gdLst/>
            <a:ahLst/>
            <a:cxnLst/>
            <a:rect l="l" t="t" r="r" b="b"/>
            <a:pathLst>
              <a:path w="0" h="182245">
                <a:moveTo>
                  <a:pt x="0" y="0"/>
                </a:moveTo>
                <a:lnTo>
                  <a:pt x="0" y="182116"/>
                </a:lnTo>
              </a:path>
            </a:pathLst>
          </a:custGeom>
          <a:ln w="3260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961579" y="4161727"/>
            <a:ext cx="149350" cy="18211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145217" y="4159237"/>
            <a:ext cx="161433" cy="18709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407661" y="4161727"/>
            <a:ext cx="132203" cy="18211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571575" y="4161727"/>
            <a:ext cx="138866" cy="18211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732558" y="4159237"/>
            <a:ext cx="167031" cy="18709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923214" y="4161727"/>
            <a:ext cx="114789" cy="18460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077089" y="4175540"/>
            <a:ext cx="118745" cy="0"/>
          </a:xfrm>
          <a:custGeom>
            <a:avLst/>
            <a:gdLst/>
            <a:ahLst/>
            <a:cxnLst/>
            <a:rect l="l" t="t" r="r" b="b"/>
            <a:pathLst>
              <a:path w="118745" h="0">
                <a:moveTo>
                  <a:pt x="0" y="0"/>
                </a:moveTo>
                <a:lnTo>
                  <a:pt x="118165" y="0"/>
                </a:lnTo>
              </a:path>
            </a:pathLst>
          </a:custGeom>
          <a:ln w="2668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077089" y="4188881"/>
            <a:ext cx="33020" cy="50165"/>
          </a:xfrm>
          <a:custGeom>
            <a:avLst/>
            <a:gdLst/>
            <a:ahLst/>
            <a:cxnLst/>
            <a:rect l="l" t="t" r="r" b="b"/>
            <a:pathLst>
              <a:path w="33020" h="50164">
                <a:moveTo>
                  <a:pt x="0" y="0"/>
                </a:moveTo>
                <a:lnTo>
                  <a:pt x="32606" y="0"/>
                </a:lnTo>
                <a:lnTo>
                  <a:pt x="32606" y="49551"/>
                </a:lnTo>
                <a:lnTo>
                  <a:pt x="0" y="49551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077089" y="425240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 h="0">
                <a:moveTo>
                  <a:pt x="0" y="0"/>
                </a:moveTo>
                <a:lnTo>
                  <a:pt x="111946" y="0"/>
                </a:lnTo>
              </a:path>
            </a:pathLst>
          </a:custGeom>
          <a:ln w="279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077089" y="4266385"/>
            <a:ext cx="33020" cy="50165"/>
          </a:xfrm>
          <a:custGeom>
            <a:avLst/>
            <a:gdLst/>
            <a:ahLst/>
            <a:cxnLst/>
            <a:rect l="l" t="t" r="r" b="b"/>
            <a:pathLst>
              <a:path w="33020" h="50164">
                <a:moveTo>
                  <a:pt x="0" y="0"/>
                </a:moveTo>
                <a:lnTo>
                  <a:pt x="32606" y="0"/>
                </a:lnTo>
                <a:lnTo>
                  <a:pt x="32606" y="49551"/>
                </a:lnTo>
                <a:lnTo>
                  <a:pt x="0" y="49551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077089" y="4329913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 h="0">
                <a:moveTo>
                  <a:pt x="0" y="0"/>
                </a:moveTo>
                <a:lnTo>
                  <a:pt x="118787" y="0"/>
                </a:lnTo>
              </a:path>
            </a:pathLst>
          </a:custGeom>
          <a:ln w="279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227232" y="4159237"/>
            <a:ext cx="160189" cy="18709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412647" y="4175510"/>
            <a:ext cx="145415" cy="0"/>
          </a:xfrm>
          <a:custGeom>
            <a:avLst/>
            <a:gdLst/>
            <a:ahLst/>
            <a:cxnLst/>
            <a:rect l="l" t="t" r="r" b="b"/>
            <a:pathLst>
              <a:path w="145414" h="0">
                <a:moveTo>
                  <a:pt x="0" y="0"/>
                </a:moveTo>
                <a:lnTo>
                  <a:pt x="144908" y="0"/>
                </a:lnTo>
              </a:path>
            </a:pathLst>
          </a:custGeom>
          <a:ln w="2756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485146" y="4189293"/>
            <a:ext cx="0" cy="154940"/>
          </a:xfrm>
          <a:custGeom>
            <a:avLst/>
            <a:gdLst/>
            <a:ahLst/>
            <a:cxnLst/>
            <a:rect l="l" t="t" r="r" b="b"/>
            <a:pathLst>
              <a:path w="0" h="154939">
                <a:moveTo>
                  <a:pt x="0" y="0"/>
                </a:moveTo>
                <a:lnTo>
                  <a:pt x="0" y="154549"/>
                </a:lnTo>
              </a:path>
            </a:pathLst>
          </a:custGeom>
          <a:ln w="32517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651942" y="4159237"/>
            <a:ext cx="127139" cy="18460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806705" y="4175510"/>
            <a:ext cx="145415" cy="0"/>
          </a:xfrm>
          <a:custGeom>
            <a:avLst/>
            <a:gdLst/>
            <a:ahLst/>
            <a:cxnLst/>
            <a:rect l="l" t="t" r="r" b="b"/>
            <a:pathLst>
              <a:path w="145414" h="0">
                <a:moveTo>
                  <a:pt x="0" y="0"/>
                </a:moveTo>
                <a:lnTo>
                  <a:pt x="144908" y="0"/>
                </a:lnTo>
              </a:path>
            </a:pathLst>
          </a:custGeom>
          <a:ln w="2756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879203" y="4189293"/>
            <a:ext cx="0" cy="154940"/>
          </a:xfrm>
          <a:custGeom>
            <a:avLst/>
            <a:gdLst/>
            <a:ahLst/>
            <a:cxnLst/>
            <a:rect l="l" t="t" r="r" b="b"/>
            <a:pathLst>
              <a:path w="0" h="154939">
                <a:moveTo>
                  <a:pt x="0" y="0"/>
                </a:moveTo>
                <a:lnTo>
                  <a:pt x="0" y="154549"/>
                </a:lnTo>
              </a:path>
            </a:pathLst>
          </a:custGeom>
          <a:ln w="32517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982613" y="4175540"/>
            <a:ext cx="118745" cy="0"/>
          </a:xfrm>
          <a:custGeom>
            <a:avLst/>
            <a:gdLst/>
            <a:ahLst/>
            <a:cxnLst/>
            <a:rect l="l" t="t" r="r" b="b"/>
            <a:pathLst>
              <a:path w="118745" h="0">
                <a:moveTo>
                  <a:pt x="0" y="0"/>
                </a:moveTo>
                <a:lnTo>
                  <a:pt x="118165" y="0"/>
                </a:lnTo>
              </a:path>
            </a:pathLst>
          </a:custGeom>
          <a:ln w="2668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982613" y="4188881"/>
            <a:ext cx="33020" cy="50165"/>
          </a:xfrm>
          <a:custGeom>
            <a:avLst/>
            <a:gdLst/>
            <a:ahLst/>
            <a:cxnLst/>
            <a:rect l="l" t="t" r="r" b="b"/>
            <a:pathLst>
              <a:path w="33020" h="50164">
                <a:moveTo>
                  <a:pt x="0" y="0"/>
                </a:moveTo>
                <a:lnTo>
                  <a:pt x="32606" y="0"/>
                </a:lnTo>
                <a:lnTo>
                  <a:pt x="32606" y="49551"/>
                </a:lnTo>
                <a:lnTo>
                  <a:pt x="0" y="49551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982613" y="4252409"/>
            <a:ext cx="112395" cy="0"/>
          </a:xfrm>
          <a:custGeom>
            <a:avLst/>
            <a:gdLst/>
            <a:ahLst/>
            <a:cxnLst/>
            <a:rect l="l" t="t" r="r" b="b"/>
            <a:pathLst>
              <a:path w="112395" h="0">
                <a:moveTo>
                  <a:pt x="0" y="0"/>
                </a:moveTo>
                <a:lnTo>
                  <a:pt x="111946" y="0"/>
                </a:lnTo>
              </a:path>
            </a:pathLst>
          </a:custGeom>
          <a:ln w="279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982613" y="4266385"/>
            <a:ext cx="33020" cy="50165"/>
          </a:xfrm>
          <a:custGeom>
            <a:avLst/>
            <a:gdLst/>
            <a:ahLst/>
            <a:cxnLst/>
            <a:rect l="l" t="t" r="r" b="b"/>
            <a:pathLst>
              <a:path w="33020" h="50164">
                <a:moveTo>
                  <a:pt x="0" y="0"/>
                </a:moveTo>
                <a:lnTo>
                  <a:pt x="32606" y="0"/>
                </a:lnTo>
                <a:lnTo>
                  <a:pt x="32606" y="49551"/>
                </a:lnTo>
                <a:lnTo>
                  <a:pt x="0" y="49551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982613" y="4329913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 h="0">
                <a:moveTo>
                  <a:pt x="0" y="0"/>
                </a:moveTo>
                <a:lnTo>
                  <a:pt x="118787" y="0"/>
                </a:lnTo>
              </a:path>
            </a:pathLst>
          </a:custGeom>
          <a:ln w="279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6125382" y="4161727"/>
            <a:ext cx="168630" cy="18211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321015" y="4161727"/>
            <a:ext cx="190575" cy="18211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39575" y="5117492"/>
            <a:ext cx="8278609" cy="2549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858484" y="5077553"/>
            <a:ext cx="6257767" cy="334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639575" y="4210605"/>
            <a:ext cx="8278609" cy="28623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858484" y="4162772"/>
            <a:ext cx="6257767" cy="3819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624634" y="7096921"/>
            <a:ext cx="8265909" cy="3002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1858484" y="6498882"/>
            <a:ext cx="6172200" cy="149637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202988" y="4035236"/>
            <a:ext cx="1440180" cy="535305"/>
          </a:xfrm>
          <a:custGeom>
            <a:avLst/>
            <a:gdLst/>
            <a:ahLst/>
            <a:cxnLst/>
            <a:rect l="l" t="t" r="r" b="b"/>
            <a:pathLst>
              <a:path w="1440179" h="535304">
                <a:moveTo>
                  <a:pt x="1299519" y="114625"/>
                </a:moveTo>
                <a:lnTo>
                  <a:pt x="1189516" y="8304"/>
                </a:lnTo>
                <a:lnTo>
                  <a:pt x="1211175" y="28064"/>
                </a:lnTo>
                <a:lnTo>
                  <a:pt x="1245103" y="59715"/>
                </a:lnTo>
                <a:lnTo>
                  <a:pt x="1261798" y="75883"/>
                </a:lnTo>
                <a:lnTo>
                  <a:pt x="1278259" y="92288"/>
                </a:lnTo>
                <a:lnTo>
                  <a:pt x="1294470" y="108944"/>
                </a:lnTo>
                <a:lnTo>
                  <a:pt x="1299519" y="114625"/>
                </a:lnTo>
                <a:close/>
              </a:path>
              <a:path w="1440179" h="535304">
                <a:moveTo>
                  <a:pt x="1104175" y="97808"/>
                </a:moveTo>
                <a:lnTo>
                  <a:pt x="1098469" y="90526"/>
                </a:lnTo>
                <a:lnTo>
                  <a:pt x="1095840" y="81836"/>
                </a:lnTo>
                <a:lnTo>
                  <a:pt x="1096230" y="74322"/>
                </a:lnTo>
                <a:lnTo>
                  <a:pt x="1114660" y="36923"/>
                </a:lnTo>
                <a:lnTo>
                  <a:pt x="1144248" y="10111"/>
                </a:lnTo>
                <a:lnTo>
                  <a:pt x="1173430" y="0"/>
                </a:lnTo>
                <a:lnTo>
                  <a:pt x="1185258" y="3702"/>
                </a:lnTo>
                <a:lnTo>
                  <a:pt x="1189516" y="8304"/>
                </a:lnTo>
                <a:lnTo>
                  <a:pt x="1299519" y="114625"/>
                </a:lnTo>
                <a:lnTo>
                  <a:pt x="1325233" y="143561"/>
                </a:lnTo>
                <a:lnTo>
                  <a:pt x="1353712" y="179834"/>
                </a:lnTo>
                <a:lnTo>
                  <a:pt x="1380738" y="217241"/>
                </a:lnTo>
                <a:lnTo>
                  <a:pt x="1407141" y="255262"/>
                </a:lnTo>
                <a:lnTo>
                  <a:pt x="1413466" y="264087"/>
                </a:lnTo>
                <a:lnTo>
                  <a:pt x="1436410" y="298656"/>
                </a:lnTo>
                <a:lnTo>
                  <a:pt x="1440025" y="315249"/>
                </a:lnTo>
                <a:lnTo>
                  <a:pt x="1439013" y="324145"/>
                </a:lnTo>
                <a:lnTo>
                  <a:pt x="1418249" y="364110"/>
                </a:lnTo>
                <a:lnTo>
                  <a:pt x="1400171" y="381165"/>
                </a:lnTo>
                <a:lnTo>
                  <a:pt x="1155650" y="144828"/>
                </a:lnTo>
                <a:lnTo>
                  <a:pt x="1118390" y="110102"/>
                </a:lnTo>
                <a:lnTo>
                  <a:pt x="1111350" y="104171"/>
                </a:lnTo>
                <a:lnTo>
                  <a:pt x="1104175" y="97808"/>
                </a:lnTo>
                <a:close/>
              </a:path>
              <a:path w="1440179" h="535304">
                <a:moveTo>
                  <a:pt x="5583" y="392354"/>
                </a:moveTo>
                <a:lnTo>
                  <a:pt x="0" y="385107"/>
                </a:lnTo>
                <a:lnTo>
                  <a:pt x="1246" y="375804"/>
                </a:lnTo>
                <a:lnTo>
                  <a:pt x="3497" y="368476"/>
                </a:lnTo>
                <a:lnTo>
                  <a:pt x="5848" y="362294"/>
                </a:lnTo>
                <a:lnTo>
                  <a:pt x="8764" y="356503"/>
                </a:lnTo>
                <a:lnTo>
                  <a:pt x="12013" y="350884"/>
                </a:lnTo>
                <a:lnTo>
                  <a:pt x="15360" y="345214"/>
                </a:lnTo>
                <a:lnTo>
                  <a:pt x="22928" y="332166"/>
                </a:lnTo>
                <a:lnTo>
                  <a:pt x="46686" y="292925"/>
                </a:lnTo>
                <a:lnTo>
                  <a:pt x="81549" y="242414"/>
                </a:lnTo>
                <a:lnTo>
                  <a:pt x="120961" y="195799"/>
                </a:lnTo>
                <a:lnTo>
                  <a:pt x="179267" y="142345"/>
                </a:lnTo>
                <a:lnTo>
                  <a:pt x="218724" y="114441"/>
                </a:lnTo>
                <a:lnTo>
                  <a:pt x="260580" y="90382"/>
                </a:lnTo>
                <a:lnTo>
                  <a:pt x="304516" y="70188"/>
                </a:lnTo>
                <a:lnTo>
                  <a:pt x="350214" y="53877"/>
                </a:lnTo>
                <a:lnTo>
                  <a:pt x="394493" y="42348"/>
                </a:lnTo>
                <a:lnTo>
                  <a:pt x="439423" y="34616"/>
                </a:lnTo>
                <a:lnTo>
                  <a:pt x="484802" y="30276"/>
                </a:lnTo>
                <a:lnTo>
                  <a:pt x="530430" y="28922"/>
                </a:lnTo>
                <a:lnTo>
                  <a:pt x="576105" y="30148"/>
                </a:lnTo>
                <a:lnTo>
                  <a:pt x="623381" y="34009"/>
                </a:lnTo>
                <a:lnTo>
                  <a:pt x="670435" y="40466"/>
                </a:lnTo>
                <a:lnTo>
                  <a:pt x="717163" y="49218"/>
                </a:lnTo>
                <a:lnTo>
                  <a:pt x="763456" y="59962"/>
                </a:lnTo>
                <a:lnTo>
                  <a:pt x="809209" y="72395"/>
                </a:lnTo>
                <a:lnTo>
                  <a:pt x="855471" y="86295"/>
                </a:lnTo>
                <a:lnTo>
                  <a:pt x="901450" y="101101"/>
                </a:lnTo>
                <a:lnTo>
                  <a:pt x="947114" y="116842"/>
                </a:lnTo>
                <a:lnTo>
                  <a:pt x="992433" y="133545"/>
                </a:lnTo>
                <a:lnTo>
                  <a:pt x="1037375" y="151239"/>
                </a:lnTo>
                <a:lnTo>
                  <a:pt x="1082633" y="170249"/>
                </a:lnTo>
                <a:lnTo>
                  <a:pt x="1127364" y="190324"/>
                </a:lnTo>
                <a:lnTo>
                  <a:pt x="1171545" y="211532"/>
                </a:lnTo>
                <a:lnTo>
                  <a:pt x="1215153" y="233942"/>
                </a:lnTo>
                <a:lnTo>
                  <a:pt x="1258163" y="257623"/>
                </a:lnTo>
                <a:lnTo>
                  <a:pt x="1226041" y="218104"/>
                </a:lnTo>
                <a:lnTo>
                  <a:pt x="1191702" y="180667"/>
                </a:lnTo>
                <a:lnTo>
                  <a:pt x="1155650" y="144828"/>
                </a:lnTo>
                <a:lnTo>
                  <a:pt x="1400171" y="381165"/>
                </a:lnTo>
                <a:lnTo>
                  <a:pt x="1353386" y="408781"/>
                </a:lnTo>
                <a:lnTo>
                  <a:pt x="1314159" y="427814"/>
                </a:lnTo>
                <a:lnTo>
                  <a:pt x="1310390" y="429432"/>
                </a:lnTo>
                <a:lnTo>
                  <a:pt x="1257974" y="378770"/>
                </a:lnTo>
                <a:lnTo>
                  <a:pt x="1166651" y="329296"/>
                </a:lnTo>
                <a:lnTo>
                  <a:pt x="1126368" y="308542"/>
                </a:lnTo>
                <a:lnTo>
                  <a:pt x="1085533" y="288802"/>
                </a:lnTo>
                <a:lnTo>
                  <a:pt x="1044149" y="270233"/>
                </a:lnTo>
                <a:lnTo>
                  <a:pt x="1002223" y="252995"/>
                </a:lnTo>
                <a:lnTo>
                  <a:pt x="960735" y="236661"/>
                </a:lnTo>
                <a:lnTo>
                  <a:pt x="857156" y="198909"/>
                </a:lnTo>
                <a:lnTo>
                  <a:pt x="780180" y="174544"/>
                </a:lnTo>
                <a:lnTo>
                  <a:pt x="736317" y="161534"/>
                </a:lnTo>
                <a:lnTo>
                  <a:pt x="692054" y="149819"/>
                </a:lnTo>
                <a:lnTo>
                  <a:pt x="647412" y="139636"/>
                </a:lnTo>
                <a:lnTo>
                  <a:pt x="602411" y="131219"/>
                </a:lnTo>
                <a:lnTo>
                  <a:pt x="557069" y="124806"/>
                </a:lnTo>
                <a:lnTo>
                  <a:pt x="501299" y="120227"/>
                </a:lnTo>
                <a:lnTo>
                  <a:pt x="445584" y="120020"/>
                </a:lnTo>
                <a:lnTo>
                  <a:pt x="390118" y="124848"/>
                </a:lnTo>
                <a:lnTo>
                  <a:pt x="335095" y="135372"/>
                </a:lnTo>
                <a:lnTo>
                  <a:pt x="289292" y="149618"/>
                </a:lnTo>
                <a:lnTo>
                  <a:pt x="245831" y="169228"/>
                </a:lnTo>
                <a:lnTo>
                  <a:pt x="205508" y="194286"/>
                </a:lnTo>
                <a:lnTo>
                  <a:pt x="169120" y="224875"/>
                </a:lnTo>
                <a:lnTo>
                  <a:pt x="137462" y="261079"/>
                </a:lnTo>
                <a:lnTo>
                  <a:pt x="111553" y="298569"/>
                </a:lnTo>
                <a:lnTo>
                  <a:pt x="87651" y="337386"/>
                </a:lnTo>
                <a:lnTo>
                  <a:pt x="79818" y="351201"/>
                </a:lnTo>
                <a:lnTo>
                  <a:pt x="75692" y="357995"/>
                </a:lnTo>
                <a:lnTo>
                  <a:pt x="39195" y="392002"/>
                </a:lnTo>
                <a:lnTo>
                  <a:pt x="11606" y="398175"/>
                </a:lnTo>
                <a:lnTo>
                  <a:pt x="5583" y="392354"/>
                </a:lnTo>
                <a:close/>
              </a:path>
              <a:path w="1440179" h="535304">
                <a:moveTo>
                  <a:pt x="1380255" y="394266"/>
                </a:moveTo>
                <a:lnTo>
                  <a:pt x="1389320" y="388703"/>
                </a:lnTo>
                <a:lnTo>
                  <a:pt x="1384965" y="391690"/>
                </a:lnTo>
                <a:lnTo>
                  <a:pt x="1380255" y="394266"/>
                </a:lnTo>
                <a:close/>
              </a:path>
              <a:path w="1440179" h="535304">
                <a:moveTo>
                  <a:pt x="994102" y="529832"/>
                </a:moveTo>
                <a:lnTo>
                  <a:pt x="990262" y="524320"/>
                </a:lnTo>
                <a:lnTo>
                  <a:pt x="988578" y="517192"/>
                </a:lnTo>
                <a:lnTo>
                  <a:pt x="989042" y="509885"/>
                </a:lnTo>
                <a:lnTo>
                  <a:pt x="1014055" y="465912"/>
                </a:lnTo>
                <a:lnTo>
                  <a:pt x="1076130" y="430971"/>
                </a:lnTo>
                <a:lnTo>
                  <a:pt x="1147872" y="412163"/>
                </a:lnTo>
                <a:lnTo>
                  <a:pt x="1185044" y="402439"/>
                </a:lnTo>
                <a:lnTo>
                  <a:pt x="1221862" y="391508"/>
                </a:lnTo>
                <a:lnTo>
                  <a:pt x="1257974" y="378770"/>
                </a:lnTo>
                <a:lnTo>
                  <a:pt x="1310390" y="429432"/>
                </a:lnTo>
                <a:lnTo>
                  <a:pt x="1273896" y="445095"/>
                </a:lnTo>
                <a:lnTo>
                  <a:pt x="1233205" y="461016"/>
                </a:lnTo>
                <a:lnTo>
                  <a:pt x="1196387" y="474331"/>
                </a:lnTo>
                <a:lnTo>
                  <a:pt x="1159296" y="486884"/>
                </a:lnTo>
                <a:lnTo>
                  <a:pt x="1084874" y="511269"/>
                </a:lnTo>
                <a:lnTo>
                  <a:pt x="1057609" y="520457"/>
                </a:lnTo>
                <a:lnTo>
                  <a:pt x="1048497" y="523433"/>
                </a:lnTo>
                <a:lnTo>
                  <a:pt x="1030675" y="529390"/>
                </a:lnTo>
                <a:lnTo>
                  <a:pt x="1021535" y="532186"/>
                </a:lnTo>
                <a:lnTo>
                  <a:pt x="1012609" y="534381"/>
                </a:lnTo>
                <a:lnTo>
                  <a:pt x="1005872" y="534813"/>
                </a:lnTo>
                <a:lnTo>
                  <a:pt x="999504" y="533314"/>
                </a:lnTo>
                <a:lnTo>
                  <a:pt x="994102" y="52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202988" y="4922286"/>
            <a:ext cx="1440180" cy="535305"/>
          </a:xfrm>
          <a:custGeom>
            <a:avLst/>
            <a:gdLst/>
            <a:ahLst/>
            <a:cxnLst/>
            <a:rect l="l" t="t" r="r" b="b"/>
            <a:pathLst>
              <a:path w="1440179" h="535304">
                <a:moveTo>
                  <a:pt x="1299519" y="114625"/>
                </a:moveTo>
                <a:lnTo>
                  <a:pt x="1189516" y="8304"/>
                </a:lnTo>
                <a:lnTo>
                  <a:pt x="1211175" y="28064"/>
                </a:lnTo>
                <a:lnTo>
                  <a:pt x="1245103" y="59715"/>
                </a:lnTo>
                <a:lnTo>
                  <a:pt x="1261798" y="75883"/>
                </a:lnTo>
                <a:lnTo>
                  <a:pt x="1278259" y="92288"/>
                </a:lnTo>
                <a:lnTo>
                  <a:pt x="1294470" y="108944"/>
                </a:lnTo>
                <a:lnTo>
                  <a:pt x="1299519" y="114625"/>
                </a:lnTo>
                <a:close/>
              </a:path>
              <a:path w="1440179" h="535304">
                <a:moveTo>
                  <a:pt x="1104175" y="97808"/>
                </a:moveTo>
                <a:lnTo>
                  <a:pt x="1098469" y="90526"/>
                </a:lnTo>
                <a:lnTo>
                  <a:pt x="1095840" y="81836"/>
                </a:lnTo>
                <a:lnTo>
                  <a:pt x="1096230" y="74322"/>
                </a:lnTo>
                <a:lnTo>
                  <a:pt x="1114660" y="36923"/>
                </a:lnTo>
                <a:lnTo>
                  <a:pt x="1144248" y="10111"/>
                </a:lnTo>
                <a:lnTo>
                  <a:pt x="1173430" y="0"/>
                </a:lnTo>
                <a:lnTo>
                  <a:pt x="1185258" y="3702"/>
                </a:lnTo>
                <a:lnTo>
                  <a:pt x="1189516" y="8304"/>
                </a:lnTo>
                <a:lnTo>
                  <a:pt x="1299519" y="114625"/>
                </a:lnTo>
                <a:lnTo>
                  <a:pt x="1325233" y="143561"/>
                </a:lnTo>
                <a:lnTo>
                  <a:pt x="1353712" y="179834"/>
                </a:lnTo>
                <a:lnTo>
                  <a:pt x="1380738" y="217241"/>
                </a:lnTo>
                <a:lnTo>
                  <a:pt x="1407141" y="255262"/>
                </a:lnTo>
                <a:lnTo>
                  <a:pt x="1413466" y="264087"/>
                </a:lnTo>
                <a:lnTo>
                  <a:pt x="1436410" y="298656"/>
                </a:lnTo>
                <a:lnTo>
                  <a:pt x="1440025" y="315249"/>
                </a:lnTo>
                <a:lnTo>
                  <a:pt x="1439013" y="324145"/>
                </a:lnTo>
                <a:lnTo>
                  <a:pt x="1418249" y="364110"/>
                </a:lnTo>
                <a:lnTo>
                  <a:pt x="1400171" y="381165"/>
                </a:lnTo>
                <a:lnTo>
                  <a:pt x="1155650" y="144828"/>
                </a:lnTo>
                <a:lnTo>
                  <a:pt x="1118390" y="110102"/>
                </a:lnTo>
                <a:lnTo>
                  <a:pt x="1111350" y="104171"/>
                </a:lnTo>
                <a:lnTo>
                  <a:pt x="1104175" y="97808"/>
                </a:lnTo>
                <a:close/>
              </a:path>
              <a:path w="1440179" h="535304">
                <a:moveTo>
                  <a:pt x="5581" y="392351"/>
                </a:moveTo>
                <a:lnTo>
                  <a:pt x="0" y="385107"/>
                </a:lnTo>
                <a:lnTo>
                  <a:pt x="1246" y="375804"/>
                </a:lnTo>
                <a:lnTo>
                  <a:pt x="3497" y="368476"/>
                </a:lnTo>
                <a:lnTo>
                  <a:pt x="5848" y="362294"/>
                </a:lnTo>
                <a:lnTo>
                  <a:pt x="8764" y="356503"/>
                </a:lnTo>
                <a:lnTo>
                  <a:pt x="12013" y="350884"/>
                </a:lnTo>
                <a:lnTo>
                  <a:pt x="15360" y="345214"/>
                </a:lnTo>
                <a:lnTo>
                  <a:pt x="22928" y="332166"/>
                </a:lnTo>
                <a:lnTo>
                  <a:pt x="46686" y="292925"/>
                </a:lnTo>
                <a:lnTo>
                  <a:pt x="81549" y="242414"/>
                </a:lnTo>
                <a:lnTo>
                  <a:pt x="120961" y="195799"/>
                </a:lnTo>
                <a:lnTo>
                  <a:pt x="179267" y="142345"/>
                </a:lnTo>
                <a:lnTo>
                  <a:pt x="218724" y="114441"/>
                </a:lnTo>
                <a:lnTo>
                  <a:pt x="260580" y="90382"/>
                </a:lnTo>
                <a:lnTo>
                  <a:pt x="304516" y="70188"/>
                </a:lnTo>
                <a:lnTo>
                  <a:pt x="350214" y="53877"/>
                </a:lnTo>
                <a:lnTo>
                  <a:pt x="394493" y="42348"/>
                </a:lnTo>
                <a:lnTo>
                  <a:pt x="439423" y="34616"/>
                </a:lnTo>
                <a:lnTo>
                  <a:pt x="484802" y="30276"/>
                </a:lnTo>
                <a:lnTo>
                  <a:pt x="530430" y="28922"/>
                </a:lnTo>
                <a:lnTo>
                  <a:pt x="576105" y="30148"/>
                </a:lnTo>
                <a:lnTo>
                  <a:pt x="623381" y="34009"/>
                </a:lnTo>
                <a:lnTo>
                  <a:pt x="670435" y="40466"/>
                </a:lnTo>
                <a:lnTo>
                  <a:pt x="717163" y="49218"/>
                </a:lnTo>
                <a:lnTo>
                  <a:pt x="763456" y="59962"/>
                </a:lnTo>
                <a:lnTo>
                  <a:pt x="809209" y="72395"/>
                </a:lnTo>
                <a:lnTo>
                  <a:pt x="855471" y="86295"/>
                </a:lnTo>
                <a:lnTo>
                  <a:pt x="901450" y="101101"/>
                </a:lnTo>
                <a:lnTo>
                  <a:pt x="947114" y="116842"/>
                </a:lnTo>
                <a:lnTo>
                  <a:pt x="992433" y="133545"/>
                </a:lnTo>
                <a:lnTo>
                  <a:pt x="1037375" y="151239"/>
                </a:lnTo>
                <a:lnTo>
                  <a:pt x="1082633" y="170249"/>
                </a:lnTo>
                <a:lnTo>
                  <a:pt x="1127364" y="190324"/>
                </a:lnTo>
                <a:lnTo>
                  <a:pt x="1171545" y="211532"/>
                </a:lnTo>
                <a:lnTo>
                  <a:pt x="1215153" y="233942"/>
                </a:lnTo>
                <a:lnTo>
                  <a:pt x="1258163" y="257623"/>
                </a:lnTo>
                <a:lnTo>
                  <a:pt x="1226041" y="218104"/>
                </a:lnTo>
                <a:lnTo>
                  <a:pt x="1191702" y="180667"/>
                </a:lnTo>
                <a:lnTo>
                  <a:pt x="1155650" y="144828"/>
                </a:lnTo>
                <a:lnTo>
                  <a:pt x="1400171" y="381165"/>
                </a:lnTo>
                <a:lnTo>
                  <a:pt x="1353386" y="408781"/>
                </a:lnTo>
                <a:lnTo>
                  <a:pt x="1314159" y="427814"/>
                </a:lnTo>
                <a:lnTo>
                  <a:pt x="1310390" y="429432"/>
                </a:lnTo>
                <a:lnTo>
                  <a:pt x="1257974" y="378770"/>
                </a:lnTo>
                <a:lnTo>
                  <a:pt x="1166651" y="329296"/>
                </a:lnTo>
                <a:lnTo>
                  <a:pt x="1126368" y="308542"/>
                </a:lnTo>
                <a:lnTo>
                  <a:pt x="1085533" y="288802"/>
                </a:lnTo>
                <a:lnTo>
                  <a:pt x="1044149" y="270233"/>
                </a:lnTo>
                <a:lnTo>
                  <a:pt x="1002223" y="252995"/>
                </a:lnTo>
                <a:lnTo>
                  <a:pt x="960735" y="236661"/>
                </a:lnTo>
                <a:lnTo>
                  <a:pt x="857156" y="198909"/>
                </a:lnTo>
                <a:lnTo>
                  <a:pt x="780180" y="174544"/>
                </a:lnTo>
                <a:lnTo>
                  <a:pt x="736317" y="161534"/>
                </a:lnTo>
                <a:lnTo>
                  <a:pt x="692054" y="149819"/>
                </a:lnTo>
                <a:lnTo>
                  <a:pt x="647412" y="139636"/>
                </a:lnTo>
                <a:lnTo>
                  <a:pt x="602411" y="131219"/>
                </a:lnTo>
                <a:lnTo>
                  <a:pt x="557069" y="124806"/>
                </a:lnTo>
                <a:lnTo>
                  <a:pt x="501299" y="120227"/>
                </a:lnTo>
                <a:lnTo>
                  <a:pt x="445584" y="120020"/>
                </a:lnTo>
                <a:lnTo>
                  <a:pt x="390118" y="124848"/>
                </a:lnTo>
                <a:lnTo>
                  <a:pt x="335095" y="135372"/>
                </a:lnTo>
                <a:lnTo>
                  <a:pt x="289292" y="149618"/>
                </a:lnTo>
                <a:lnTo>
                  <a:pt x="245831" y="169228"/>
                </a:lnTo>
                <a:lnTo>
                  <a:pt x="205508" y="194286"/>
                </a:lnTo>
                <a:lnTo>
                  <a:pt x="169120" y="224875"/>
                </a:lnTo>
                <a:lnTo>
                  <a:pt x="137462" y="261079"/>
                </a:lnTo>
                <a:lnTo>
                  <a:pt x="111553" y="298569"/>
                </a:lnTo>
                <a:lnTo>
                  <a:pt x="87651" y="337386"/>
                </a:lnTo>
                <a:lnTo>
                  <a:pt x="79818" y="351201"/>
                </a:lnTo>
                <a:lnTo>
                  <a:pt x="75692" y="357995"/>
                </a:lnTo>
                <a:lnTo>
                  <a:pt x="39195" y="392002"/>
                </a:lnTo>
                <a:lnTo>
                  <a:pt x="11607" y="398175"/>
                </a:lnTo>
                <a:lnTo>
                  <a:pt x="5581" y="392351"/>
                </a:lnTo>
                <a:close/>
              </a:path>
              <a:path w="1440179" h="535304">
                <a:moveTo>
                  <a:pt x="1380255" y="394266"/>
                </a:moveTo>
                <a:lnTo>
                  <a:pt x="1389320" y="388703"/>
                </a:lnTo>
                <a:lnTo>
                  <a:pt x="1384965" y="391690"/>
                </a:lnTo>
                <a:lnTo>
                  <a:pt x="1380255" y="394266"/>
                </a:lnTo>
                <a:close/>
              </a:path>
              <a:path w="1440179" h="535304">
                <a:moveTo>
                  <a:pt x="994102" y="529832"/>
                </a:moveTo>
                <a:lnTo>
                  <a:pt x="990262" y="524320"/>
                </a:lnTo>
                <a:lnTo>
                  <a:pt x="988578" y="517192"/>
                </a:lnTo>
                <a:lnTo>
                  <a:pt x="989042" y="509885"/>
                </a:lnTo>
                <a:lnTo>
                  <a:pt x="1014055" y="465912"/>
                </a:lnTo>
                <a:lnTo>
                  <a:pt x="1076130" y="430971"/>
                </a:lnTo>
                <a:lnTo>
                  <a:pt x="1147872" y="412163"/>
                </a:lnTo>
                <a:lnTo>
                  <a:pt x="1185044" y="402439"/>
                </a:lnTo>
                <a:lnTo>
                  <a:pt x="1221862" y="391508"/>
                </a:lnTo>
                <a:lnTo>
                  <a:pt x="1257974" y="378770"/>
                </a:lnTo>
                <a:lnTo>
                  <a:pt x="1310390" y="429432"/>
                </a:lnTo>
                <a:lnTo>
                  <a:pt x="1273896" y="445095"/>
                </a:lnTo>
                <a:lnTo>
                  <a:pt x="1233205" y="461016"/>
                </a:lnTo>
                <a:lnTo>
                  <a:pt x="1196387" y="474331"/>
                </a:lnTo>
                <a:lnTo>
                  <a:pt x="1159296" y="486884"/>
                </a:lnTo>
                <a:lnTo>
                  <a:pt x="1084874" y="511269"/>
                </a:lnTo>
                <a:lnTo>
                  <a:pt x="1057609" y="520457"/>
                </a:lnTo>
                <a:lnTo>
                  <a:pt x="1048497" y="523433"/>
                </a:lnTo>
                <a:lnTo>
                  <a:pt x="1030675" y="529390"/>
                </a:lnTo>
                <a:lnTo>
                  <a:pt x="1021535" y="532186"/>
                </a:lnTo>
                <a:lnTo>
                  <a:pt x="1012609" y="534381"/>
                </a:lnTo>
                <a:lnTo>
                  <a:pt x="1005872" y="534813"/>
                </a:lnTo>
                <a:lnTo>
                  <a:pt x="999504" y="533314"/>
                </a:lnTo>
                <a:lnTo>
                  <a:pt x="994102" y="52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177588" y="6925712"/>
            <a:ext cx="1440180" cy="535305"/>
          </a:xfrm>
          <a:custGeom>
            <a:avLst/>
            <a:gdLst/>
            <a:ahLst/>
            <a:cxnLst/>
            <a:rect l="l" t="t" r="r" b="b"/>
            <a:pathLst>
              <a:path w="1440179" h="535304">
                <a:moveTo>
                  <a:pt x="1299519" y="114625"/>
                </a:moveTo>
                <a:lnTo>
                  <a:pt x="1189516" y="8304"/>
                </a:lnTo>
                <a:lnTo>
                  <a:pt x="1211175" y="28064"/>
                </a:lnTo>
                <a:lnTo>
                  <a:pt x="1245103" y="59715"/>
                </a:lnTo>
                <a:lnTo>
                  <a:pt x="1261798" y="75883"/>
                </a:lnTo>
                <a:lnTo>
                  <a:pt x="1278259" y="92288"/>
                </a:lnTo>
                <a:lnTo>
                  <a:pt x="1294470" y="108944"/>
                </a:lnTo>
                <a:lnTo>
                  <a:pt x="1299519" y="114625"/>
                </a:lnTo>
                <a:close/>
              </a:path>
              <a:path w="1440179" h="535304">
                <a:moveTo>
                  <a:pt x="1104175" y="97808"/>
                </a:moveTo>
                <a:lnTo>
                  <a:pt x="1098469" y="90526"/>
                </a:lnTo>
                <a:lnTo>
                  <a:pt x="1095840" y="81836"/>
                </a:lnTo>
                <a:lnTo>
                  <a:pt x="1096230" y="74322"/>
                </a:lnTo>
                <a:lnTo>
                  <a:pt x="1114660" y="36923"/>
                </a:lnTo>
                <a:lnTo>
                  <a:pt x="1144248" y="10111"/>
                </a:lnTo>
                <a:lnTo>
                  <a:pt x="1173430" y="0"/>
                </a:lnTo>
                <a:lnTo>
                  <a:pt x="1185258" y="3702"/>
                </a:lnTo>
                <a:lnTo>
                  <a:pt x="1189516" y="8304"/>
                </a:lnTo>
                <a:lnTo>
                  <a:pt x="1299519" y="114625"/>
                </a:lnTo>
                <a:lnTo>
                  <a:pt x="1325233" y="143561"/>
                </a:lnTo>
                <a:lnTo>
                  <a:pt x="1353712" y="179834"/>
                </a:lnTo>
                <a:lnTo>
                  <a:pt x="1380738" y="217241"/>
                </a:lnTo>
                <a:lnTo>
                  <a:pt x="1407141" y="255262"/>
                </a:lnTo>
                <a:lnTo>
                  <a:pt x="1413466" y="264087"/>
                </a:lnTo>
                <a:lnTo>
                  <a:pt x="1436410" y="298656"/>
                </a:lnTo>
                <a:lnTo>
                  <a:pt x="1440025" y="315249"/>
                </a:lnTo>
                <a:lnTo>
                  <a:pt x="1439013" y="324145"/>
                </a:lnTo>
                <a:lnTo>
                  <a:pt x="1418249" y="364110"/>
                </a:lnTo>
                <a:lnTo>
                  <a:pt x="1400171" y="381165"/>
                </a:lnTo>
                <a:lnTo>
                  <a:pt x="1155650" y="144828"/>
                </a:lnTo>
                <a:lnTo>
                  <a:pt x="1118390" y="110102"/>
                </a:lnTo>
                <a:lnTo>
                  <a:pt x="1111350" y="104171"/>
                </a:lnTo>
                <a:lnTo>
                  <a:pt x="1104175" y="97808"/>
                </a:lnTo>
                <a:close/>
              </a:path>
              <a:path w="1440179" h="535304">
                <a:moveTo>
                  <a:pt x="5581" y="392351"/>
                </a:moveTo>
                <a:lnTo>
                  <a:pt x="0" y="385107"/>
                </a:lnTo>
                <a:lnTo>
                  <a:pt x="1246" y="375804"/>
                </a:lnTo>
                <a:lnTo>
                  <a:pt x="3497" y="368476"/>
                </a:lnTo>
                <a:lnTo>
                  <a:pt x="5848" y="362294"/>
                </a:lnTo>
                <a:lnTo>
                  <a:pt x="8764" y="356503"/>
                </a:lnTo>
                <a:lnTo>
                  <a:pt x="12013" y="350884"/>
                </a:lnTo>
                <a:lnTo>
                  <a:pt x="15360" y="345214"/>
                </a:lnTo>
                <a:lnTo>
                  <a:pt x="22928" y="332166"/>
                </a:lnTo>
                <a:lnTo>
                  <a:pt x="46686" y="292925"/>
                </a:lnTo>
                <a:lnTo>
                  <a:pt x="81549" y="242414"/>
                </a:lnTo>
                <a:lnTo>
                  <a:pt x="120961" y="195799"/>
                </a:lnTo>
                <a:lnTo>
                  <a:pt x="179267" y="142345"/>
                </a:lnTo>
                <a:lnTo>
                  <a:pt x="218724" y="114441"/>
                </a:lnTo>
                <a:lnTo>
                  <a:pt x="260580" y="90382"/>
                </a:lnTo>
                <a:lnTo>
                  <a:pt x="304516" y="70188"/>
                </a:lnTo>
                <a:lnTo>
                  <a:pt x="350214" y="53877"/>
                </a:lnTo>
                <a:lnTo>
                  <a:pt x="394493" y="42348"/>
                </a:lnTo>
                <a:lnTo>
                  <a:pt x="439423" y="34616"/>
                </a:lnTo>
                <a:lnTo>
                  <a:pt x="484802" y="30276"/>
                </a:lnTo>
                <a:lnTo>
                  <a:pt x="530430" y="28922"/>
                </a:lnTo>
                <a:lnTo>
                  <a:pt x="576105" y="30148"/>
                </a:lnTo>
                <a:lnTo>
                  <a:pt x="623381" y="34009"/>
                </a:lnTo>
                <a:lnTo>
                  <a:pt x="670435" y="40466"/>
                </a:lnTo>
                <a:lnTo>
                  <a:pt x="717163" y="49218"/>
                </a:lnTo>
                <a:lnTo>
                  <a:pt x="763456" y="59962"/>
                </a:lnTo>
                <a:lnTo>
                  <a:pt x="809209" y="72395"/>
                </a:lnTo>
                <a:lnTo>
                  <a:pt x="855471" y="86295"/>
                </a:lnTo>
                <a:lnTo>
                  <a:pt x="901450" y="101101"/>
                </a:lnTo>
                <a:lnTo>
                  <a:pt x="947114" y="116842"/>
                </a:lnTo>
                <a:lnTo>
                  <a:pt x="992433" y="133545"/>
                </a:lnTo>
                <a:lnTo>
                  <a:pt x="1037375" y="151239"/>
                </a:lnTo>
                <a:lnTo>
                  <a:pt x="1082633" y="170249"/>
                </a:lnTo>
                <a:lnTo>
                  <a:pt x="1127364" y="190324"/>
                </a:lnTo>
                <a:lnTo>
                  <a:pt x="1171545" y="211532"/>
                </a:lnTo>
                <a:lnTo>
                  <a:pt x="1215153" y="233942"/>
                </a:lnTo>
                <a:lnTo>
                  <a:pt x="1258163" y="257623"/>
                </a:lnTo>
                <a:lnTo>
                  <a:pt x="1226041" y="218104"/>
                </a:lnTo>
                <a:lnTo>
                  <a:pt x="1191702" y="180667"/>
                </a:lnTo>
                <a:lnTo>
                  <a:pt x="1155650" y="144828"/>
                </a:lnTo>
                <a:lnTo>
                  <a:pt x="1400171" y="381165"/>
                </a:lnTo>
                <a:lnTo>
                  <a:pt x="1353386" y="408781"/>
                </a:lnTo>
                <a:lnTo>
                  <a:pt x="1314159" y="427814"/>
                </a:lnTo>
                <a:lnTo>
                  <a:pt x="1310390" y="429432"/>
                </a:lnTo>
                <a:lnTo>
                  <a:pt x="1257974" y="378770"/>
                </a:lnTo>
                <a:lnTo>
                  <a:pt x="1166651" y="329296"/>
                </a:lnTo>
                <a:lnTo>
                  <a:pt x="1126368" y="308542"/>
                </a:lnTo>
                <a:lnTo>
                  <a:pt x="1085533" y="288802"/>
                </a:lnTo>
                <a:lnTo>
                  <a:pt x="1044149" y="270233"/>
                </a:lnTo>
                <a:lnTo>
                  <a:pt x="1002223" y="252995"/>
                </a:lnTo>
                <a:lnTo>
                  <a:pt x="960735" y="236661"/>
                </a:lnTo>
                <a:lnTo>
                  <a:pt x="857156" y="198909"/>
                </a:lnTo>
                <a:lnTo>
                  <a:pt x="780180" y="174544"/>
                </a:lnTo>
                <a:lnTo>
                  <a:pt x="736317" y="161534"/>
                </a:lnTo>
                <a:lnTo>
                  <a:pt x="692054" y="149819"/>
                </a:lnTo>
                <a:lnTo>
                  <a:pt x="647412" y="139636"/>
                </a:lnTo>
                <a:lnTo>
                  <a:pt x="602411" y="131219"/>
                </a:lnTo>
                <a:lnTo>
                  <a:pt x="557069" y="124806"/>
                </a:lnTo>
                <a:lnTo>
                  <a:pt x="501299" y="120227"/>
                </a:lnTo>
                <a:lnTo>
                  <a:pt x="445584" y="120020"/>
                </a:lnTo>
                <a:lnTo>
                  <a:pt x="390118" y="124848"/>
                </a:lnTo>
                <a:lnTo>
                  <a:pt x="335095" y="135372"/>
                </a:lnTo>
                <a:lnTo>
                  <a:pt x="289292" y="149618"/>
                </a:lnTo>
                <a:lnTo>
                  <a:pt x="245831" y="169228"/>
                </a:lnTo>
                <a:lnTo>
                  <a:pt x="205508" y="194286"/>
                </a:lnTo>
                <a:lnTo>
                  <a:pt x="169120" y="224875"/>
                </a:lnTo>
                <a:lnTo>
                  <a:pt x="137462" y="261079"/>
                </a:lnTo>
                <a:lnTo>
                  <a:pt x="111553" y="298569"/>
                </a:lnTo>
                <a:lnTo>
                  <a:pt x="87651" y="337386"/>
                </a:lnTo>
                <a:lnTo>
                  <a:pt x="79818" y="351201"/>
                </a:lnTo>
                <a:lnTo>
                  <a:pt x="75692" y="357995"/>
                </a:lnTo>
                <a:lnTo>
                  <a:pt x="39195" y="392002"/>
                </a:lnTo>
                <a:lnTo>
                  <a:pt x="11606" y="398175"/>
                </a:lnTo>
                <a:lnTo>
                  <a:pt x="5581" y="392351"/>
                </a:lnTo>
                <a:close/>
              </a:path>
              <a:path w="1440179" h="535304">
                <a:moveTo>
                  <a:pt x="1380255" y="394266"/>
                </a:moveTo>
                <a:lnTo>
                  <a:pt x="1389320" y="388703"/>
                </a:lnTo>
                <a:lnTo>
                  <a:pt x="1384965" y="391690"/>
                </a:lnTo>
                <a:lnTo>
                  <a:pt x="1380255" y="394266"/>
                </a:lnTo>
                <a:close/>
              </a:path>
              <a:path w="1440179" h="535304">
                <a:moveTo>
                  <a:pt x="994102" y="529832"/>
                </a:moveTo>
                <a:lnTo>
                  <a:pt x="990262" y="524320"/>
                </a:lnTo>
                <a:lnTo>
                  <a:pt x="988578" y="517192"/>
                </a:lnTo>
                <a:lnTo>
                  <a:pt x="989042" y="509885"/>
                </a:lnTo>
                <a:lnTo>
                  <a:pt x="1014055" y="465912"/>
                </a:lnTo>
                <a:lnTo>
                  <a:pt x="1076130" y="430971"/>
                </a:lnTo>
                <a:lnTo>
                  <a:pt x="1147872" y="412163"/>
                </a:lnTo>
                <a:lnTo>
                  <a:pt x="1185044" y="402439"/>
                </a:lnTo>
                <a:lnTo>
                  <a:pt x="1221862" y="391508"/>
                </a:lnTo>
                <a:lnTo>
                  <a:pt x="1257974" y="378770"/>
                </a:lnTo>
                <a:lnTo>
                  <a:pt x="1310390" y="429432"/>
                </a:lnTo>
                <a:lnTo>
                  <a:pt x="1273896" y="445095"/>
                </a:lnTo>
                <a:lnTo>
                  <a:pt x="1233205" y="461016"/>
                </a:lnTo>
                <a:lnTo>
                  <a:pt x="1196387" y="474331"/>
                </a:lnTo>
                <a:lnTo>
                  <a:pt x="1159296" y="486884"/>
                </a:lnTo>
                <a:lnTo>
                  <a:pt x="1084874" y="511269"/>
                </a:lnTo>
                <a:lnTo>
                  <a:pt x="1057609" y="520457"/>
                </a:lnTo>
                <a:lnTo>
                  <a:pt x="1048497" y="523433"/>
                </a:lnTo>
                <a:lnTo>
                  <a:pt x="1030675" y="529390"/>
                </a:lnTo>
                <a:lnTo>
                  <a:pt x="1021535" y="532186"/>
                </a:lnTo>
                <a:lnTo>
                  <a:pt x="1012609" y="534381"/>
                </a:lnTo>
                <a:lnTo>
                  <a:pt x="1005872" y="534813"/>
                </a:lnTo>
                <a:lnTo>
                  <a:pt x="999504" y="533314"/>
                </a:lnTo>
                <a:lnTo>
                  <a:pt x="994102" y="52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800713" y="7192254"/>
            <a:ext cx="6242685" cy="321945"/>
          </a:xfrm>
          <a:custGeom>
            <a:avLst/>
            <a:gdLst/>
            <a:ahLst/>
            <a:cxnLst/>
            <a:rect l="l" t="t" r="r" b="b"/>
            <a:pathLst>
              <a:path w="6242684" h="321945">
                <a:moveTo>
                  <a:pt x="0" y="0"/>
                </a:moveTo>
                <a:lnTo>
                  <a:pt x="0" y="321653"/>
                </a:lnTo>
                <a:lnTo>
                  <a:pt x="6242671" y="321653"/>
                </a:lnTo>
                <a:lnTo>
                  <a:pt x="6242671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836025" y="1420384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298294" y="1420384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45101" y="252617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862549" y="254078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45101" y="26481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862549" y="266275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052226" y="2511262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271360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494245" y="2511262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687862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888609" y="2506004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30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30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30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090857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317495" y="2477838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58952" y="2477462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991029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475823" y="2477462"/>
            <a:ext cx="0" cy="337820"/>
          </a:xfrm>
          <a:custGeom>
            <a:avLst/>
            <a:gdLst/>
            <a:ahLst/>
            <a:cxnLst/>
            <a:rect l="l" t="t" r="r" b="b"/>
            <a:pathLst>
              <a:path w="0" h="337819">
                <a:moveTo>
                  <a:pt x="0" y="0"/>
                </a:moveTo>
                <a:lnTo>
                  <a:pt x="0" y="337249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250123" y="2506477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234927" y="2607486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34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250123" y="2619556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234927" y="2720566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34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378076" y="2506004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378076" y="2619422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821408" y="2477838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5">
                <a:moveTo>
                  <a:pt x="0" y="0"/>
                </a:moveTo>
                <a:lnTo>
                  <a:pt x="0" y="173131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578636" y="250838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 h="0">
                <a:moveTo>
                  <a:pt x="0" y="0"/>
                </a:moveTo>
                <a:lnTo>
                  <a:pt x="15722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593645" y="252045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578636" y="2621462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 h="0">
                <a:moveTo>
                  <a:pt x="0" y="0"/>
                </a:moveTo>
                <a:lnTo>
                  <a:pt x="15722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720847" y="252065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618785" y="2679908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8007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806399" y="2691978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79" h="34925">
                <a:moveTo>
                  <a:pt x="0" y="0"/>
                </a:moveTo>
                <a:lnTo>
                  <a:pt x="30393" y="0"/>
                </a:lnTo>
                <a:lnTo>
                  <a:pt x="30393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619911" y="2737718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6881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619911" y="2749153"/>
            <a:ext cx="30480" cy="37465"/>
          </a:xfrm>
          <a:custGeom>
            <a:avLst/>
            <a:gdLst/>
            <a:ahLst/>
            <a:cxnLst/>
            <a:rect l="l" t="t" r="r" b="b"/>
            <a:pathLst>
              <a:path w="30479" h="37464">
                <a:moveTo>
                  <a:pt x="0" y="0"/>
                </a:moveTo>
                <a:lnTo>
                  <a:pt x="30018" y="0"/>
                </a:lnTo>
                <a:lnTo>
                  <a:pt x="30018" y="36846"/>
                </a:lnTo>
                <a:lnTo>
                  <a:pt x="0" y="368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619911" y="2798069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 h="0">
                <a:moveTo>
                  <a:pt x="0" y="0"/>
                </a:moveTo>
                <a:lnTo>
                  <a:pt x="22851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167931" y="2477462"/>
            <a:ext cx="0" cy="95250"/>
          </a:xfrm>
          <a:custGeom>
            <a:avLst/>
            <a:gdLst/>
            <a:ahLst/>
            <a:cxnLst/>
            <a:rect l="l" t="t" r="r" b="b"/>
            <a:pathLst>
              <a:path w="0" h="95250">
                <a:moveTo>
                  <a:pt x="0" y="0"/>
                </a:moveTo>
                <a:lnTo>
                  <a:pt x="0" y="95015"/>
                </a:lnTo>
              </a:path>
            </a:pathLst>
          </a:custGeom>
          <a:ln w="31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923095" y="2500124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79" h="60325">
                <a:moveTo>
                  <a:pt x="0" y="0"/>
                </a:moveTo>
                <a:lnTo>
                  <a:pt x="30393" y="0"/>
                </a:lnTo>
                <a:lnTo>
                  <a:pt x="30393" y="59716"/>
                </a:lnTo>
                <a:lnTo>
                  <a:pt x="0" y="597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923095" y="256619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 h="0">
                <a:moveTo>
                  <a:pt x="0" y="0"/>
                </a:moveTo>
                <a:lnTo>
                  <a:pt x="151592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923095" y="2578263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5" h="0">
                <a:moveTo>
                  <a:pt x="0" y="0"/>
                </a:moveTo>
                <a:lnTo>
                  <a:pt x="260408" y="0"/>
                </a:lnTo>
              </a:path>
            </a:pathLst>
          </a:custGeom>
          <a:ln w="1143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923095" y="2583981"/>
            <a:ext cx="30480" cy="61594"/>
          </a:xfrm>
          <a:custGeom>
            <a:avLst/>
            <a:gdLst/>
            <a:ahLst/>
            <a:cxnLst/>
            <a:rect l="l" t="t" r="r" b="b"/>
            <a:pathLst>
              <a:path w="30479" h="61594">
                <a:moveTo>
                  <a:pt x="0" y="0"/>
                </a:moveTo>
                <a:lnTo>
                  <a:pt x="30393" y="0"/>
                </a:lnTo>
                <a:lnTo>
                  <a:pt x="30393" y="60986"/>
                </a:lnTo>
                <a:lnTo>
                  <a:pt x="0" y="609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923095" y="2657038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 h="0">
                <a:moveTo>
                  <a:pt x="0" y="0"/>
                </a:moveTo>
                <a:lnTo>
                  <a:pt x="15159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044293" y="2499996"/>
            <a:ext cx="30480" cy="59690"/>
          </a:xfrm>
          <a:custGeom>
            <a:avLst/>
            <a:gdLst/>
            <a:ahLst/>
            <a:cxnLst/>
            <a:rect l="l" t="t" r="r" b="b"/>
            <a:pathLst>
              <a:path w="30479" h="59689">
                <a:moveTo>
                  <a:pt x="30393" y="59337"/>
                </a:moveTo>
                <a:lnTo>
                  <a:pt x="0" y="59337"/>
                </a:lnTo>
                <a:lnTo>
                  <a:pt x="0" y="0"/>
                </a:lnTo>
                <a:lnTo>
                  <a:pt x="30393" y="0"/>
                </a:lnTo>
                <a:lnTo>
                  <a:pt x="30393" y="59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044293" y="2590969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209" y="0"/>
                </a:lnTo>
              </a:path>
            </a:pathLst>
          </a:custGeom>
          <a:ln w="1397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044293" y="2597957"/>
            <a:ext cx="30480" cy="47625"/>
          </a:xfrm>
          <a:custGeom>
            <a:avLst/>
            <a:gdLst/>
            <a:ahLst/>
            <a:cxnLst/>
            <a:rect l="l" t="t" r="r" b="b"/>
            <a:pathLst>
              <a:path w="30479" h="47625">
                <a:moveTo>
                  <a:pt x="0" y="0"/>
                </a:moveTo>
                <a:lnTo>
                  <a:pt x="30393" y="0"/>
                </a:lnTo>
                <a:lnTo>
                  <a:pt x="30393" y="47010"/>
                </a:lnTo>
                <a:lnTo>
                  <a:pt x="0" y="470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167931" y="2597640"/>
            <a:ext cx="0" cy="129539"/>
          </a:xfrm>
          <a:custGeom>
            <a:avLst/>
            <a:gdLst/>
            <a:ahLst/>
            <a:cxnLst/>
            <a:rect l="l" t="t" r="r" b="b"/>
            <a:pathLst>
              <a:path w="0" h="129539">
                <a:moveTo>
                  <a:pt x="0" y="0"/>
                </a:moveTo>
                <a:lnTo>
                  <a:pt x="0" y="129191"/>
                </a:lnTo>
              </a:path>
            </a:pathLst>
          </a:custGeom>
          <a:ln w="31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966996" y="2702143"/>
            <a:ext cx="31115" cy="80645"/>
          </a:xfrm>
          <a:custGeom>
            <a:avLst/>
            <a:gdLst/>
            <a:ahLst/>
            <a:cxnLst/>
            <a:rect l="l" t="t" r="r" b="b"/>
            <a:pathLst>
              <a:path w="31114" h="80644">
                <a:moveTo>
                  <a:pt x="0" y="0"/>
                </a:moveTo>
                <a:lnTo>
                  <a:pt x="30768" y="0"/>
                </a:lnTo>
                <a:lnTo>
                  <a:pt x="30768" y="80044"/>
                </a:lnTo>
                <a:lnTo>
                  <a:pt x="0" y="800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966996" y="2794258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251419" y="2482720"/>
            <a:ext cx="305435" cy="292735"/>
          </a:xfrm>
          <a:custGeom>
            <a:avLst/>
            <a:gdLst/>
            <a:ahLst/>
            <a:cxnLst/>
            <a:rect l="l" t="t" r="r" b="b"/>
            <a:pathLst>
              <a:path w="305435" h="292735">
                <a:moveTo>
                  <a:pt x="167726" y="43940"/>
                </a:moveTo>
                <a:lnTo>
                  <a:pt x="136958" y="43940"/>
                </a:lnTo>
                <a:lnTo>
                  <a:pt x="136958" y="0"/>
                </a:lnTo>
                <a:lnTo>
                  <a:pt x="167726" y="0"/>
                </a:lnTo>
                <a:lnTo>
                  <a:pt x="167726" y="43940"/>
                </a:lnTo>
                <a:close/>
              </a:path>
              <a:path w="305435" h="292735">
                <a:moveTo>
                  <a:pt x="288174" y="69102"/>
                </a:moveTo>
                <a:lnTo>
                  <a:pt x="15009" y="69102"/>
                </a:lnTo>
                <a:lnTo>
                  <a:pt x="15009" y="43940"/>
                </a:lnTo>
                <a:lnTo>
                  <a:pt x="288174" y="43940"/>
                </a:lnTo>
                <a:lnTo>
                  <a:pt x="288174" y="69102"/>
                </a:lnTo>
                <a:close/>
              </a:path>
              <a:path w="305435" h="292735">
                <a:moveTo>
                  <a:pt x="167726" y="267020"/>
                </a:moveTo>
                <a:lnTo>
                  <a:pt x="136958" y="267020"/>
                </a:lnTo>
                <a:lnTo>
                  <a:pt x="136958" y="219700"/>
                </a:lnTo>
                <a:lnTo>
                  <a:pt x="97055" y="213579"/>
                </a:lnTo>
                <a:lnTo>
                  <a:pt x="67071" y="200593"/>
                </a:lnTo>
                <a:lnTo>
                  <a:pt x="48205" y="181199"/>
                </a:lnTo>
                <a:lnTo>
                  <a:pt x="41650" y="155855"/>
                </a:lnTo>
                <a:lnTo>
                  <a:pt x="49342" y="128768"/>
                </a:lnTo>
                <a:lnTo>
                  <a:pt x="71387" y="108723"/>
                </a:lnTo>
                <a:lnTo>
                  <a:pt x="106236" y="96283"/>
                </a:lnTo>
                <a:lnTo>
                  <a:pt x="152342" y="92011"/>
                </a:lnTo>
                <a:lnTo>
                  <a:pt x="197797" y="96283"/>
                </a:lnTo>
                <a:lnTo>
                  <a:pt x="232312" y="108723"/>
                </a:lnTo>
                <a:lnTo>
                  <a:pt x="240321" y="116046"/>
                </a:lnTo>
                <a:lnTo>
                  <a:pt x="152342" y="116046"/>
                </a:lnTo>
                <a:lnTo>
                  <a:pt x="119175" y="118781"/>
                </a:lnTo>
                <a:lnTo>
                  <a:pt x="94135" y="126656"/>
                </a:lnTo>
                <a:lnTo>
                  <a:pt x="78311" y="139178"/>
                </a:lnTo>
                <a:lnTo>
                  <a:pt x="72794" y="155855"/>
                </a:lnTo>
                <a:lnTo>
                  <a:pt x="78311" y="172749"/>
                </a:lnTo>
                <a:lnTo>
                  <a:pt x="94135" y="185383"/>
                </a:lnTo>
                <a:lnTo>
                  <a:pt x="119175" y="193299"/>
                </a:lnTo>
                <a:lnTo>
                  <a:pt x="152342" y="196040"/>
                </a:lnTo>
                <a:lnTo>
                  <a:pt x="241032" y="196040"/>
                </a:lnTo>
                <a:lnTo>
                  <a:pt x="236768" y="200453"/>
                </a:lnTo>
                <a:lnTo>
                  <a:pt x="207137" y="213421"/>
                </a:lnTo>
                <a:lnTo>
                  <a:pt x="167726" y="219700"/>
                </a:lnTo>
                <a:lnTo>
                  <a:pt x="167726" y="267020"/>
                </a:lnTo>
                <a:close/>
              </a:path>
              <a:path w="305435" h="292735">
                <a:moveTo>
                  <a:pt x="241032" y="196040"/>
                </a:moveTo>
                <a:lnTo>
                  <a:pt x="152342" y="196040"/>
                </a:lnTo>
                <a:lnTo>
                  <a:pt x="185016" y="193299"/>
                </a:lnTo>
                <a:lnTo>
                  <a:pt x="209705" y="185383"/>
                </a:lnTo>
                <a:lnTo>
                  <a:pt x="225318" y="172749"/>
                </a:lnTo>
                <a:lnTo>
                  <a:pt x="230765" y="155855"/>
                </a:lnTo>
                <a:lnTo>
                  <a:pt x="225318" y="139178"/>
                </a:lnTo>
                <a:lnTo>
                  <a:pt x="209705" y="126656"/>
                </a:lnTo>
                <a:lnTo>
                  <a:pt x="185016" y="118781"/>
                </a:lnTo>
                <a:lnTo>
                  <a:pt x="152342" y="116046"/>
                </a:lnTo>
                <a:lnTo>
                  <a:pt x="240321" y="116046"/>
                </a:lnTo>
                <a:lnTo>
                  <a:pt x="254234" y="128768"/>
                </a:lnTo>
                <a:lnTo>
                  <a:pt x="261909" y="155855"/>
                </a:lnTo>
                <a:lnTo>
                  <a:pt x="255424" y="181147"/>
                </a:lnTo>
                <a:lnTo>
                  <a:pt x="241032" y="196040"/>
                </a:lnTo>
                <a:close/>
              </a:path>
              <a:path w="305435" h="292735">
                <a:moveTo>
                  <a:pt x="305060" y="292182"/>
                </a:moveTo>
                <a:lnTo>
                  <a:pt x="0" y="292182"/>
                </a:lnTo>
                <a:lnTo>
                  <a:pt x="0" y="267020"/>
                </a:lnTo>
                <a:lnTo>
                  <a:pt x="305060" y="267020"/>
                </a:lnTo>
                <a:lnTo>
                  <a:pt x="305060" y="2921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596629" y="2475960"/>
            <a:ext cx="311150" cy="337820"/>
          </a:xfrm>
          <a:custGeom>
            <a:avLst/>
            <a:gdLst/>
            <a:ahLst/>
            <a:cxnLst/>
            <a:rect l="l" t="t" r="r" b="b"/>
            <a:pathLst>
              <a:path w="311150" h="337819">
                <a:moveTo>
                  <a:pt x="114819" y="40935"/>
                </a:moveTo>
                <a:lnTo>
                  <a:pt x="84051" y="40935"/>
                </a:lnTo>
                <a:lnTo>
                  <a:pt x="84051" y="0"/>
                </a:lnTo>
                <a:lnTo>
                  <a:pt x="114819" y="0"/>
                </a:lnTo>
                <a:lnTo>
                  <a:pt x="114819" y="40935"/>
                </a:lnTo>
                <a:close/>
              </a:path>
              <a:path w="311150" h="337819">
                <a:moveTo>
                  <a:pt x="189114" y="65722"/>
                </a:moveTo>
                <a:lnTo>
                  <a:pt x="9380" y="65722"/>
                </a:lnTo>
                <a:lnTo>
                  <a:pt x="9380" y="40935"/>
                </a:lnTo>
                <a:lnTo>
                  <a:pt x="189114" y="40935"/>
                </a:lnTo>
                <a:lnTo>
                  <a:pt x="189114" y="65722"/>
                </a:lnTo>
                <a:close/>
              </a:path>
              <a:path w="311150" h="337819">
                <a:moveTo>
                  <a:pt x="15009" y="193411"/>
                </a:moveTo>
                <a:lnTo>
                  <a:pt x="0" y="169000"/>
                </a:lnTo>
                <a:lnTo>
                  <a:pt x="34186" y="153637"/>
                </a:lnTo>
                <a:lnTo>
                  <a:pt x="60740" y="131162"/>
                </a:lnTo>
                <a:lnTo>
                  <a:pt x="77935" y="103195"/>
                </a:lnTo>
                <a:lnTo>
                  <a:pt x="84051" y="71355"/>
                </a:lnTo>
                <a:lnTo>
                  <a:pt x="84051" y="65722"/>
                </a:lnTo>
                <a:lnTo>
                  <a:pt x="114819" y="65722"/>
                </a:lnTo>
                <a:lnTo>
                  <a:pt x="114819" y="71355"/>
                </a:lnTo>
                <a:lnTo>
                  <a:pt x="120694" y="100778"/>
                </a:lnTo>
                <a:lnTo>
                  <a:pt x="132275" y="119051"/>
                </a:lnTo>
                <a:lnTo>
                  <a:pt x="99810" y="119051"/>
                </a:lnTo>
                <a:lnTo>
                  <a:pt x="85927" y="143609"/>
                </a:lnTo>
                <a:lnTo>
                  <a:pt x="66696" y="164540"/>
                </a:lnTo>
                <a:lnTo>
                  <a:pt x="42822" y="181317"/>
                </a:lnTo>
                <a:lnTo>
                  <a:pt x="15009" y="193411"/>
                </a:lnTo>
                <a:close/>
              </a:path>
              <a:path w="311150" h="337819">
                <a:moveTo>
                  <a:pt x="182360" y="186651"/>
                </a:moveTo>
                <a:lnTo>
                  <a:pt x="155426" y="175771"/>
                </a:lnTo>
                <a:lnTo>
                  <a:pt x="132361" y="160456"/>
                </a:lnTo>
                <a:lnTo>
                  <a:pt x="113658" y="141338"/>
                </a:lnTo>
                <a:lnTo>
                  <a:pt x="99810" y="119051"/>
                </a:lnTo>
                <a:lnTo>
                  <a:pt x="132275" y="119051"/>
                </a:lnTo>
                <a:lnTo>
                  <a:pt x="137333" y="127031"/>
                </a:lnTo>
                <a:lnTo>
                  <a:pt x="163259" y="148356"/>
                </a:lnTo>
                <a:lnTo>
                  <a:pt x="196994" y="162991"/>
                </a:lnTo>
                <a:lnTo>
                  <a:pt x="182360" y="186651"/>
                </a:lnTo>
                <a:close/>
              </a:path>
              <a:path w="311150" h="337819">
                <a:moveTo>
                  <a:pt x="266787" y="239980"/>
                </a:moveTo>
                <a:lnTo>
                  <a:pt x="46528" y="239980"/>
                </a:lnTo>
                <a:lnTo>
                  <a:pt x="46528" y="215569"/>
                </a:lnTo>
                <a:lnTo>
                  <a:pt x="266787" y="215569"/>
                </a:lnTo>
                <a:lnTo>
                  <a:pt x="266787" y="239980"/>
                </a:lnTo>
                <a:close/>
              </a:path>
              <a:path w="311150" h="337819">
                <a:moveTo>
                  <a:pt x="44652" y="336873"/>
                </a:moveTo>
                <a:lnTo>
                  <a:pt x="33770" y="313213"/>
                </a:lnTo>
                <a:lnTo>
                  <a:pt x="72530" y="303249"/>
                </a:lnTo>
                <a:lnTo>
                  <a:pt x="105485" y="286737"/>
                </a:lnTo>
                <a:lnTo>
                  <a:pt x="129224" y="265154"/>
                </a:lnTo>
                <a:lnTo>
                  <a:pt x="140335" y="239980"/>
                </a:lnTo>
                <a:lnTo>
                  <a:pt x="172604" y="239980"/>
                </a:lnTo>
                <a:lnTo>
                  <a:pt x="184148" y="264843"/>
                </a:lnTo>
                <a:lnTo>
                  <a:pt x="191127" y="271151"/>
                </a:lnTo>
                <a:lnTo>
                  <a:pt x="156470" y="271151"/>
                </a:lnTo>
                <a:lnTo>
                  <a:pt x="138048" y="294518"/>
                </a:lnTo>
                <a:lnTo>
                  <a:pt x="112099" y="313589"/>
                </a:lnTo>
                <a:lnTo>
                  <a:pt x="80380" y="327872"/>
                </a:lnTo>
                <a:lnTo>
                  <a:pt x="44652" y="336873"/>
                </a:lnTo>
                <a:close/>
              </a:path>
              <a:path w="311150" h="337819">
                <a:moveTo>
                  <a:pt x="268287" y="337249"/>
                </a:moveTo>
                <a:lnTo>
                  <a:pt x="232928" y="328136"/>
                </a:lnTo>
                <a:lnTo>
                  <a:pt x="201262" y="313636"/>
                </a:lnTo>
                <a:lnTo>
                  <a:pt x="175155" y="294418"/>
                </a:lnTo>
                <a:lnTo>
                  <a:pt x="156470" y="271151"/>
                </a:lnTo>
                <a:lnTo>
                  <a:pt x="191127" y="271151"/>
                </a:lnTo>
                <a:lnTo>
                  <a:pt x="208110" y="286502"/>
                </a:lnTo>
                <a:lnTo>
                  <a:pt x="241148" y="303302"/>
                </a:lnTo>
                <a:lnTo>
                  <a:pt x="279919" y="313589"/>
                </a:lnTo>
                <a:lnTo>
                  <a:pt x="268287" y="337249"/>
                </a:lnTo>
                <a:close/>
              </a:path>
              <a:path w="311150" h="337819">
                <a:moveTo>
                  <a:pt x="261158" y="197166"/>
                </a:moveTo>
                <a:lnTo>
                  <a:pt x="230389" y="197166"/>
                </a:lnTo>
                <a:lnTo>
                  <a:pt x="230389" y="1877"/>
                </a:lnTo>
                <a:lnTo>
                  <a:pt x="261158" y="1877"/>
                </a:lnTo>
                <a:lnTo>
                  <a:pt x="261158" y="84875"/>
                </a:lnTo>
                <a:lnTo>
                  <a:pt x="311063" y="84875"/>
                </a:lnTo>
                <a:lnTo>
                  <a:pt x="311063" y="110413"/>
                </a:lnTo>
                <a:lnTo>
                  <a:pt x="261158" y="110413"/>
                </a:lnTo>
                <a:lnTo>
                  <a:pt x="261158" y="1971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946341" y="2477462"/>
            <a:ext cx="271780" cy="337185"/>
          </a:xfrm>
          <a:custGeom>
            <a:avLst/>
            <a:gdLst/>
            <a:ahLst/>
            <a:cxnLst/>
            <a:rect l="l" t="t" r="r" b="b"/>
            <a:pathLst>
              <a:path w="271779" h="337185">
                <a:moveTo>
                  <a:pt x="16510" y="274155"/>
                </a:moveTo>
                <a:lnTo>
                  <a:pt x="0" y="248993"/>
                </a:lnTo>
                <a:lnTo>
                  <a:pt x="48863" y="220559"/>
                </a:lnTo>
                <a:lnTo>
                  <a:pt x="87154" y="187276"/>
                </a:lnTo>
                <a:lnTo>
                  <a:pt x="115197" y="149432"/>
                </a:lnTo>
                <a:lnTo>
                  <a:pt x="133316" y="107315"/>
                </a:lnTo>
                <a:lnTo>
                  <a:pt x="141836" y="61215"/>
                </a:lnTo>
                <a:lnTo>
                  <a:pt x="15384" y="61215"/>
                </a:lnTo>
                <a:lnTo>
                  <a:pt x="15384" y="36428"/>
                </a:lnTo>
                <a:lnTo>
                  <a:pt x="172980" y="36428"/>
                </a:lnTo>
                <a:lnTo>
                  <a:pt x="169154" y="84004"/>
                </a:lnTo>
                <a:lnTo>
                  <a:pt x="157262" y="129107"/>
                </a:lnTo>
                <a:lnTo>
                  <a:pt x="136676" y="171206"/>
                </a:lnTo>
                <a:lnTo>
                  <a:pt x="106773" y="209768"/>
                </a:lnTo>
                <a:lnTo>
                  <a:pt x="66926" y="244262"/>
                </a:lnTo>
                <a:lnTo>
                  <a:pt x="16510" y="274155"/>
                </a:lnTo>
                <a:close/>
              </a:path>
              <a:path w="271779" h="337185">
                <a:moveTo>
                  <a:pt x="271664" y="336873"/>
                </a:moveTo>
                <a:lnTo>
                  <a:pt x="240896" y="336873"/>
                </a:lnTo>
                <a:lnTo>
                  <a:pt x="240896" y="0"/>
                </a:lnTo>
                <a:lnTo>
                  <a:pt x="271664" y="0"/>
                </a:lnTo>
                <a:lnTo>
                  <a:pt x="271664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25625" y="4112314"/>
            <a:ext cx="6172200" cy="432894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536438" y="2974399"/>
            <a:ext cx="8597422" cy="2971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675574" y="3733998"/>
            <a:ext cx="1619962" cy="36560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668000" y="4889379"/>
            <a:ext cx="6172200" cy="163557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536438" y="7248853"/>
            <a:ext cx="9459246" cy="3657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668000" y="7835096"/>
            <a:ext cx="6172200" cy="172694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041751" y="3382441"/>
            <a:ext cx="1161415" cy="794385"/>
          </a:xfrm>
          <a:custGeom>
            <a:avLst/>
            <a:gdLst/>
            <a:ahLst/>
            <a:cxnLst/>
            <a:rect l="l" t="t" r="r" b="b"/>
            <a:pathLst>
              <a:path w="1161415" h="794385">
                <a:moveTo>
                  <a:pt x="1044778" y="423507"/>
                </a:moveTo>
                <a:lnTo>
                  <a:pt x="961536" y="587022"/>
                </a:lnTo>
                <a:lnTo>
                  <a:pt x="965017" y="576846"/>
                </a:lnTo>
                <a:lnTo>
                  <a:pt x="967022" y="569980"/>
                </a:lnTo>
                <a:lnTo>
                  <a:pt x="919679" y="581133"/>
                </a:lnTo>
                <a:lnTo>
                  <a:pt x="872172" y="590626"/>
                </a:lnTo>
                <a:lnTo>
                  <a:pt x="824457" y="598162"/>
                </a:lnTo>
                <a:lnTo>
                  <a:pt x="776492" y="603442"/>
                </a:lnTo>
                <a:lnTo>
                  <a:pt x="728233" y="606170"/>
                </a:lnTo>
                <a:lnTo>
                  <a:pt x="679638" y="606046"/>
                </a:lnTo>
                <a:lnTo>
                  <a:pt x="624075" y="603485"/>
                </a:lnTo>
                <a:lnTo>
                  <a:pt x="570879" y="596821"/>
                </a:lnTo>
                <a:lnTo>
                  <a:pt x="536626" y="588870"/>
                </a:lnTo>
                <a:lnTo>
                  <a:pt x="501455" y="581091"/>
                </a:lnTo>
                <a:lnTo>
                  <a:pt x="432233" y="562107"/>
                </a:lnTo>
                <a:lnTo>
                  <a:pt x="368399" y="534427"/>
                </a:lnTo>
                <a:lnTo>
                  <a:pt x="309974" y="501833"/>
                </a:lnTo>
                <a:lnTo>
                  <a:pt x="268005" y="473832"/>
                </a:lnTo>
                <a:lnTo>
                  <a:pt x="228155" y="442037"/>
                </a:lnTo>
                <a:lnTo>
                  <a:pt x="215204" y="425606"/>
                </a:lnTo>
                <a:lnTo>
                  <a:pt x="210715" y="420258"/>
                </a:lnTo>
                <a:lnTo>
                  <a:pt x="205616" y="415494"/>
                </a:lnTo>
                <a:lnTo>
                  <a:pt x="200161" y="411413"/>
                </a:lnTo>
                <a:lnTo>
                  <a:pt x="194538" y="407562"/>
                </a:lnTo>
                <a:lnTo>
                  <a:pt x="188936" y="403491"/>
                </a:lnTo>
                <a:lnTo>
                  <a:pt x="153204" y="370363"/>
                </a:lnTo>
                <a:lnTo>
                  <a:pt x="122761" y="332863"/>
                </a:lnTo>
                <a:lnTo>
                  <a:pt x="96057" y="292395"/>
                </a:lnTo>
                <a:lnTo>
                  <a:pt x="71543" y="250360"/>
                </a:lnTo>
                <a:lnTo>
                  <a:pt x="47667" y="208164"/>
                </a:lnTo>
                <a:lnTo>
                  <a:pt x="23538" y="152886"/>
                </a:lnTo>
                <a:lnTo>
                  <a:pt x="7503" y="94533"/>
                </a:lnTo>
                <a:lnTo>
                  <a:pt x="0" y="51774"/>
                </a:lnTo>
                <a:lnTo>
                  <a:pt x="1277" y="37318"/>
                </a:lnTo>
                <a:lnTo>
                  <a:pt x="23146" y="2499"/>
                </a:lnTo>
                <a:lnTo>
                  <a:pt x="30053" y="0"/>
                </a:lnTo>
                <a:lnTo>
                  <a:pt x="39327" y="4910"/>
                </a:lnTo>
                <a:lnTo>
                  <a:pt x="52427" y="13608"/>
                </a:lnTo>
                <a:lnTo>
                  <a:pt x="53454" y="18617"/>
                </a:lnTo>
                <a:lnTo>
                  <a:pt x="54299" y="27086"/>
                </a:lnTo>
                <a:lnTo>
                  <a:pt x="56169" y="40479"/>
                </a:lnTo>
                <a:lnTo>
                  <a:pt x="67127" y="79179"/>
                </a:lnTo>
                <a:lnTo>
                  <a:pt x="90504" y="136797"/>
                </a:lnTo>
                <a:lnTo>
                  <a:pt x="117550" y="192742"/>
                </a:lnTo>
                <a:lnTo>
                  <a:pt x="142980" y="235774"/>
                </a:lnTo>
                <a:lnTo>
                  <a:pt x="172058" y="276968"/>
                </a:lnTo>
                <a:lnTo>
                  <a:pt x="204166" y="316082"/>
                </a:lnTo>
                <a:lnTo>
                  <a:pt x="238682" y="352875"/>
                </a:lnTo>
                <a:lnTo>
                  <a:pt x="274989" y="387103"/>
                </a:lnTo>
                <a:lnTo>
                  <a:pt x="316300" y="420513"/>
                </a:lnTo>
                <a:lnTo>
                  <a:pt x="360355" y="450069"/>
                </a:lnTo>
                <a:lnTo>
                  <a:pt x="406741" y="475850"/>
                </a:lnTo>
                <a:lnTo>
                  <a:pt x="455049" y="497936"/>
                </a:lnTo>
                <a:lnTo>
                  <a:pt x="504866" y="516406"/>
                </a:lnTo>
                <a:lnTo>
                  <a:pt x="563836" y="530391"/>
                </a:lnTo>
                <a:lnTo>
                  <a:pt x="624064" y="538086"/>
                </a:lnTo>
                <a:lnTo>
                  <a:pt x="686175" y="543259"/>
                </a:lnTo>
                <a:lnTo>
                  <a:pt x="717332" y="543999"/>
                </a:lnTo>
                <a:lnTo>
                  <a:pt x="748508" y="542902"/>
                </a:lnTo>
                <a:lnTo>
                  <a:pt x="764601" y="541312"/>
                </a:lnTo>
                <a:lnTo>
                  <a:pt x="780614" y="539134"/>
                </a:lnTo>
                <a:lnTo>
                  <a:pt x="796620" y="536862"/>
                </a:lnTo>
                <a:lnTo>
                  <a:pt x="812690" y="534990"/>
                </a:lnTo>
                <a:lnTo>
                  <a:pt x="827517" y="533764"/>
                </a:lnTo>
                <a:lnTo>
                  <a:pt x="841878" y="532673"/>
                </a:lnTo>
                <a:lnTo>
                  <a:pt x="856445" y="531356"/>
                </a:lnTo>
                <a:lnTo>
                  <a:pt x="905950" y="523380"/>
                </a:lnTo>
                <a:lnTo>
                  <a:pt x="954238" y="513518"/>
                </a:lnTo>
                <a:lnTo>
                  <a:pt x="992649" y="501312"/>
                </a:lnTo>
                <a:lnTo>
                  <a:pt x="1035226" y="417678"/>
                </a:lnTo>
                <a:lnTo>
                  <a:pt x="1044778" y="423507"/>
                </a:lnTo>
                <a:close/>
              </a:path>
              <a:path w="1161415" h="794385">
                <a:moveTo>
                  <a:pt x="1035226" y="417678"/>
                </a:moveTo>
                <a:lnTo>
                  <a:pt x="992649" y="501312"/>
                </a:lnTo>
                <a:lnTo>
                  <a:pt x="977008" y="485355"/>
                </a:lnTo>
                <a:lnTo>
                  <a:pt x="959257" y="471266"/>
                </a:lnTo>
                <a:lnTo>
                  <a:pt x="922114" y="445291"/>
                </a:lnTo>
                <a:lnTo>
                  <a:pt x="886096" y="418263"/>
                </a:lnTo>
                <a:lnTo>
                  <a:pt x="850956" y="390728"/>
                </a:lnTo>
                <a:lnTo>
                  <a:pt x="834210" y="377989"/>
                </a:lnTo>
                <a:lnTo>
                  <a:pt x="816951" y="365133"/>
                </a:lnTo>
                <a:lnTo>
                  <a:pt x="800268" y="351640"/>
                </a:lnTo>
                <a:lnTo>
                  <a:pt x="785251" y="336989"/>
                </a:lnTo>
                <a:lnTo>
                  <a:pt x="779378" y="322870"/>
                </a:lnTo>
                <a:lnTo>
                  <a:pt x="784355" y="310584"/>
                </a:lnTo>
                <a:lnTo>
                  <a:pt x="796360" y="303243"/>
                </a:lnTo>
                <a:lnTo>
                  <a:pt x="811574" y="303959"/>
                </a:lnTo>
                <a:lnTo>
                  <a:pt x="830071" y="311449"/>
                </a:lnTo>
                <a:lnTo>
                  <a:pt x="848416" y="319737"/>
                </a:lnTo>
                <a:lnTo>
                  <a:pt x="866673" y="328273"/>
                </a:lnTo>
                <a:lnTo>
                  <a:pt x="884907" y="336510"/>
                </a:lnTo>
                <a:lnTo>
                  <a:pt x="919605" y="352441"/>
                </a:lnTo>
                <a:lnTo>
                  <a:pt x="956365" y="371687"/>
                </a:lnTo>
                <a:lnTo>
                  <a:pt x="992770" y="392516"/>
                </a:lnTo>
                <a:lnTo>
                  <a:pt x="1028403" y="413514"/>
                </a:lnTo>
                <a:lnTo>
                  <a:pt x="1035226" y="417678"/>
                </a:lnTo>
                <a:close/>
              </a:path>
              <a:path w="1161415" h="794385">
                <a:moveTo>
                  <a:pt x="1155258" y="536851"/>
                </a:moveTo>
                <a:lnTo>
                  <a:pt x="1136390" y="567079"/>
                </a:lnTo>
                <a:lnTo>
                  <a:pt x="1111726" y="593860"/>
                </a:lnTo>
                <a:lnTo>
                  <a:pt x="1058147" y="642764"/>
                </a:lnTo>
                <a:lnTo>
                  <a:pt x="970618" y="727673"/>
                </a:lnTo>
                <a:lnTo>
                  <a:pt x="941015" y="755507"/>
                </a:lnTo>
                <a:lnTo>
                  <a:pt x="917679" y="775087"/>
                </a:lnTo>
                <a:lnTo>
                  <a:pt x="891698" y="789817"/>
                </a:lnTo>
                <a:lnTo>
                  <a:pt x="864176" y="793916"/>
                </a:lnTo>
                <a:lnTo>
                  <a:pt x="836217" y="781604"/>
                </a:lnTo>
                <a:lnTo>
                  <a:pt x="827712" y="772239"/>
                </a:lnTo>
                <a:lnTo>
                  <a:pt x="822510" y="761356"/>
                </a:lnTo>
                <a:lnTo>
                  <a:pt x="819714" y="749424"/>
                </a:lnTo>
                <a:lnTo>
                  <a:pt x="818427" y="736916"/>
                </a:lnTo>
                <a:lnTo>
                  <a:pt x="817213" y="735259"/>
                </a:lnTo>
                <a:lnTo>
                  <a:pt x="816234" y="733961"/>
                </a:lnTo>
                <a:lnTo>
                  <a:pt x="819585" y="731245"/>
                </a:lnTo>
                <a:lnTo>
                  <a:pt x="820916" y="728630"/>
                </a:lnTo>
                <a:lnTo>
                  <a:pt x="822744" y="726503"/>
                </a:lnTo>
                <a:lnTo>
                  <a:pt x="831056" y="710233"/>
                </a:lnTo>
                <a:lnTo>
                  <a:pt x="835896" y="703965"/>
                </a:lnTo>
                <a:lnTo>
                  <a:pt x="865120" y="678629"/>
                </a:lnTo>
                <a:lnTo>
                  <a:pt x="872337" y="669605"/>
                </a:lnTo>
                <a:lnTo>
                  <a:pt x="902042" y="635320"/>
                </a:lnTo>
                <a:lnTo>
                  <a:pt x="908899" y="629560"/>
                </a:lnTo>
                <a:lnTo>
                  <a:pt x="915517" y="623571"/>
                </a:lnTo>
                <a:lnTo>
                  <a:pt x="921883" y="617318"/>
                </a:lnTo>
                <a:lnTo>
                  <a:pt x="927985" y="610767"/>
                </a:lnTo>
                <a:lnTo>
                  <a:pt x="933663" y="604368"/>
                </a:lnTo>
                <a:lnTo>
                  <a:pt x="939595" y="598334"/>
                </a:lnTo>
                <a:lnTo>
                  <a:pt x="946210" y="593207"/>
                </a:lnTo>
                <a:lnTo>
                  <a:pt x="953939" y="589531"/>
                </a:lnTo>
                <a:lnTo>
                  <a:pt x="961536" y="587022"/>
                </a:lnTo>
                <a:lnTo>
                  <a:pt x="1044778" y="423507"/>
                </a:lnTo>
                <a:lnTo>
                  <a:pt x="1062624" y="434398"/>
                </a:lnTo>
                <a:lnTo>
                  <a:pt x="1097324" y="456487"/>
                </a:lnTo>
                <a:lnTo>
                  <a:pt x="1112294" y="465653"/>
                </a:lnTo>
                <a:lnTo>
                  <a:pt x="1155691" y="498114"/>
                </a:lnTo>
                <a:lnTo>
                  <a:pt x="1161396" y="517138"/>
                </a:lnTo>
                <a:lnTo>
                  <a:pt x="1159213" y="527031"/>
                </a:lnTo>
                <a:lnTo>
                  <a:pt x="1155258" y="536851"/>
                </a:lnTo>
                <a:close/>
              </a:path>
              <a:path w="1161415" h="794385">
                <a:moveTo>
                  <a:pt x="831056" y="710233"/>
                </a:moveTo>
                <a:lnTo>
                  <a:pt x="826235" y="719703"/>
                </a:lnTo>
                <a:lnTo>
                  <a:pt x="827538" y="714979"/>
                </a:lnTo>
                <a:lnTo>
                  <a:pt x="830619" y="710800"/>
                </a:lnTo>
                <a:lnTo>
                  <a:pt x="831056" y="710233"/>
                </a:lnTo>
                <a:close/>
              </a:path>
              <a:path w="1161415" h="794385">
                <a:moveTo>
                  <a:pt x="820916" y="728630"/>
                </a:moveTo>
                <a:lnTo>
                  <a:pt x="819585" y="731245"/>
                </a:lnTo>
                <a:lnTo>
                  <a:pt x="820503" y="729110"/>
                </a:lnTo>
                <a:lnTo>
                  <a:pt x="820916" y="728630"/>
                </a:lnTo>
                <a:close/>
              </a:path>
              <a:path w="1161415" h="794385">
                <a:moveTo>
                  <a:pt x="878994" y="656529"/>
                </a:moveTo>
                <a:lnTo>
                  <a:pt x="872337" y="669605"/>
                </a:lnTo>
                <a:lnTo>
                  <a:pt x="873650" y="663922"/>
                </a:lnTo>
                <a:lnTo>
                  <a:pt x="876688" y="659420"/>
                </a:lnTo>
                <a:lnTo>
                  <a:pt x="878994" y="656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041751" y="5047822"/>
            <a:ext cx="1161415" cy="794385"/>
          </a:xfrm>
          <a:custGeom>
            <a:avLst/>
            <a:gdLst/>
            <a:ahLst/>
            <a:cxnLst/>
            <a:rect l="l" t="t" r="r" b="b"/>
            <a:pathLst>
              <a:path w="1161415" h="794385">
                <a:moveTo>
                  <a:pt x="1044778" y="423507"/>
                </a:moveTo>
                <a:lnTo>
                  <a:pt x="961536" y="587022"/>
                </a:lnTo>
                <a:lnTo>
                  <a:pt x="965017" y="576846"/>
                </a:lnTo>
                <a:lnTo>
                  <a:pt x="967022" y="569980"/>
                </a:lnTo>
                <a:lnTo>
                  <a:pt x="919679" y="581133"/>
                </a:lnTo>
                <a:lnTo>
                  <a:pt x="872172" y="590626"/>
                </a:lnTo>
                <a:lnTo>
                  <a:pt x="824457" y="598162"/>
                </a:lnTo>
                <a:lnTo>
                  <a:pt x="776492" y="603442"/>
                </a:lnTo>
                <a:lnTo>
                  <a:pt x="728233" y="606170"/>
                </a:lnTo>
                <a:lnTo>
                  <a:pt x="679638" y="606046"/>
                </a:lnTo>
                <a:lnTo>
                  <a:pt x="624075" y="603485"/>
                </a:lnTo>
                <a:lnTo>
                  <a:pt x="570879" y="596821"/>
                </a:lnTo>
                <a:lnTo>
                  <a:pt x="536626" y="588870"/>
                </a:lnTo>
                <a:lnTo>
                  <a:pt x="501455" y="581091"/>
                </a:lnTo>
                <a:lnTo>
                  <a:pt x="432233" y="562107"/>
                </a:lnTo>
                <a:lnTo>
                  <a:pt x="368399" y="534427"/>
                </a:lnTo>
                <a:lnTo>
                  <a:pt x="309974" y="501833"/>
                </a:lnTo>
                <a:lnTo>
                  <a:pt x="268005" y="473832"/>
                </a:lnTo>
                <a:lnTo>
                  <a:pt x="228155" y="442037"/>
                </a:lnTo>
                <a:lnTo>
                  <a:pt x="215204" y="425606"/>
                </a:lnTo>
                <a:lnTo>
                  <a:pt x="210715" y="420258"/>
                </a:lnTo>
                <a:lnTo>
                  <a:pt x="205616" y="415494"/>
                </a:lnTo>
                <a:lnTo>
                  <a:pt x="200161" y="411413"/>
                </a:lnTo>
                <a:lnTo>
                  <a:pt x="194538" y="407562"/>
                </a:lnTo>
                <a:lnTo>
                  <a:pt x="188936" y="403491"/>
                </a:lnTo>
                <a:lnTo>
                  <a:pt x="153204" y="370363"/>
                </a:lnTo>
                <a:lnTo>
                  <a:pt x="122761" y="332863"/>
                </a:lnTo>
                <a:lnTo>
                  <a:pt x="96057" y="292395"/>
                </a:lnTo>
                <a:lnTo>
                  <a:pt x="71543" y="250360"/>
                </a:lnTo>
                <a:lnTo>
                  <a:pt x="47667" y="208164"/>
                </a:lnTo>
                <a:lnTo>
                  <a:pt x="23538" y="152886"/>
                </a:lnTo>
                <a:lnTo>
                  <a:pt x="7503" y="94533"/>
                </a:lnTo>
                <a:lnTo>
                  <a:pt x="0" y="51774"/>
                </a:lnTo>
                <a:lnTo>
                  <a:pt x="1277" y="37318"/>
                </a:lnTo>
                <a:lnTo>
                  <a:pt x="23146" y="2499"/>
                </a:lnTo>
                <a:lnTo>
                  <a:pt x="30053" y="0"/>
                </a:lnTo>
                <a:lnTo>
                  <a:pt x="39327" y="4910"/>
                </a:lnTo>
                <a:lnTo>
                  <a:pt x="52427" y="13608"/>
                </a:lnTo>
                <a:lnTo>
                  <a:pt x="53454" y="18617"/>
                </a:lnTo>
                <a:lnTo>
                  <a:pt x="54299" y="27086"/>
                </a:lnTo>
                <a:lnTo>
                  <a:pt x="56169" y="40479"/>
                </a:lnTo>
                <a:lnTo>
                  <a:pt x="67127" y="79179"/>
                </a:lnTo>
                <a:lnTo>
                  <a:pt x="90504" y="136797"/>
                </a:lnTo>
                <a:lnTo>
                  <a:pt x="117550" y="192742"/>
                </a:lnTo>
                <a:lnTo>
                  <a:pt x="142980" y="235774"/>
                </a:lnTo>
                <a:lnTo>
                  <a:pt x="172058" y="276968"/>
                </a:lnTo>
                <a:lnTo>
                  <a:pt x="204166" y="316082"/>
                </a:lnTo>
                <a:lnTo>
                  <a:pt x="238682" y="352875"/>
                </a:lnTo>
                <a:lnTo>
                  <a:pt x="274989" y="387103"/>
                </a:lnTo>
                <a:lnTo>
                  <a:pt x="316300" y="420513"/>
                </a:lnTo>
                <a:lnTo>
                  <a:pt x="360355" y="450069"/>
                </a:lnTo>
                <a:lnTo>
                  <a:pt x="406741" y="475850"/>
                </a:lnTo>
                <a:lnTo>
                  <a:pt x="455049" y="497936"/>
                </a:lnTo>
                <a:lnTo>
                  <a:pt x="504866" y="516406"/>
                </a:lnTo>
                <a:lnTo>
                  <a:pt x="563836" y="530391"/>
                </a:lnTo>
                <a:lnTo>
                  <a:pt x="624064" y="538086"/>
                </a:lnTo>
                <a:lnTo>
                  <a:pt x="686175" y="543259"/>
                </a:lnTo>
                <a:lnTo>
                  <a:pt x="717332" y="543999"/>
                </a:lnTo>
                <a:lnTo>
                  <a:pt x="748508" y="542902"/>
                </a:lnTo>
                <a:lnTo>
                  <a:pt x="764601" y="541312"/>
                </a:lnTo>
                <a:lnTo>
                  <a:pt x="780614" y="539134"/>
                </a:lnTo>
                <a:lnTo>
                  <a:pt x="796620" y="536862"/>
                </a:lnTo>
                <a:lnTo>
                  <a:pt x="812690" y="534990"/>
                </a:lnTo>
                <a:lnTo>
                  <a:pt x="827517" y="533764"/>
                </a:lnTo>
                <a:lnTo>
                  <a:pt x="841878" y="532673"/>
                </a:lnTo>
                <a:lnTo>
                  <a:pt x="856445" y="531356"/>
                </a:lnTo>
                <a:lnTo>
                  <a:pt x="905950" y="523380"/>
                </a:lnTo>
                <a:lnTo>
                  <a:pt x="954238" y="513518"/>
                </a:lnTo>
                <a:lnTo>
                  <a:pt x="992649" y="501312"/>
                </a:lnTo>
                <a:lnTo>
                  <a:pt x="1035226" y="417678"/>
                </a:lnTo>
                <a:lnTo>
                  <a:pt x="1044778" y="423507"/>
                </a:lnTo>
                <a:close/>
              </a:path>
              <a:path w="1161415" h="794385">
                <a:moveTo>
                  <a:pt x="1035226" y="417678"/>
                </a:moveTo>
                <a:lnTo>
                  <a:pt x="992649" y="501312"/>
                </a:lnTo>
                <a:lnTo>
                  <a:pt x="977008" y="485355"/>
                </a:lnTo>
                <a:lnTo>
                  <a:pt x="959257" y="471266"/>
                </a:lnTo>
                <a:lnTo>
                  <a:pt x="922114" y="445291"/>
                </a:lnTo>
                <a:lnTo>
                  <a:pt x="886096" y="418263"/>
                </a:lnTo>
                <a:lnTo>
                  <a:pt x="850956" y="390728"/>
                </a:lnTo>
                <a:lnTo>
                  <a:pt x="834210" y="377989"/>
                </a:lnTo>
                <a:lnTo>
                  <a:pt x="816951" y="365133"/>
                </a:lnTo>
                <a:lnTo>
                  <a:pt x="800268" y="351640"/>
                </a:lnTo>
                <a:lnTo>
                  <a:pt x="785251" y="336989"/>
                </a:lnTo>
                <a:lnTo>
                  <a:pt x="779378" y="322870"/>
                </a:lnTo>
                <a:lnTo>
                  <a:pt x="784355" y="310584"/>
                </a:lnTo>
                <a:lnTo>
                  <a:pt x="796360" y="303243"/>
                </a:lnTo>
                <a:lnTo>
                  <a:pt x="811574" y="303959"/>
                </a:lnTo>
                <a:lnTo>
                  <a:pt x="830071" y="311449"/>
                </a:lnTo>
                <a:lnTo>
                  <a:pt x="848416" y="319737"/>
                </a:lnTo>
                <a:lnTo>
                  <a:pt x="866673" y="328273"/>
                </a:lnTo>
                <a:lnTo>
                  <a:pt x="884907" y="336510"/>
                </a:lnTo>
                <a:lnTo>
                  <a:pt x="919605" y="352441"/>
                </a:lnTo>
                <a:lnTo>
                  <a:pt x="956365" y="371687"/>
                </a:lnTo>
                <a:lnTo>
                  <a:pt x="992770" y="392516"/>
                </a:lnTo>
                <a:lnTo>
                  <a:pt x="1028403" y="413514"/>
                </a:lnTo>
                <a:lnTo>
                  <a:pt x="1035226" y="417678"/>
                </a:lnTo>
                <a:close/>
              </a:path>
              <a:path w="1161415" h="794385">
                <a:moveTo>
                  <a:pt x="1155258" y="536851"/>
                </a:moveTo>
                <a:lnTo>
                  <a:pt x="1136390" y="567079"/>
                </a:lnTo>
                <a:lnTo>
                  <a:pt x="1111726" y="593860"/>
                </a:lnTo>
                <a:lnTo>
                  <a:pt x="1058147" y="642764"/>
                </a:lnTo>
                <a:lnTo>
                  <a:pt x="970618" y="727673"/>
                </a:lnTo>
                <a:lnTo>
                  <a:pt x="941015" y="755507"/>
                </a:lnTo>
                <a:lnTo>
                  <a:pt x="917679" y="775087"/>
                </a:lnTo>
                <a:lnTo>
                  <a:pt x="891698" y="789817"/>
                </a:lnTo>
                <a:lnTo>
                  <a:pt x="864176" y="793916"/>
                </a:lnTo>
                <a:lnTo>
                  <a:pt x="836217" y="781604"/>
                </a:lnTo>
                <a:lnTo>
                  <a:pt x="827712" y="772239"/>
                </a:lnTo>
                <a:lnTo>
                  <a:pt x="822510" y="761356"/>
                </a:lnTo>
                <a:lnTo>
                  <a:pt x="819714" y="749424"/>
                </a:lnTo>
                <a:lnTo>
                  <a:pt x="818427" y="736916"/>
                </a:lnTo>
                <a:lnTo>
                  <a:pt x="817213" y="735259"/>
                </a:lnTo>
                <a:lnTo>
                  <a:pt x="816234" y="733961"/>
                </a:lnTo>
                <a:lnTo>
                  <a:pt x="819585" y="731245"/>
                </a:lnTo>
                <a:lnTo>
                  <a:pt x="820916" y="728630"/>
                </a:lnTo>
                <a:lnTo>
                  <a:pt x="822744" y="726503"/>
                </a:lnTo>
                <a:lnTo>
                  <a:pt x="831056" y="710233"/>
                </a:lnTo>
                <a:lnTo>
                  <a:pt x="835896" y="703965"/>
                </a:lnTo>
                <a:lnTo>
                  <a:pt x="865120" y="678629"/>
                </a:lnTo>
                <a:lnTo>
                  <a:pt x="872337" y="669605"/>
                </a:lnTo>
                <a:lnTo>
                  <a:pt x="902042" y="635320"/>
                </a:lnTo>
                <a:lnTo>
                  <a:pt x="908899" y="629560"/>
                </a:lnTo>
                <a:lnTo>
                  <a:pt x="915517" y="623571"/>
                </a:lnTo>
                <a:lnTo>
                  <a:pt x="921883" y="617318"/>
                </a:lnTo>
                <a:lnTo>
                  <a:pt x="927985" y="610767"/>
                </a:lnTo>
                <a:lnTo>
                  <a:pt x="933663" y="604368"/>
                </a:lnTo>
                <a:lnTo>
                  <a:pt x="939595" y="598334"/>
                </a:lnTo>
                <a:lnTo>
                  <a:pt x="946210" y="593207"/>
                </a:lnTo>
                <a:lnTo>
                  <a:pt x="953939" y="589531"/>
                </a:lnTo>
                <a:lnTo>
                  <a:pt x="961536" y="587022"/>
                </a:lnTo>
                <a:lnTo>
                  <a:pt x="1044778" y="423507"/>
                </a:lnTo>
                <a:lnTo>
                  <a:pt x="1062624" y="434398"/>
                </a:lnTo>
                <a:lnTo>
                  <a:pt x="1097324" y="456487"/>
                </a:lnTo>
                <a:lnTo>
                  <a:pt x="1112294" y="465653"/>
                </a:lnTo>
                <a:lnTo>
                  <a:pt x="1155691" y="498114"/>
                </a:lnTo>
                <a:lnTo>
                  <a:pt x="1161396" y="517138"/>
                </a:lnTo>
                <a:lnTo>
                  <a:pt x="1159213" y="527031"/>
                </a:lnTo>
                <a:lnTo>
                  <a:pt x="1155258" y="536851"/>
                </a:lnTo>
                <a:close/>
              </a:path>
              <a:path w="1161415" h="794385">
                <a:moveTo>
                  <a:pt x="831056" y="710233"/>
                </a:moveTo>
                <a:lnTo>
                  <a:pt x="826235" y="719703"/>
                </a:lnTo>
                <a:lnTo>
                  <a:pt x="827538" y="714979"/>
                </a:lnTo>
                <a:lnTo>
                  <a:pt x="830619" y="710800"/>
                </a:lnTo>
                <a:lnTo>
                  <a:pt x="831056" y="710233"/>
                </a:lnTo>
                <a:close/>
              </a:path>
              <a:path w="1161415" h="794385">
                <a:moveTo>
                  <a:pt x="820916" y="728630"/>
                </a:moveTo>
                <a:lnTo>
                  <a:pt x="819585" y="731245"/>
                </a:lnTo>
                <a:lnTo>
                  <a:pt x="820503" y="729110"/>
                </a:lnTo>
                <a:lnTo>
                  <a:pt x="820916" y="728630"/>
                </a:lnTo>
                <a:close/>
              </a:path>
              <a:path w="1161415" h="794385">
                <a:moveTo>
                  <a:pt x="878994" y="656529"/>
                </a:moveTo>
                <a:lnTo>
                  <a:pt x="872337" y="669605"/>
                </a:lnTo>
                <a:lnTo>
                  <a:pt x="873650" y="663922"/>
                </a:lnTo>
                <a:lnTo>
                  <a:pt x="876688" y="659420"/>
                </a:lnTo>
                <a:lnTo>
                  <a:pt x="878994" y="656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041751" y="7953071"/>
            <a:ext cx="1161415" cy="794385"/>
          </a:xfrm>
          <a:custGeom>
            <a:avLst/>
            <a:gdLst/>
            <a:ahLst/>
            <a:cxnLst/>
            <a:rect l="l" t="t" r="r" b="b"/>
            <a:pathLst>
              <a:path w="1161415" h="794384">
                <a:moveTo>
                  <a:pt x="1044778" y="423507"/>
                </a:moveTo>
                <a:lnTo>
                  <a:pt x="961536" y="587022"/>
                </a:lnTo>
                <a:lnTo>
                  <a:pt x="965017" y="576846"/>
                </a:lnTo>
                <a:lnTo>
                  <a:pt x="967022" y="569980"/>
                </a:lnTo>
                <a:lnTo>
                  <a:pt x="919679" y="581133"/>
                </a:lnTo>
                <a:lnTo>
                  <a:pt x="872172" y="590626"/>
                </a:lnTo>
                <a:lnTo>
                  <a:pt x="824457" y="598162"/>
                </a:lnTo>
                <a:lnTo>
                  <a:pt x="776492" y="603442"/>
                </a:lnTo>
                <a:lnTo>
                  <a:pt x="728233" y="606170"/>
                </a:lnTo>
                <a:lnTo>
                  <a:pt x="679638" y="606046"/>
                </a:lnTo>
                <a:lnTo>
                  <a:pt x="624075" y="603485"/>
                </a:lnTo>
                <a:lnTo>
                  <a:pt x="570879" y="596821"/>
                </a:lnTo>
                <a:lnTo>
                  <a:pt x="536626" y="588870"/>
                </a:lnTo>
                <a:lnTo>
                  <a:pt x="501455" y="581091"/>
                </a:lnTo>
                <a:lnTo>
                  <a:pt x="432233" y="562107"/>
                </a:lnTo>
                <a:lnTo>
                  <a:pt x="368399" y="534427"/>
                </a:lnTo>
                <a:lnTo>
                  <a:pt x="309974" y="501833"/>
                </a:lnTo>
                <a:lnTo>
                  <a:pt x="268005" y="473832"/>
                </a:lnTo>
                <a:lnTo>
                  <a:pt x="228155" y="442037"/>
                </a:lnTo>
                <a:lnTo>
                  <a:pt x="215204" y="425606"/>
                </a:lnTo>
                <a:lnTo>
                  <a:pt x="210715" y="420258"/>
                </a:lnTo>
                <a:lnTo>
                  <a:pt x="205616" y="415494"/>
                </a:lnTo>
                <a:lnTo>
                  <a:pt x="200161" y="411413"/>
                </a:lnTo>
                <a:lnTo>
                  <a:pt x="194538" y="407562"/>
                </a:lnTo>
                <a:lnTo>
                  <a:pt x="188936" y="403491"/>
                </a:lnTo>
                <a:lnTo>
                  <a:pt x="153204" y="370363"/>
                </a:lnTo>
                <a:lnTo>
                  <a:pt x="122761" y="332863"/>
                </a:lnTo>
                <a:lnTo>
                  <a:pt x="96057" y="292395"/>
                </a:lnTo>
                <a:lnTo>
                  <a:pt x="71543" y="250360"/>
                </a:lnTo>
                <a:lnTo>
                  <a:pt x="47667" y="208164"/>
                </a:lnTo>
                <a:lnTo>
                  <a:pt x="23538" y="152886"/>
                </a:lnTo>
                <a:lnTo>
                  <a:pt x="7503" y="94533"/>
                </a:lnTo>
                <a:lnTo>
                  <a:pt x="0" y="51774"/>
                </a:lnTo>
                <a:lnTo>
                  <a:pt x="1277" y="37318"/>
                </a:lnTo>
                <a:lnTo>
                  <a:pt x="23146" y="2499"/>
                </a:lnTo>
                <a:lnTo>
                  <a:pt x="30053" y="0"/>
                </a:lnTo>
                <a:lnTo>
                  <a:pt x="39327" y="4910"/>
                </a:lnTo>
                <a:lnTo>
                  <a:pt x="52427" y="13608"/>
                </a:lnTo>
                <a:lnTo>
                  <a:pt x="53454" y="18617"/>
                </a:lnTo>
                <a:lnTo>
                  <a:pt x="54299" y="27086"/>
                </a:lnTo>
                <a:lnTo>
                  <a:pt x="56169" y="40479"/>
                </a:lnTo>
                <a:lnTo>
                  <a:pt x="67127" y="79179"/>
                </a:lnTo>
                <a:lnTo>
                  <a:pt x="90504" y="136797"/>
                </a:lnTo>
                <a:lnTo>
                  <a:pt x="117550" y="192742"/>
                </a:lnTo>
                <a:lnTo>
                  <a:pt x="142980" y="235774"/>
                </a:lnTo>
                <a:lnTo>
                  <a:pt x="172058" y="276968"/>
                </a:lnTo>
                <a:lnTo>
                  <a:pt x="204166" y="316082"/>
                </a:lnTo>
                <a:lnTo>
                  <a:pt x="238682" y="352875"/>
                </a:lnTo>
                <a:lnTo>
                  <a:pt x="274989" y="387103"/>
                </a:lnTo>
                <a:lnTo>
                  <a:pt x="316300" y="420513"/>
                </a:lnTo>
                <a:lnTo>
                  <a:pt x="360355" y="450069"/>
                </a:lnTo>
                <a:lnTo>
                  <a:pt x="406741" y="475850"/>
                </a:lnTo>
                <a:lnTo>
                  <a:pt x="455049" y="497936"/>
                </a:lnTo>
                <a:lnTo>
                  <a:pt x="504866" y="516406"/>
                </a:lnTo>
                <a:lnTo>
                  <a:pt x="563836" y="530391"/>
                </a:lnTo>
                <a:lnTo>
                  <a:pt x="624064" y="538086"/>
                </a:lnTo>
                <a:lnTo>
                  <a:pt x="686175" y="543259"/>
                </a:lnTo>
                <a:lnTo>
                  <a:pt x="717332" y="543999"/>
                </a:lnTo>
                <a:lnTo>
                  <a:pt x="748508" y="542902"/>
                </a:lnTo>
                <a:lnTo>
                  <a:pt x="764601" y="541312"/>
                </a:lnTo>
                <a:lnTo>
                  <a:pt x="780614" y="539134"/>
                </a:lnTo>
                <a:lnTo>
                  <a:pt x="796620" y="536862"/>
                </a:lnTo>
                <a:lnTo>
                  <a:pt x="812690" y="534990"/>
                </a:lnTo>
                <a:lnTo>
                  <a:pt x="827517" y="533764"/>
                </a:lnTo>
                <a:lnTo>
                  <a:pt x="841878" y="532673"/>
                </a:lnTo>
                <a:lnTo>
                  <a:pt x="856445" y="531356"/>
                </a:lnTo>
                <a:lnTo>
                  <a:pt x="905950" y="523380"/>
                </a:lnTo>
                <a:lnTo>
                  <a:pt x="954238" y="513518"/>
                </a:lnTo>
                <a:lnTo>
                  <a:pt x="992649" y="501312"/>
                </a:lnTo>
                <a:lnTo>
                  <a:pt x="1035226" y="417678"/>
                </a:lnTo>
                <a:lnTo>
                  <a:pt x="1044778" y="423507"/>
                </a:lnTo>
                <a:close/>
              </a:path>
              <a:path w="1161415" h="794384">
                <a:moveTo>
                  <a:pt x="1035226" y="417678"/>
                </a:moveTo>
                <a:lnTo>
                  <a:pt x="992649" y="501312"/>
                </a:lnTo>
                <a:lnTo>
                  <a:pt x="977008" y="485355"/>
                </a:lnTo>
                <a:lnTo>
                  <a:pt x="959257" y="471266"/>
                </a:lnTo>
                <a:lnTo>
                  <a:pt x="922114" y="445291"/>
                </a:lnTo>
                <a:lnTo>
                  <a:pt x="886096" y="418263"/>
                </a:lnTo>
                <a:lnTo>
                  <a:pt x="850956" y="390728"/>
                </a:lnTo>
                <a:lnTo>
                  <a:pt x="834210" y="377989"/>
                </a:lnTo>
                <a:lnTo>
                  <a:pt x="816951" y="365133"/>
                </a:lnTo>
                <a:lnTo>
                  <a:pt x="800268" y="351640"/>
                </a:lnTo>
                <a:lnTo>
                  <a:pt x="785251" y="336989"/>
                </a:lnTo>
                <a:lnTo>
                  <a:pt x="779378" y="322870"/>
                </a:lnTo>
                <a:lnTo>
                  <a:pt x="784355" y="310584"/>
                </a:lnTo>
                <a:lnTo>
                  <a:pt x="796360" y="303243"/>
                </a:lnTo>
                <a:lnTo>
                  <a:pt x="811574" y="303959"/>
                </a:lnTo>
                <a:lnTo>
                  <a:pt x="830071" y="311449"/>
                </a:lnTo>
                <a:lnTo>
                  <a:pt x="848416" y="319737"/>
                </a:lnTo>
                <a:lnTo>
                  <a:pt x="866673" y="328273"/>
                </a:lnTo>
                <a:lnTo>
                  <a:pt x="884907" y="336510"/>
                </a:lnTo>
                <a:lnTo>
                  <a:pt x="919605" y="352441"/>
                </a:lnTo>
                <a:lnTo>
                  <a:pt x="956365" y="371687"/>
                </a:lnTo>
                <a:lnTo>
                  <a:pt x="992770" y="392516"/>
                </a:lnTo>
                <a:lnTo>
                  <a:pt x="1028403" y="413514"/>
                </a:lnTo>
                <a:lnTo>
                  <a:pt x="1035226" y="417678"/>
                </a:lnTo>
                <a:close/>
              </a:path>
              <a:path w="1161415" h="794384">
                <a:moveTo>
                  <a:pt x="1155258" y="536851"/>
                </a:moveTo>
                <a:lnTo>
                  <a:pt x="1136390" y="567079"/>
                </a:lnTo>
                <a:lnTo>
                  <a:pt x="1111726" y="593860"/>
                </a:lnTo>
                <a:lnTo>
                  <a:pt x="1058147" y="642764"/>
                </a:lnTo>
                <a:lnTo>
                  <a:pt x="970618" y="727673"/>
                </a:lnTo>
                <a:lnTo>
                  <a:pt x="941015" y="755507"/>
                </a:lnTo>
                <a:lnTo>
                  <a:pt x="917679" y="775087"/>
                </a:lnTo>
                <a:lnTo>
                  <a:pt x="891698" y="789817"/>
                </a:lnTo>
                <a:lnTo>
                  <a:pt x="864176" y="793916"/>
                </a:lnTo>
                <a:lnTo>
                  <a:pt x="836217" y="781604"/>
                </a:lnTo>
                <a:lnTo>
                  <a:pt x="827712" y="772239"/>
                </a:lnTo>
                <a:lnTo>
                  <a:pt x="822510" y="761356"/>
                </a:lnTo>
                <a:lnTo>
                  <a:pt x="819714" y="749424"/>
                </a:lnTo>
                <a:lnTo>
                  <a:pt x="818427" y="736916"/>
                </a:lnTo>
                <a:lnTo>
                  <a:pt x="817213" y="735259"/>
                </a:lnTo>
                <a:lnTo>
                  <a:pt x="816234" y="733961"/>
                </a:lnTo>
                <a:lnTo>
                  <a:pt x="819585" y="731245"/>
                </a:lnTo>
                <a:lnTo>
                  <a:pt x="820916" y="728630"/>
                </a:lnTo>
                <a:lnTo>
                  <a:pt x="822744" y="726503"/>
                </a:lnTo>
                <a:lnTo>
                  <a:pt x="831056" y="710233"/>
                </a:lnTo>
                <a:lnTo>
                  <a:pt x="835896" y="703965"/>
                </a:lnTo>
                <a:lnTo>
                  <a:pt x="865120" y="678629"/>
                </a:lnTo>
                <a:lnTo>
                  <a:pt x="872337" y="669605"/>
                </a:lnTo>
                <a:lnTo>
                  <a:pt x="902042" y="635320"/>
                </a:lnTo>
                <a:lnTo>
                  <a:pt x="908899" y="629560"/>
                </a:lnTo>
                <a:lnTo>
                  <a:pt x="915517" y="623571"/>
                </a:lnTo>
                <a:lnTo>
                  <a:pt x="921883" y="617318"/>
                </a:lnTo>
                <a:lnTo>
                  <a:pt x="927985" y="610767"/>
                </a:lnTo>
                <a:lnTo>
                  <a:pt x="933663" y="604368"/>
                </a:lnTo>
                <a:lnTo>
                  <a:pt x="939595" y="598334"/>
                </a:lnTo>
                <a:lnTo>
                  <a:pt x="946210" y="593207"/>
                </a:lnTo>
                <a:lnTo>
                  <a:pt x="953939" y="589531"/>
                </a:lnTo>
                <a:lnTo>
                  <a:pt x="961536" y="587022"/>
                </a:lnTo>
                <a:lnTo>
                  <a:pt x="1044778" y="423507"/>
                </a:lnTo>
                <a:lnTo>
                  <a:pt x="1062624" y="434398"/>
                </a:lnTo>
                <a:lnTo>
                  <a:pt x="1097324" y="456487"/>
                </a:lnTo>
                <a:lnTo>
                  <a:pt x="1112294" y="465653"/>
                </a:lnTo>
                <a:lnTo>
                  <a:pt x="1155691" y="498114"/>
                </a:lnTo>
                <a:lnTo>
                  <a:pt x="1161396" y="517138"/>
                </a:lnTo>
                <a:lnTo>
                  <a:pt x="1159213" y="527031"/>
                </a:lnTo>
                <a:lnTo>
                  <a:pt x="1155258" y="536851"/>
                </a:lnTo>
                <a:close/>
              </a:path>
              <a:path w="1161415" h="794384">
                <a:moveTo>
                  <a:pt x="831056" y="710233"/>
                </a:moveTo>
                <a:lnTo>
                  <a:pt x="826235" y="719703"/>
                </a:lnTo>
                <a:lnTo>
                  <a:pt x="827538" y="714979"/>
                </a:lnTo>
                <a:lnTo>
                  <a:pt x="830619" y="710800"/>
                </a:lnTo>
                <a:lnTo>
                  <a:pt x="831056" y="710233"/>
                </a:lnTo>
                <a:close/>
              </a:path>
              <a:path w="1161415" h="794384">
                <a:moveTo>
                  <a:pt x="820916" y="728630"/>
                </a:moveTo>
                <a:lnTo>
                  <a:pt x="819585" y="731245"/>
                </a:lnTo>
                <a:lnTo>
                  <a:pt x="820503" y="729110"/>
                </a:lnTo>
                <a:lnTo>
                  <a:pt x="820916" y="728630"/>
                </a:lnTo>
                <a:close/>
              </a:path>
              <a:path w="1161415" h="794384">
                <a:moveTo>
                  <a:pt x="878994" y="656529"/>
                </a:moveTo>
                <a:lnTo>
                  <a:pt x="872337" y="669605"/>
                </a:lnTo>
                <a:lnTo>
                  <a:pt x="873650" y="663922"/>
                </a:lnTo>
                <a:lnTo>
                  <a:pt x="876688" y="659420"/>
                </a:lnTo>
                <a:lnTo>
                  <a:pt x="878994" y="656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536438" y="4383821"/>
            <a:ext cx="8597921" cy="3387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655300" y="8698569"/>
            <a:ext cx="6184900" cy="321945"/>
          </a:xfrm>
          <a:custGeom>
            <a:avLst/>
            <a:gdLst/>
            <a:ahLst/>
            <a:cxnLst/>
            <a:rect l="l" t="t" r="r" b="b"/>
            <a:pathLst>
              <a:path w="6184900" h="321945">
                <a:moveTo>
                  <a:pt x="0" y="0"/>
                </a:moveTo>
                <a:lnTo>
                  <a:pt x="0" y="321653"/>
                </a:lnTo>
                <a:lnTo>
                  <a:pt x="6184900" y="321653"/>
                </a:lnTo>
                <a:lnTo>
                  <a:pt x="6184900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655300" y="5707164"/>
            <a:ext cx="6184900" cy="321945"/>
          </a:xfrm>
          <a:custGeom>
            <a:avLst/>
            <a:gdLst/>
            <a:ahLst/>
            <a:cxnLst/>
            <a:rect l="l" t="t" r="r" b="b"/>
            <a:pathLst>
              <a:path w="6184900" h="321945">
                <a:moveTo>
                  <a:pt x="0" y="0"/>
                </a:moveTo>
                <a:lnTo>
                  <a:pt x="0" y="321653"/>
                </a:lnTo>
                <a:lnTo>
                  <a:pt x="6184900" y="321653"/>
                </a:lnTo>
                <a:lnTo>
                  <a:pt x="6184900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36025" y="1420384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298294" y="1420384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45101" y="252617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862549" y="254078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45101" y="26481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62549" y="266275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52226" y="2511262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271360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494245" y="2511262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687862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885232" y="2511262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30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30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30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090857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317495" y="2477838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658952" y="2477462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991029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252938" y="2514736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 h="0">
                <a:moveTo>
                  <a:pt x="0" y="0"/>
                </a:moveTo>
                <a:lnTo>
                  <a:pt x="23038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453309" y="2526806"/>
            <a:ext cx="30480" cy="53975"/>
          </a:xfrm>
          <a:custGeom>
            <a:avLst/>
            <a:gdLst/>
            <a:ahLst/>
            <a:cxnLst/>
            <a:rect l="l" t="t" r="r" b="b"/>
            <a:pathLst>
              <a:path w="30479" h="53975">
                <a:moveTo>
                  <a:pt x="0" y="0"/>
                </a:moveTo>
                <a:lnTo>
                  <a:pt x="30018" y="0"/>
                </a:lnTo>
                <a:lnTo>
                  <a:pt x="30018" y="53363"/>
                </a:lnTo>
                <a:lnTo>
                  <a:pt x="0" y="533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253688" y="2592240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253688" y="2604310"/>
            <a:ext cx="30480" cy="55244"/>
          </a:xfrm>
          <a:custGeom>
            <a:avLst/>
            <a:gdLst/>
            <a:ahLst/>
            <a:cxnLst/>
            <a:rect l="l" t="t" r="r" b="b"/>
            <a:pathLst>
              <a:path w="30479" h="55244">
                <a:moveTo>
                  <a:pt x="0" y="0"/>
                </a:moveTo>
                <a:lnTo>
                  <a:pt x="30393" y="0"/>
                </a:lnTo>
                <a:lnTo>
                  <a:pt x="30393" y="54633"/>
                </a:lnTo>
                <a:lnTo>
                  <a:pt x="0" y="546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253688" y="2671649"/>
            <a:ext cx="238125" cy="0"/>
          </a:xfrm>
          <a:custGeom>
            <a:avLst/>
            <a:gdLst/>
            <a:ahLst/>
            <a:cxnLst/>
            <a:rect l="l" t="t" r="r" b="b"/>
            <a:pathLst>
              <a:path w="238125" h="0">
                <a:moveTo>
                  <a:pt x="0" y="0"/>
                </a:moveTo>
                <a:lnTo>
                  <a:pt x="23751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352373" y="2684018"/>
            <a:ext cx="31750" cy="63500"/>
          </a:xfrm>
          <a:custGeom>
            <a:avLst/>
            <a:gdLst/>
            <a:ahLst/>
            <a:cxnLst/>
            <a:rect l="l" t="t" r="r" b="b"/>
            <a:pathLst>
              <a:path w="31750" h="63500">
                <a:moveTo>
                  <a:pt x="31143" y="63468"/>
                </a:moveTo>
                <a:lnTo>
                  <a:pt x="0" y="63468"/>
                </a:lnTo>
                <a:lnTo>
                  <a:pt x="0" y="0"/>
                </a:lnTo>
                <a:lnTo>
                  <a:pt x="31143" y="0"/>
                </a:lnTo>
                <a:lnTo>
                  <a:pt x="31143" y="63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215415" y="2760068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561375" y="2513140"/>
            <a:ext cx="304800" cy="252095"/>
          </a:xfrm>
          <a:custGeom>
            <a:avLst/>
            <a:gdLst/>
            <a:ahLst/>
            <a:cxnLst/>
            <a:rect l="l" t="t" r="r" b="b"/>
            <a:pathLst>
              <a:path w="304800" h="252094">
                <a:moveTo>
                  <a:pt x="250276" y="197918"/>
                </a:moveTo>
                <a:lnTo>
                  <a:pt x="219508" y="194538"/>
                </a:lnTo>
                <a:lnTo>
                  <a:pt x="227317" y="146290"/>
                </a:lnTo>
                <a:lnTo>
                  <a:pt x="231327" y="104029"/>
                </a:lnTo>
                <a:lnTo>
                  <a:pt x="232805" y="66837"/>
                </a:lnTo>
                <a:lnTo>
                  <a:pt x="233016" y="33800"/>
                </a:lnTo>
                <a:lnTo>
                  <a:pt x="233016" y="25162"/>
                </a:lnTo>
                <a:lnTo>
                  <a:pt x="32644" y="25162"/>
                </a:lnTo>
                <a:lnTo>
                  <a:pt x="32644" y="0"/>
                </a:lnTo>
                <a:lnTo>
                  <a:pt x="249151" y="0"/>
                </a:lnTo>
                <a:lnTo>
                  <a:pt x="249151" y="375"/>
                </a:lnTo>
                <a:lnTo>
                  <a:pt x="263409" y="375"/>
                </a:lnTo>
                <a:lnTo>
                  <a:pt x="263409" y="33800"/>
                </a:lnTo>
                <a:lnTo>
                  <a:pt x="263204" y="67259"/>
                </a:lnTo>
                <a:lnTo>
                  <a:pt x="261768" y="104592"/>
                </a:lnTo>
                <a:lnTo>
                  <a:pt x="257869" y="147558"/>
                </a:lnTo>
                <a:lnTo>
                  <a:pt x="250276" y="197918"/>
                </a:lnTo>
                <a:close/>
              </a:path>
              <a:path w="304800" h="252094">
                <a:moveTo>
                  <a:pt x="304309" y="251998"/>
                </a:moveTo>
                <a:lnTo>
                  <a:pt x="0" y="251998"/>
                </a:lnTo>
                <a:lnTo>
                  <a:pt x="0" y="226460"/>
                </a:lnTo>
                <a:lnTo>
                  <a:pt x="304309" y="226460"/>
                </a:lnTo>
                <a:lnTo>
                  <a:pt x="304309" y="251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914089" y="2477838"/>
            <a:ext cx="278765" cy="329565"/>
          </a:xfrm>
          <a:custGeom>
            <a:avLst/>
            <a:gdLst/>
            <a:ahLst/>
            <a:cxnLst/>
            <a:rect l="l" t="t" r="r" b="b"/>
            <a:pathLst>
              <a:path w="278764" h="329564">
                <a:moveTo>
                  <a:pt x="268287" y="245989"/>
                </a:moveTo>
                <a:lnTo>
                  <a:pt x="237519" y="245989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245989"/>
                </a:lnTo>
                <a:close/>
              </a:path>
              <a:path w="278764" h="329564">
                <a:moveTo>
                  <a:pt x="87428" y="189280"/>
                </a:moveTo>
                <a:lnTo>
                  <a:pt x="52713" y="183118"/>
                </a:lnTo>
                <a:lnTo>
                  <a:pt x="24999" y="165901"/>
                </a:lnTo>
                <a:lnTo>
                  <a:pt x="6642" y="139530"/>
                </a:lnTo>
                <a:lnTo>
                  <a:pt x="0" y="105906"/>
                </a:lnTo>
                <a:lnTo>
                  <a:pt x="6642" y="72558"/>
                </a:lnTo>
                <a:lnTo>
                  <a:pt x="24999" y="46428"/>
                </a:lnTo>
                <a:lnTo>
                  <a:pt x="52713" y="29381"/>
                </a:lnTo>
                <a:lnTo>
                  <a:pt x="87428" y="23284"/>
                </a:lnTo>
                <a:lnTo>
                  <a:pt x="122418" y="29381"/>
                </a:lnTo>
                <a:lnTo>
                  <a:pt x="150372" y="46428"/>
                </a:lnTo>
                <a:lnTo>
                  <a:pt x="152868" y="49948"/>
                </a:lnTo>
                <a:lnTo>
                  <a:pt x="87428" y="49948"/>
                </a:lnTo>
                <a:lnTo>
                  <a:pt x="64685" y="54097"/>
                </a:lnTo>
                <a:lnTo>
                  <a:pt x="46481" y="65675"/>
                </a:lnTo>
                <a:lnTo>
                  <a:pt x="34397" y="83379"/>
                </a:lnTo>
                <a:lnTo>
                  <a:pt x="30018" y="105906"/>
                </a:lnTo>
                <a:lnTo>
                  <a:pt x="34397" y="128868"/>
                </a:lnTo>
                <a:lnTo>
                  <a:pt x="46481" y="146795"/>
                </a:lnTo>
                <a:lnTo>
                  <a:pt x="64685" y="158455"/>
                </a:lnTo>
                <a:lnTo>
                  <a:pt x="87428" y="162615"/>
                </a:lnTo>
                <a:lnTo>
                  <a:pt x="152681" y="162615"/>
                </a:lnTo>
                <a:lnTo>
                  <a:pt x="150372" y="165901"/>
                </a:lnTo>
                <a:lnTo>
                  <a:pt x="122418" y="183118"/>
                </a:lnTo>
                <a:lnTo>
                  <a:pt x="87428" y="189280"/>
                </a:lnTo>
                <a:close/>
              </a:path>
              <a:path w="278764" h="329564">
                <a:moveTo>
                  <a:pt x="152681" y="162615"/>
                </a:moveTo>
                <a:lnTo>
                  <a:pt x="87428" y="162615"/>
                </a:lnTo>
                <a:lnTo>
                  <a:pt x="110604" y="158455"/>
                </a:lnTo>
                <a:lnTo>
                  <a:pt x="129031" y="146795"/>
                </a:lnTo>
                <a:lnTo>
                  <a:pt x="141197" y="128868"/>
                </a:lnTo>
                <a:lnTo>
                  <a:pt x="145588" y="105906"/>
                </a:lnTo>
                <a:lnTo>
                  <a:pt x="141197" y="83379"/>
                </a:lnTo>
                <a:lnTo>
                  <a:pt x="129031" y="65675"/>
                </a:lnTo>
                <a:lnTo>
                  <a:pt x="110604" y="54097"/>
                </a:lnTo>
                <a:lnTo>
                  <a:pt x="87428" y="49948"/>
                </a:lnTo>
                <a:lnTo>
                  <a:pt x="152868" y="49948"/>
                </a:lnTo>
                <a:lnTo>
                  <a:pt x="168899" y="72558"/>
                </a:lnTo>
                <a:lnTo>
                  <a:pt x="175606" y="105906"/>
                </a:lnTo>
                <a:lnTo>
                  <a:pt x="168899" y="139530"/>
                </a:lnTo>
                <a:lnTo>
                  <a:pt x="152681" y="162615"/>
                </a:lnTo>
                <a:close/>
              </a:path>
              <a:path w="278764" h="329564">
                <a:moveTo>
                  <a:pt x="278419" y="328987"/>
                </a:moveTo>
                <a:lnTo>
                  <a:pt x="51781" y="328987"/>
                </a:lnTo>
                <a:lnTo>
                  <a:pt x="51781" y="220826"/>
                </a:lnTo>
                <a:lnTo>
                  <a:pt x="82550" y="220826"/>
                </a:lnTo>
                <a:lnTo>
                  <a:pt x="82550" y="303824"/>
                </a:lnTo>
                <a:lnTo>
                  <a:pt x="278419" y="303824"/>
                </a:lnTo>
                <a:lnTo>
                  <a:pt x="278419" y="32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07578" y="3486788"/>
            <a:ext cx="7872622" cy="567633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346353" y="5147998"/>
            <a:ext cx="3035718" cy="3930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278425" y="5780523"/>
            <a:ext cx="6172200" cy="37918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36025" y="1420384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298294" y="1420384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45101" y="252617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62549" y="254078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45101" y="26481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62549" y="266275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052226" y="2511262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271360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494245" y="2511262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687862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888234" y="2511262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090857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317495" y="2477838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58952" y="2477462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991029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406406" y="2484598"/>
            <a:ext cx="29209" cy="75565"/>
          </a:xfrm>
          <a:custGeom>
            <a:avLst/>
            <a:gdLst/>
            <a:ahLst/>
            <a:cxnLst/>
            <a:rect l="l" t="t" r="r" b="b"/>
            <a:pathLst>
              <a:path w="29210" h="75564">
                <a:moveTo>
                  <a:pt x="28892" y="75486"/>
                </a:moveTo>
                <a:lnTo>
                  <a:pt x="0" y="75486"/>
                </a:lnTo>
                <a:lnTo>
                  <a:pt x="0" y="0"/>
                </a:lnTo>
                <a:lnTo>
                  <a:pt x="28892" y="0"/>
                </a:lnTo>
                <a:lnTo>
                  <a:pt x="28892" y="754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230799" y="2513465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 h="0">
                <a:moveTo>
                  <a:pt x="0" y="0"/>
                </a:moveTo>
                <a:lnTo>
                  <a:pt x="129828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245245" y="2525535"/>
            <a:ext cx="0" cy="99695"/>
          </a:xfrm>
          <a:custGeom>
            <a:avLst/>
            <a:gdLst/>
            <a:ahLst/>
            <a:cxnLst/>
            <a:rect l="l" t="t" r="r" b="b"/>
            <a:pathLst>
              <a:path w="0" h="99694">
                <a:moveTo>
                  <a:pt x="0" y="0"/>
                </a:moveTo>
                <a:lnTo>
                  <a:pt x="0" y="99103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230799" y="2636074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 h="0">
                <a:moveTo>
                  <a:pt x="0" y="0"/>
                </a:moveTo>
                <a:lnTo>
                  <a:pt x="129828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332111" y="2525535"/>
            <a:ext cx="28575" cy="34925"/>
          </a:xfrm>
          <a:custGeom>
            <a:avLst/>
            <a:gdLst/>
            <a:ahLst/>
            <a:cxnLst/>
            <a:rect l="l" t="t" r="r" b="b"/>
            <a:pathLst>
              <a:path w="28575" h="34925">
                <a:moveTo>
                  <a:pt x="0" y="0"/>
                </a:moveTo>
                <a:lnTo>
                  <a:pt x="28517" y="0"/>
                </a:lnTo>
                <a:lnTo>
                  <a:pt x="28517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332111" y="257254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 h="0">
                <a:moveTo>
                  <a:pt x="0" y="0"/>
                </a:moveTo>
                <a:lnTo>
                  <a:pt x="103187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332111" y="2585251"/>
            <a:ext cx="28575" cy="40005"/>
          </a:xfrm>
          <a:custGeom>
            <a:avLst/>
            <a:gdLst/>
            <a:ahLst/>
            <a:cxnLst/>
            <a:rect l="l" t="t" r="r" b="b"/>
            <a:pathLst>
              <a:path w="28575" h="40005">
                <a:moveTo>
                  <a:pt x="0" y="0"/>
                </a:moveTo>
                <a:lnTo>
                  <a:pt x="28517" y="0"/>
                </a:lnTo>
                <a:lnTo>
                  <a:pt x="28517" y="39387"/>
                </a:lnTo>
                <a:lnTo>
                  <a:pt x="0" y="393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406406" y="2585247"/>
            <a:ext cx="29209" cy="83820"/>
          </a:xfrm>
          <a:custGeom>
            <a:avLst/>
            <a:gdLst/>
            <a:ahLst/>
            <a:cxnLst/>
            <a:rect l="l" t="t" r="r" b="b"/>
            <a:pathLst>
              <a:path w="29210" h="83819">
                <a:moveTo>
                  <a:pt x="28892" y="83748"/>
                </a:moveTo>
                <a:lnTo>
                  <a:pt x="0" y="83748"/>
                </a:lnTo>
                <a:lnTo>
                  <a:pt x="0" y="0"/>
                </a:lnTo>
                <a:lnTo>
                  <a:pt x="28892" y="0"/>
                </a:lnTo>
                <a:lnTo>
                  <a:pt x="28892" y="83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278829" y="2701507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4" h="0">
                <a:moveTo>
                  <a:pt x="0" y="0"/>
                </a:moveTo>
                <a:lnTo>
                  <a:pt x="22100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278829" y="2713577"/>
            <a:ext cx="30480" cy="71755"/>
          </a:xfrm>
          <a:custGeom>
            <a:avLst/>
            <a:gdLst/>
            <a:ahLst/>
            <a:cxnLst/>
            <a:rect l="l" t="t" r="r" b="b"/>
            <a:pathLst>
              <a:path w="30479" h="71755">
                <a:moveTo>
                  <a:pt x="0" y="0"/>
                </a:moveTo>
                <a:lnTo>
                  <a:pt x="30018" y="0"/>
                </a:lnTo>
                <a:lnTo>
                  <a:pt x="3001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278829" y="2797434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4" h="0">
                <a:moveTo>
                  <a:pt x="0" y="0"/>
                </a:moveTo>
                <a:lnTo>
                  <a:pt x="22100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469819" y="2714063"/>
            <a:ext cx="30480" cy="71120"/>
          </a:xfrm>
          <a:custGeom>
            <a:avLst/>
            <a:gdLst/>
            <a:ahLst/>
            <a:cxnLst/>
            <a:rect l="l" t="t" r="r" b="b"/>
            <a:pathLst>
              <a:path w="30479" h="71119">
                <a:moveTo>
                  <a:pt x="30018" y="70980"/>
                </a:moveTo>
                <a:lnTo>
                  <a:pt x="0" y="70980"/>
                </a:lnTo>
                <a:lnTo>
                  <a:pt x="0" y="0"/>
                </a:lnTo>
                <a:lnTo>
                  <a:pt x="30018" y="0"/>
                </a:lnTo>
                <a:lnTo>
                  <a:pt x="30018" y="70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485204" y="2477838"/>
            <a:ext cx="0" cy="194945"/>
          </a:xfrm>
          <a:custGeom>
            <a:avLst/>
            <a:gdLst/>
            <a:ahLst/>
            <a:cxnLst/>
            <a:rect l="l" t="t" r="r" b="b"/>
            <a:pathLst>
              <a:path w="0" h="194944">
                <a:moveTo>
                  <a:pt x="0" y="0"/>
                </a:moveTo>
                <a:lnTo>
                  <a:pt x="0" y="19491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822909" y="2477462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5060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589705" y="2503936"/>
            <a:ext cx="0" cy="88265"/>
          </a:xfrm>
          <a:custGeom>
            <a:avLst/>
            <a:gdLst/>
            <a:ahLst/>
            <a:cxnLst/>
            <a:rect l="l" t="t" r="r" b="b"/>
            <a:pathLst>
              <a:path w="0" h="88264">
                <a:moveTo>
                  <a:pt x="0" y="0"/>
                </a:moveTo>
                <a:lnTo>
                  <a:pt x="0" y="8766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574508" y="2597322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4218" y="0"/>
                </a:lnTo>
              </a:path>
            </a:pathLst>
          </a:custGeom>
          <a:ln w="1143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574508" y="2609392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 h="0">
                <a:moveTo>
                  <a:pt x="0" y="0"/>
                </a:moveTo>
                <a:lnTo>
                  <a:pt x="263785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589705" y="2615745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574508" y="2717389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4218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713718" y="2504127"/>
            <a:ext cx="0" cy="87630"/>
          </a:xfrm>
          <a:custGeom>
            <a:avLst/>
            <a:gdLst/>
            <a:ahLst/>
            <a:cxnLst/>
            <a:rect l="l" t="t" r="r" b="b"/>
            <a:pathLst>
              <a:path w="0" h="87630">
                <a:moveTo>
                  <a:pt x="0" y="0"/>
                </a:moveTo>
                <a:lnTo>
                  <a:pt x="0" y="87504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698708" y="262146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584" y="0"/>
                </a:lnTo>
              </a:path>
            </a:pathLst>
          </a:custGeom>
          <a:ln w="1143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698708" y="2627180"/>
            <a:ext cx="30480" cy="78105"/>
          </a:xfrm>
          <a:custGeom>
            <a:avLst/>
            <a:gdLst/>
            <a:ahLst/>
            <a:cxnLst/>
            <a:rect l="l" t="t" r="r" b="b"/>
            <a:pathLst>
              <a:path w="30479" h="78105">
                <a:moveTo>
                  <a:pt x="0" y="0"/>
                </a:moveTo>
                <a:lnTo>
                  <a:pt x="30018" y="0"/>
                </a:lnTo>
                <a:lnTo>
                  <a:pt x="30018" y="77503"/>
                </a:lnTo>
                <a:lnTo>
                  <a:pt x="0" y="775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822909" y="2627309"/>
            <a:ext cx="0" cy="187960"/>
          </a:xfrm>
          <a:custGeom>
            <a:avLst/>
            <a:gdLst/>
            <a:ahLst/>
            <a:cxnLst/>
            <a:rect l="l" t="t" r="r" b="b"/>
            <a:pathLst>
              <a:path w="0" h="187960">
                <a:moveTo>
                  <a:pt x="0" y="0"/>
                </a:moveTo>
                <a:lnTo>
                  <a:pt x="0" y="187778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908086" y="2477838"/>
            <a:ext cx="274320" cy="332105"/>
          </a:xfrm>
          <a:custGeom>
            <a:avLst/>
            <a:gdLst/>
            <a:ahLst/>
            <a:cxnLst/>
            <a:rect l="l" t="t" r="r" b="b"/>
            <a:pathLst>
              <a:path w="274320" h="332105">
                <a:moveTo>
                  <a:pt x="15759" y="177638"/>
                </a:moveTo>
                <a:lnTo>
                  <a:pt x="0" y="153226"/>
                </a:lnTo>
                <a:lnTo>
                  <a:pt x="34954" y="135123"/>
                </a:lnTo>
                <a:lnTo>
                  <a:pt x="62100" y="109239"/>
                </a:lnTo>
                <a:lnTo>
                  <a:pt x="79677" y="77652"/>
                </a:lnTo>
                <a:lnTo>
                  <a:pt x="85927" y="42437"/>
                </a:lnTo>
                <a:lnTo>
                  <a:pt x="85927" y="10891"/>
                </a:lnTo>
                <a:lnTo>
                  <a:pt x="116695" y="10891"/>
                </a:lnTo>
                <a:lnTo>
                  <a:pt x="116695" y="42437"/>
                </a:lnTo>
                <a:lnTo>
                  <a:pt x="122986" y="75967"/>
                </a:lnTo>
                <a:lnTo>
                  <a:pt x="133511" y="93889"/>
                </a:lnTo>
                <a:lnTo>
                  <a:pt x="101686" y="93889"/>
                </a:lnTo>
                <a:lnTo>
                  <a:pt x="87732" y="121234"/>
                </a:lnTo>
                <a:lnTo>
                  <a:pt x="68291" y="144776"/>
                </a:lnTo>
                <a:lnTo>
                  <a:pt x="44065" y="163812"/>
                </a:lnTo>
                <a:lnTo>
                  <a:pt x="15759" y="177638"/>
                </a:lnTo>
                <a:close/>
              </a:path>
              <a:path w="274320" h="332105">
                <a:moveTo>
                  <a:pt x="186863" y="170878"/>
                </a:moveTo>
                <a:lnTo>
                  <a:pt x="159413" y="158373"/>
                </a:lnTo>
                <a:lnTo>
                  <a:pt x="135551" y="140974"/>
                </a:lnTo>
                <a:lnTo>
                  <a:pt x="116050" y="119280"/>
                </a:lnTo>
                <a:lnTo>
                  <a:pt x="101686" y="93889"/>
                </a:lnTo>
                <a:lnTo>
                  <a:pt x="133511" y="93889"/>
                </a:lnTo>
                <a:lnTo>
                  <a:pt x="140569" y="105906"/>
                </a:lnTo>
                <a:lnTo>
                  <a:pt x="167509" y="130212"/>
                </a:lnTo>
                <a:lnTo>
                  <a:pt x="201872" y="146842"/>
                </a:lnTo>
                <a:lnTo>
                  <a:pt x="186863" y="170878"/>
                </a:lnTo>
                <a:close/>
              </a:path>
              <a:path w="274320" h="332105">
                <a:moveTo>
                  <a:pt x="274291" y="331991"/>
                </a:moveTo>
                <a:lnTo>
                  <a:pt x="57409" y="331991"/>
                </a:lnTo>
                <a:lnTo>
                  <a:pt x="57409" y="197542"/>
                </a:lnTo>
                <a:lnTo>
                  <a:pt x="87803" y="197542"/>
                </a:lnTo>
                <a:lnTo>
                  <a:pt x="87803" y="238478"/>
                </a:lnTo>
                <a:lnTo>
                  <a:pt x="274291" y="238478"/>
                </a:lnTo>
                <a:lnTo>
                  <a:pt x="274291" y="262513"/>
                </a:lnTo>
                <a:lnTo>
                  <a:pt x="87803" y="262513"/>
                </a:lnTo>
                <a:lnTo>
                  <a:pt x="87803" y="307204"/>
                </a:lnTo>
                <a:lnTo>
                  <a:pt x="274291" y="307204"/>
                </a:lnTo>
                <a:lnTo>
                  <a:pt x="274291" y="331991"/>
                </a:lnTo>
                <a:close/>
              </a:path>
              <a:path w="274320" h="332105">
                <a:moveTo>
                  <a:pt x="274291" y="238478"/>
                </a:moveTo>
                <a:lnTo>
                  <a:pt x="243898" y="238478"/>
                </a:lnTo>
                <a:lnTo>
                  <a:pt x="243898" y="197542"/>
                </a:lnTo>
                <a:lnTo>
                  <a:pt x="274291" y="197542"/>
                </a:lnTo>
                <a:lnTo>
                  <a:pt x="274291" y="238478"/>
                </a:lnTo>
                <a:close/>
              </a:path>
              <a:path w="274320" h="332105">
                <a:moveTo>
                  <a:pt x="274291" y="307204"/>
                </a:moveTo>
                <a:lnTo>
                  <a:pt x="243898" y="307204"/>
                </a:lnTo>
                <a:lnTo>
                  <a:pt x="243898" y="262513"/>
                </a:lnTo>
                <a:lnTo>
                  <a:pt x="274291" y="262513"/>
                </a:lnTo>
                <a:lnTo>
                  <a:pt x="274291" y="307204"/>
                </a:lnTo>
                <a:close/>
              </a:path>
              <a:path w="274320" h="332105">
                <a:moveTo>
                  <a:pt x="274291" y="180642"/>
                </a:moveTo>
                <a:lnTo>
                  <a:pt x="243522" y="180642"/>
                </a:lnTo>
                <a:lnTo>
                  <a:pt x="243522" y="0"/>
                </a:lnTo>
                <a:lnTo>
                  <a:pt x="274291" y="0"/>
                </a:lnTo>
                <a:lnTo>
                  <a:pt x="274291" y="1806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236410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455543" y="2477838"/>
            <a:ext cx="320675" cy="336550"/>
          </a:xfrm>
          <a:custGeom>
            <a:avLst/>
            <a:gdLst/>
            <a:ahLst/>
            <a:cxnLst/>
            <a:rect l="l" t="t" r="r" b="b"/>
            <a:pathLst>
              <a:path w="320675" h="336550">
                <a:moveTo>
                  <a:pt x="193617" y="59713"/>
                </a:moveTo>
                <a:lnTo>
                  <a:pt x="11632" y="59713"/>
                </a:lnTo>
                <a:lnTo>
                  <a:pt x="11632" y="34175"/>
                </a:lnTo>
                <a:lnTo>
                  <a:pt x="193617" y="34175"/>
                </a:lnTo>
                <a:lnTo>
                  <a:pt x="193617" y="59713"/>
                </a:lnTo>
                <a:close/>
              </a:path>
              <a:path w="320675" h="336550">
                <a:moveTo>
                  <a:pt x="18010" y="271902"/>
                </a:moveTo>
                <a:lnTo>
                  <a:pt x="0" y="247491"/>
                </a:lnTo>
                <a:lnTo>
                  <a:pt x="34098" y="222728"/>
                </a:lnTo>
                <a:lnTo>
                  <a:pt x="62287" y="187402"/>
                </a:lnTo>
                <a:lnTo>
                  <a:pt x="81471" y="145880"/>
                </a:lnTo>
                <a:lnTo>
                  <a:pt x="88553" y="102526"/>
                </a:lnTo>
                <a:lnTo>
                  <a:pt x="88553" y="59713"/>
                </a:lnTo>
                <a:lnTo>
                  <a:pt x="118947" y="59713"/>
                </a:lnTo>
                <a:lnTo>
                  <a:pt x="118947" y="102526"/>
                </a:lnTo>
                <a:lnTo>
                  <a:pt x="125689" y="143262"/>
                </a:lnTo>
                <a:lnTo>
                  <a:pt x="133802" y="160362"/>
                </a:lnTo>
                <a:lnTo>
                  <a:pt x="103938" y="160362"/>
                </a:lnTo>
                <a:lnTo>
                  <a:pt x="89351" y="195799"/>
                </a:lnTo>
                <a:lnTo>
                  <a:pt x="69417" y="227258"/>
                </a:lnTo>
                <a:lnTo>
                  <a:pt x="45261" y="253154"/>
                </a:lnTo>
                <a:lnTo>
                  <a:pt x="18010" y="271902"/>
                </a:lnTo>
                <a:close/>
              </a:path>
              <a:path w="320675" h="336550">
                <a:moveTo>
                  <a:pt x="188364" y="263640"/>
                </a:moveTo>
                <a:lnTo>
                  <a:pt x="161506" y="245918"/>
                </a:lnTo>
                <a:lnTo>
                  <a:pt x="137849" y="221859"/>
                </a:lnTo>
                <a:lnTo>
                  <a:pt x="118343" y="192871"/>
                </a:lnTo>
                <a:lnTo>
                  <a:pt x="103938" y="160362"/>
                </a:lnTo>
                <a:lnTo>
                  <a:pt x="133802" y="160362"/>
                </a:lnTo>
                <a:lnTo>
                  <a:pt x="144181" y="182238"/>
                </a:lnTo>
                <a:lnTo>
                  <a:pt x="171819" y="215440"/>
                </a:lnTo>
                <a:lnTo>
                  <a:pt x="206000" y="238853"/>
                </a:lnTo>
                <a:lnTo>
                  <a:pt x="188364" y="263640"/>
                </a:lnTo>
                <a:close/>
              </a:path>
              <a:path w="320675" h="336550">
                <a:moveTo>
                  <a:pt x="264535" y="336498"/>
                </a:moveTo>
                <a:lnTo>
                  <a:pt x="233766" y="336498"/>
                </a:lnTo>
                <a:lnTo>
                  <a:pt x="233766" y="0"/>
                </a:lnTo>
                <a:lnTo>
                  <a:pt x="264535" y="0"/>
                </a:lnTo>
                <a:lnTo>
                  <a:pt x="264535" y="135575"/>
                </a:lnTo>
                <a:lnTo>
                  <a:pt x="320069" y="135575"/>
                </a:lnTo>
                <a:lnTo>
                  <a:pt x="320069" y="161489"/>
                </a:lnTo>
                <a:lnTo>
                  <a:pt x="264535" y="161489"/>
                </a:lnTo>
                <a:lnTo>
                  <a:pt x="26453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806381" y="2492860"/>
            <a:ext cx="304800" cy="321945"/>
          </a:xfrm>
          <a:custGeom>
            <a:avLst/>
            <a:gdLst/>
            <a:ahLst/>
            <a:cxnLst/>
            <a:rect l="l" t="t" r="r" b="b"/>
            <a:pathLst>
              <a:path w="304800" h="321944">
                <a:moveTo>
                  <a:pt x="152342" y="321475"/>
                </a:moveTo>
                <a:lnTo>
                  <a:pt x="103891" y="317462"/>
                </a:lnTo>
                <a:lnTo>
                  <a:pt x="67541" y="305702"/>
                </a:lnTo>
                <a:lnTo>
                  <a:pt x="44699" y="286619"/>
                </a:lnTo>
                <a:lnTo>
                  <a:pt x="36772" y="260635"/>
                </a:lnTo>
                <a:lnTo>
                  <a:pt x="44699" y="234652"/>
                </a:lnTo>
                <a:lnTo>
                  <a:pt x="67541" y="215569"/>
                </a:lnTo>
                <a:lnTo>
                  <a:pt x="103891" y="203809"/>
                </a:lnTo>
                <a:lnTo>
                  <a:pt x="152342" y="199795"/>
                </a:lnTo>
                <a:lnTo>
                  <a:pt x="200359" y="203809"/>
                </a:lnTo>
                <a:lnTo>
                  <a:pt x="236487" y="215569"/>
                </a:lnTo>
                <a:lnTo>
                  <a:pt x="246341" y="223831"/>
                </a:lnTo>
                <a:lnTo>
                  <a:pt x="152342" y="223831"/>
                </a:lnTo>
                <a:lnTo>
                  <a:pt x="116672" y="226254"/>
                </a:lnTo>
                <a:lnTo>
                  <a:pt x="90148" y="233361"/>
                </a:lnTo>
                <a:lnTo>
                  <a:pt x="73615" y="244903"/>
                </a:lnTo>
                <a:lnTo>
                  <a:pt x="67916" y="260635"/>
                </a:lnTo>
                <a:lnTo>
                  <a:pt x="73615" y="276368"/>
                </a:lnTo>
                <a:lnTo>
                  <a:pt x="90148" y="287910"/>
                </a:lnTo>
                <a:lnTo>
                  <a:pt x="116672" y="295016"/>
                </a:lnTo>
                <a:lnTo>
                  <a:pt x="152342" y="297440"/>
                </a:lnTo>
                <a:lnTo>
                  <a:pt x="246341" y="297440"/>
                </a:lnTo>
                <a:lnTo>
                  <a:pt x="236487" y="305702"/>
                </a:lnTo>
                <a:lnTo>
                  <a:pt x="200359" y="317462"/>
                </a:lnTo>
                <a:lnTo>
                  <a:pt x="152342" y="321475"/>
                </a:lnTo>
                <a:close/>
              </a:path>
              <a:path w="304800" h="321944">
                <a:moveTo>
                  <a:pt x="246341" y="297440"/>
                </a:moveTo>
                <a:lnTo>
                  <a:pt x="152342" y="297440"/>
                </a:lnTo>
                <a:lnTo>
                  <a:pt x="187578" y="295016"/>
                </a:lnTo>
                <a:lnTo>
                  <a:pt x="213879" y="287910"/>
                </a:lnTo>
                <a:lnTo>
                  <a:pt x="230331" y="276368"/>
                </a:lnTo>
                <a:lnTo>
                  <a:pt x="236018" y="260635"/>
                </a:lnTo>
                <a:lnTo>
                  <a:pt x="230331" y="244903"/>
                </a:lnTo>
                <a:lnTo>
                  <a:pt x="213879" y="233361"/>
                </a:lnTo>
                <a:lnTo>
                  <a:pt x="187578" y="226254"/>
                </a:lnTo>
                <a:lnTo>
                  <a:pt x="152342" y="223831"/>
                </a:lnTo>
                <a:lnTo>
                  <a:pt x="246341" y="223831"/>
                </a:lnTo>
                <a:lnTo>
                  <a:pt x="259247" y="234652"/>
                </a:lnTo>
                <a:lnTo>
                  <a:pt x="267162" y="260635"/>
                </a:lnTo>
                <a:lnTo>
                  <a:pt x="259247" y="286619"/>
                </a:lnTo>
                <a:lnTo>
                  <a:pt x="246341" y="297440"/>
                </a:lnTo>
                <a:close/>
              </a:path>
              <a:path w="304800" h="321944">
                <a:moveTo>
                  <a:pt x="269038" y="111915"/>
                </a:moveTo>
                <a:lnTo>
                  <a:pt x="38273" y="111915"/>
                </a:lnTo>
                <a:lnTo>
                  <a:pt x="38273" y="0"/>
                </a:lnTo>
                <a:lnTo>
                  <a:pt x="266787" y="0"/>
                </a:lnTo>
                <a:lnTo>
                  <a:pt x="266787" y="24786"/>
                </a:lnTo>
                <a:lnTo>
                  <a:pt x="69041" y="24786"/>
                </a:lnTo>
                <a:lnTo>
                  <a:pt x="69041" y="87129"/>
                </a:lnTo>
                <a:lnTo>
                  <a:pt x="269038" y="87129"/>
                </a:lnTo>
                <a:lnTo>
                  <a:pt x="269038" y="111915"/>
                </a:lnTo>
                <a:close/>
              </a:path>
              <a:path w="304800" h="321944">
                <a:moveTo>
                  <a:pt x="167726" y="150973"/>
                </a:moveTo>
                <a:lnTo>
                  <a:pt x="136958" y="150973"/>
                </a:lnTo>
                <a:lnTo>
                  <a:pt x="136958" y="111915"/>
                </a:lnTo>
                <a:lnTo>
                  <a:pt x="167726" y="111915"/>
                </a:lnTo>
                <a:lnTo>
                  <a:pt x="167726" y="150973"/>
                </a:lnTo>
                <a:close/>
              </a:path>
              <a:path w="304800" h="321944">
                <a:moveTo>
                  <a:pt x="304685" y="175760"/>
                </a:moveTo>
                <a:lnTo>
                  <a:pt x="0" y="175760"/>
                </a:lnTo>
                <a:lnTo>
                  <a:pt x="0" y="150973"/>
                </a:lnTo>
                <a:lnTo>
                  <a:pt x="304685" y="150973"/>
                </a:lnTo>
                <a:lnTo>
                  <a:pt x="304685" y="17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153092" y="2477838"/>
            <a:ext cx="285750" cy="335915"/>
          </a:xfrm>
          <a:custGeom>
            <a:avLst/>
            <a:gdLst/>
            <a:ahLst/>
            <a:cxnLst/>
            <a:rect l="l" t="t" r="r" b="b"/>
            <a:pathLst>
              <a:path w="285750" h="335914">
                <a:moveTo>
                  <a:pt x="282546" y="88255"/>
                </a:moveTo>
                <a:lnTo>
                  <a:pt x="252903" y="88255"/>
                </a:lnTo>
                <a:lnTo>
                  <a:pt x="252903" y="0"/>
                </a:lnTo>
                <a:lnTo>
                  <a:pt x="282546" y="0"/>
                </a:lnTo>
                <a:lnTo>
                  <a:pt x="282546" y="88255"/>
                </a:lnTo>
                <a:close/>
              </a:path>
              <a:path w="285750" h="335914">
                <a:moveTo>
                  <a:pt x="208626" y="194913"/>
                </a:moveTo>
                <a:lnTo>
                  <a:pt x="179358" y="194913"/>
                </a:lnTo>
                <a:lnTo>
                  <a:pt x="179358" y="6008"/>
                </a:lnTo>
                <a:lnTo>
                  <a:pt x="208626" y="6008"/>
                </a:lnTo>
                <a:lnTo>
                  <a:pt x="208626" y="88255"/>
                </a:lnTo>
                <a:lnTo>
                  <a:pt x="282546" y="88255"/>
                </a:lnTo>
                <a:lnTo>
                  <a:pt x="282546" y="113417"/>
                </a:lnTo>
                <a:lnTo>
                  <a:pt x="208626" y="113417"/>
                </a:lnTo>
                <a:lnTo>
                  <a:pt x="208626" y="194913"/>
                </a:lnTo>
                <a:close/>
              </a:path>
              <a:path w="285750" h="335914">
                <a:moveTo>
                  <a:pt x="282546" y="206555"/>
                </a:moveTo>
                <a:lnTo>
                  <a:pt x="252903" y="206555"/>
                </a:lnTo>
                <a:lnTo>
                  <a:pt x="252903" y="113417"/>
                </a:lnTo>
                <a:lnTo>
                  <a:pt x="282546" y="113417"/>
                </a:lnTo>
                <a:lnTo>
                  <a:pt x="282546" y="206555"/>
                </a:lnTo>
                <a:close/>
              </a:path>
              <a:path w="285750" h="335914">
                <a:moveTo>
                  <a:pt x="16134" y="205429"/>
                </a:moveTo>
                <a:lnTo>
                  <a:pt x="0" y="182895"/>
                </a:lnTo>
                <a:lnTo>
                  <a:pt x="45883" y="158461"/>
                </a:lnTo>
                <a:lnTo>
                  <a:pt x="80298" y="128252"/>
                </a:lnTo>
                <a:lnTo>
                  <a:pt x="102894" y="92691"/>
                </a:lnTo>
                <a:lnTo>
                  <a:pt x="113318" y="52202"/>
                </a:lnTo>
                <a:lnTo>
                  <a:pt x="15009" y="52202"/>
                </a:lnTo>
                <a:lnTo>
                  <a:pt x="15009" y="27415"/>
                </a:lnTo>
                <a:lnTo>
                  <a:pt x="145213" y="27415"/>
                </a:lnTo>
                <a:lnTo>
                  <a:pt x="139929" y="73473"/>
                </a:lnTo>
                <a:lnTo>
                  <a:pt x="124200" y="114574"/>
                </a:lnTo>
                <a:lnTo>
                  <a:pt x="98204" y="150447"/>
                </a:lnTo>
                <a:lnTo>
                  <a:pt x="62122" y="180822"/>
                </a:lnTo>
                <a:lnTo>
                  <a:pt x="16134" y="205429"/>
                </a:lnTo>
                <a:close/>
              </a:path>
              <a:path w="285750" h="335914">
                <a:moveTo>
                  <a:pt x="171854" y="335371"/>
                </a:moveTo>
                <a:lnTo>
                  <a:pt x="124212" y="331170"/>
                </a:lnTo>
                <a:lnTo>
                  <a:pt x="88178" y="318940"/>
                </a:lnTo>
                <a:lnTo>
                  <a:pt x="65371" y="299247"/>
                </a:lnTo>
                <a:lnTo>
                  <a:pt x="57409" y="272653"/>
                </a:lnTo>
                <a:lnTo>
                  <a:pt x="65371" y="246218"/>
                </a:lnTo>
                <a:lnTo>
                  <a:pt x="88178" y="226507"/>
                </a:lnTo>
                <a:lnTo>
                  <a:pt x="124212" y="214190"/>
                </a:lnTo>
                <a:lnTo>
                  <a:pt x="171854" y="209935"/>
                </a:lnTo>
                <a:lnTo>
                  <a:pt x="219221" y="214190"/>
                </a:lnTo>
                <a:lnTo>
                  <a:pt x="255014" y="226507"/>
                </a:lnTo>
                <a:lnTo>
                  <a:pt x="263586" y="233971"/>
                </a:lnTo>
                <a:lnTo>
                  <a:pt x="171854" y="233971"/>
                </a:lnTo>
                <a:lnTo>
                  <a:pt x="136934" y="236635"/>
                </a:lnTo>
                <a:lnTo>
                  <a:pt x="110598" y="244299"/>
                </a:lnTo>
                <a:lnTo>
                  <a:pt x="93971" y="256469"/>
                </a:lnTo>
                <a:lnTo>
                  <a:pt x="88178" y="272653"/>
                </a:lnTo>
                <a:lnTo>
                  <a:pt x="93971" y="288996"/>
                </a:lnTo>
                <a:lnTo>
                  <a:pt x="110598" y="301149"/>
                </a:lnTo>
                <a:lnTo>
                  <a:pt x="136934" y="308724"/>
                </a:lnTo>
                <a:lnTo>
                  <a:pt x="171854" y="311335"/>
                </a:lnTo>
                <a:lnTo>
                  <a:pt x="263755" y="311335"/>
                </a:lnTo>
                <a:lnTo>
                  <a:pt x="255014" y="318940"/>
                </a:lnTo>
                <a:lnTo>
                  <a:pt x="219221" y="331170"/>
                </a:lnTo>
                <a:lnTo>
                  <a:pt x="171854" y="335371"/>
                </a:lnTo>
                <a:close/>
              </a:path>
              <a:path w="285750" h="335914">
                <a:moveTo>
                  <a:pt x="263755" y="311335"/>
                </a:moveTo>
                <a:lnTo>
                  <a:pt x="171854" y="311335"/>
                </a:lnTo>
                <a:lnTo>
                  <a:pt x="206340" y="308724"/>
                </a:lnTo>
                <a:lnTo>
                  <a:pt x="232453" y="301149"/>
                </a:lnTo>
                <a:lnTo>
                  <a:pt x="248998" y="288996"/>
                </a:lnTo>
                <a:lnTo>
                  <a:pt x="254779" y="272653"/>
                </a:lnTo>
                <a:lnTo>
                  <a:pt x="248998" y="256469"/>
                </a:lnTo>
                <a:lnTo>
                  <a:pt x="232453" y="244299"/>
                </a:lnTo>
                <a:lnTo>
                  <a:pt x="206340" y="236635"/>
                </a:lnTo>
                <a:lnTo>
                  <a:pt x="171854" y="233971"/>
                </a:lnTo>
                <a:lnTo>
                  <a:pt x="263586" y="233971"/>
                </a:lnTo>
                <a:lnTo>
                  <a:pt x="277651" y="246218"/>
                </a:lnTo>
                <a:lnTo>
                  <a:pt x="285548" y="272653"/>
                </a:lnTo>
                <a:lnTo>
                  <a:pt x="277651" y="299247"/>
                </a:lnTo>
                <a:lnTo>
                  <a:pt x="263755" y="3113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500178" y="2477462"/>
            <a:ext cx="283210" cy="329565"/>
          </a:xfrm>
          <a:custGeom>
            <a:avLst/>
            <a:gdLst/>
            <a:ahLst/>
            <a:cxnLst/>
            <a:rect l="l" t="t" r="r" b="b"/>
            <a:pathLst>
              <a:path w="283209" h="329564">
                <a:moveTo>
                  <a:pt x="272790" y="247115"/>
                </a:moveTo>
                <a:lnTo>
                  <a:pt x="242021" y="247115"/>
                </a:lnTo>
                <a:lnTo>
                  <a:pt x="242021" y="0"/>
                </a:lnTo>
                <a:lnTo>
                  <a:pt x="272790" y="0"/>
                </a:lnTo>
                <a:lnTo>
                  <a:pt x="272790" y="247115"/>
                </a:lnTo>
                <a:close/>
              </a:path>
              <a:path w="283209" h="329564">
                <a:moveTo>
                  <a:pt x="16134" y="199044"/>
                </a:moveTo>
                <a:lnTo>
                  <a:pt x="0" y="173882"/>
                </a:lnTo>
                <a:lnTo>
                  <a:pt x="34562" y="154142"/>
                </a:lnTo>
                <a:lnTo>
                  <a:pt x="61209" y="125811"/>
                </a:lnTo>
                <a:lnTo>
                  <a:pt x="78358" y="91283"/>
                </a:lnTo>
                <a:lnTo>
                  <a:pt x="84426" y="52953"/>
                </a:lnTo>
                <a:lnTo>
                  <a:pt x="84426" y="18777"/>
                </a:lnTo>
                <a:lnTo>
                  <a:pt x="115194" y="18777"/>
                </a:lnTo>
                <a:lnTo>
                  <a:pt x="115194" y="52953"/>
                </a:lnTo>
                <a:lnTo>
                  <a:pt x="121309" y="89710"/>
                </a:lnTo>
                <a:lnTo>
                  <a:pt x="131371" y="108911"/>
                </a:lnTo>
                <a:lnTo>
                  <a:pt x="100185" y="108911"/>
                </a:lnTo>
                <a:lnTo>
                  <a:pt x="86577" y="137940"/>
                </a:lnTo>
                <a:lnTo>
                  <a:pt x="67587" y="163132"/>
                </a:lnTo>
                <a:lnTo>
                  <a:pt x="43884" y="183746"/>
                </a:lnTo>
                <a:lnTo>
                  <a:pt x="16134" y="199044"/>
                </a:lnTo>
                <a:close/>
              </a:path>
              <a:path w="283209" h="329564">
                <a:moveTo>
                  <a:pt x="183111" y="192284"/>
                </a:moveTo>
                <a:lnTo>
                  <a:pt x="156118" y="178465"/>
                </a:lnTo>
                <a:lnTo>
                  <a:pt x="132924" y="159470"/>
                </a:lnTo>
                <a:lnTo>
                  <a:pt x="114092" y="136039"/>
                </a:lnTo>
                <a:lnTo>
                  <a:pt x="100185" y="108911"/>
                </a:lnTo>
                <a:lnTo>
                  <a:pt x="131371" y="108911"/>
                </a:lnTo>
                <a:lnTo>
                  <a:pt x="138505" y="122525"/>
                </a:lnTo>
                <a:lnTo>
                  <a:pt x="165059" y="149283"/>
                </a:lnTo>
                <a:lnTo>
                  <a:pt x="199245" y="167873"/>
                </a:lnTo>
                <a:lnTo>
                  <a:pt x="183111" y="192284"/>
                </a:lnTo>
                <a:close/>
              </a:path>
              <a:path w="283209" h="329564">
                <a:moveTo>
                  <a:pt x="282921" y="329362"/>
                </a:moveTo>
                <a:lnTo>
                  <a:pt x="56284" y="329362"/>
                </a:lnTo>
                <a:lnTo>
                  <a:pt x="56284" y="224206"/>
                </a:lnTo>
                <a:lnTo>
                  <a:pt x="87052" y="224206"/>
                </a:lnTo>
                <a:lnTo>
                  <a:pt x="87052" y="304200"/>
                </a:lnTo>
                <a:lnTo>
                  <a:pt x="282921" y="304200"/>
                </a:lnTo>
                <a:lnTo>
                  <a:pt x="282921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70363" y="6773553"/>
            <a:ext cx="7273636" cy="18145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86349" y="3171525"/>
            <a:ext cx="7257650" cy="17941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143207" y="3624075"/>
            <a:ext cx="2326640" cy="1357630"/>
          </a:xfrm>
          <a:custGeom>
            <a:avLst/>
            <a:gdLst/>
            <a:ahLst/>
            <a:cxnLst/>
            <a:rect l="l" t="t" r="r" b="b"/>
            <a:pathLst>
              <a:path w="2326640" h="1357629">
                <a:moveTo>
                  <a:pt x="0" y="0"/>
                </a:moveTo>
                <a:lnTo>
                  <a:pt x="0" y="1357570"/>
                </a:lnTo>
                <a:lnTo>
                  <a:pt x="2326470" y="1357570"/>
                </a:lnTo>
                <a:lnTo>
                  <a:pt x="2326470" y="0"/>
                </a:lnTo>
                <a:lnTo>
                  <a:pt x="0" y="0"/>
                </a:lnTo>
                <a:close/>
              </a:path>
            </a:pathLst>
          </a:custGeom>
          <a:ln w="95312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143207" y="7230516"/>
            <a:ext cx="2326640" cy="1357630"/>
          </a:xfrm>
          <a:custGeom>
            <a:avLst/>
            <a:gdLst/>
            <a:ahLst/>
            <a:cxnLst/>
            <a:rect l="l" t="t" r="r" b="b"/>
            <a:pathLst>
              <a:path w="2326640" h="1357629">
                <a:moveTo>
                  <a:pt x="0" y="0"/>
                </a:moveTo>
                <a:lnTo>
                  <a:pt x="0" y="1357570"/>
                </a:lnTo>
                <a:lnTo>
                  <a:pt x="2326470" y="1357570"/>
                </a:lnTo>
                <a:lnTo>
                  <a:pt x="2326470" y="0"/>
                </a:lnTo>
                <a:lnTo>
                  <a:pt x="0" y="0"/>
                </a:lnTo>
                <a:close/>
              </a:path>
            </a:pathLst>
          </a:custGeom>
          <a:ln w="95312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45101" y="241540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62549" y="243001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45101" y="253737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62549" y="2551990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052226" y="2400771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271360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494245" y="2400771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687862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888234" y="2400771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090857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317495" y="2367346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58952" y="2366971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991029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217666" y="2367346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559124" y="2366971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096825" y="2374106"/>
            <a:ext cx="29209" cy="75565"/>
          </a:xfrm>
          <a:custGeom>
            <a:avLst/>
            <a:gdLst/>
            <a:ahLst/>
            <a:cxnLst/>
            <a:rect l="l" t="t" r="r" b="b"/>
            <a:pathLst>
              <a:path w="29210" h="75564">
                <a:moveTo>
                  <a:pt x="28892" y="75486"/>
                </a:moveTo>
                <a:lnTo>
                  <a:pt x="0" y="75486"/>
                </a:lnTo>
                <a:lnTo>
                  <a:pt x="0" y="0"/>
                </a:lnTo>
                <a:lnTo>
                  <a:pt x="28892" y="0"/>
                </a:lnTo>
                <a:lnTo>
                  <a:pt x="28892" y="754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921218" y="2403335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 h="0">
                <a:moveTo>
                  <a:pt x="0" y="0"/>
                </a:moveTo>
                <a:lnTo>
                  <a:pt x="129828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935665" y="2414770"/>
            <a:ext cx="0" cy="99695"/>
          </a:xfrm>
          <a:custGeom>
            <a:avLst/>
            <a:gdLst/>
            <a:ahLst/>
            <a:cxnLst/>
            <a:rect l="l" t="t" r="r" b="b"/>
            <a:pathLst>
              <a:path w="0" h="99694">
                <a:moveTo>
                  <a:pt x="0" y="0"/>
                </a:moveTo>
                <a:lnTo>
                  <a:pt x="0" y="99103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21218" y="2525309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 h="0">
                <a:moveTo>
                  <a:pt x="0" y="0"/>
                </a:moveTo>
                <a:lnTo>
                  <a:pt x="129828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022530" y="2414770"/>
            <a:ext cx="28575" cy="34925"/>
          </a:xfrm>
          <a:custGeom>
            <a:avLst/>
            <a:gdLst/>
            <a:ahLst/>
            <a:cxnLst/>
            <a:rect l="l" t="t" r="r" b="b"/>
            <a:pathLst>
              <a:path w="28575" h="34925">
                <a:moveTo>
                  <a:pt x="0" y="0"/>
                </a:moveTo>
                <a:lnTo>
                  <a:pt x="28517" y="0"/>
                </a:lnTo>
                <a:lnTo>
                  <a:pt x="28517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022530" y="24617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 h="0">
                <a:moveTo>
                  <a:pt x="0" y="0"/>
                </a:moveTo>
                <a:lnTo>
                  <a:pt x="103187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022530" y="2474486"/>
            <a:ext cx="28575" cy="40005"/>
          </a:xfrm>
          <a:custGeom>
            <a:avLst/>
            <a:gdLst/>
            <a:ahLst/>
            <a:cxnLst/>
            <a:rect l="l" t="t" r="r" b="b"/>
            <a:pathLst>
              <a:path w="28575" h="40005">
                <a:moveTo>
                  <a:pt x="0" y="0"/>
                </a:moveTo>
                <a:lnTo>
                  <a:pt x="28517" y="0"/>
                </a:lnTo>
                <a:lnTo>
                  <a:pt x="28517" y="39387"/>
                </a:lnTo>
                <a:lnTo>
                  <a:pt x="0" y="393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096825" y="2474755"/>
            <a:ext cx="29209" cy="83820"/>
          </a:xfrm>
          <a:custGeom>
            <a:avLst/>
            <a:gdLst/>
            <a:ahLst/>
            <a:cxnLst/>
            <a:rect l="l" t="t" r="r" b="b"/>
            <a:pathLst>
              <a:path w="29210" h="83819">
                <a:moveTo>
                  <a:pt x="28892" y="83748"/>
                </a:moveTo>
                <a:lnTo>
                  <a:pt x="0" y="83748"/>
                </a:lnTo>
                <a:lnTo>
                  <a:pt x="0" y="0"/>
                </a:lnTo>
                <a:lnTo>
                  <a:pt x="28892" y="0"/>
                </a:lnTo>
                <a:lnTo>
                  <a:pt x="28892" y="83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969248" y="2591377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4" h="0">
                <a:moveTo>
                  <a:pt x="0" y="0"/>
                </a:moveTo>
                <a:lnTo>
                  <a:pt x="22100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969248" y="2604083"/>
            <a:ext cx="30480" cy="70485"/>
          </a:xfrm>
          <a:custGeom>
            <a:avLst/>
            <a:gdLst/>
            <a:ahLst/>
            <a:cxnLst/>
            <a:rect l="l" t="t" r="r" b="b"/>
            <a:pathLst>
              <a:path w="30479" h="70485">
                <a:moveTo>
                  <a:pt x="0" y="0"/>
                </a:moveTo>
                <a:lnTo>
                  <a:pt x="30018" y="0"/>
                </a:lnTo>
                <a:lnTo>
                  <a:pt x="30018" y="69880"/>
                </a:lnTo>
                <a:lnTo>
                  <a:pt x="0" y="698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969248" y="2686669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4" h="0">
                <a:moveTo>
                  <a:pt x="0" y="0"/>
                </a:moveTo>
                <a:lnTo>
                  <a:pt x="22100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160239" y="2603571"/>
            <a:ext cx="30480" cy="71120"/>
          </a:xfrm>
          <a:custGeom>
            <a:avLst/>
            <a:gdLst/>
            <a:ahLst/>
            <a:cxnLst/>
            <a:rect l="l" t="t" r="r" b="b"/>
            <a:pathLst>
              <a:path w="30479" h="71119">
                <a:moveTo>
                  <a:pt x="30018" y="70980"/>
                </a:moveTo>
                <a:lnTo>
                  <a:pt x="0" y="70980"/>
                </a:lnTo>
                <a:lnTo>
                  <a:pt x="0" y="0"/>
                </a:lnTo>
                <a:lnTo>
                  <a:pt x="30018" y="0"/>
                </a:lnTo>
                <a:lnTo>
                  <a:pt x="30018" y="70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175623" y="2367346"/>
            <a:ext cx="0" cy="194945"/>
          </a:xfrm>
          <a:custGeom>
            <a:avLst/>
            <a:gdLst/>
            <a:ahLst/>
            <a:cxnLst/>
            <a:rect l="l" t="t" r="r" b="b"/>
            <a:pathLst>
              <a:path w="0" h="194944">
                <a:moveTo>
                  <a:pt x="0" y="0"/>
                </a:moveTo>
                <a:lnTo>
                  <a:pt x="0" y="19491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513328" y="2366971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5060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280124" y="2393171"/>
            <a:ext cx="0" cy="88265"/>
          </a:xfrm>
          <a:custGeom>
            <a:avLst/>
            <a:gdLst/>
            <a:ahLst/>
            <a:cxnLst/>
            <a:rect l="l" t="t" r="r" b="b"/>
            <a:pathLst>
              <a:path w="0" h="88264">
                <a:moveTo>
                  <a:pt x="0" y="0"/>
                </a:moveTo>
                <a:lnTo>
                  <a:pt x="0" y="8766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264927" y="2486557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4218" y="0"/>
                </a:lnTo>
              </a:path>
            </a:pathLst>
          </a:custGeom>
          <a:ln w="1143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264927" y="2498627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 h="0">
                <a:moveTo>
                  <a:pt x="0" y="0"/>
                </a:moveTo>
                <a:lnTo>
                  <a:pt x="263785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280124" y="2504980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264927" y="2606624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4218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404137" y="2393635"/>
            <a:ext cx="0" cy="87630"/>
          </a:xfrm>
          <a:custGeom>
            <a:avLst/>
            <a:gdLst/>
            <a:ahLst/>
            <a:cxnLst/>
            <a:rect l="l" t="t" r="r" b="b"/>
            <a:pathLst>
              <a:path w="0" h="87630">
                <a:moveTo>
                  <a:pt x="0" y="0"/>
                </a:moveTo>
                <a:lnTo>
                  <a:pt x="0" y="87504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389128" y="2510697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584" y="0"/>
                </a:lnTo>
              </a:path>
            </a:pathLst>
          </a:custGeom>
          <a:ln w="1143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389128" y="2516415"/>
            <a:ext cx="30480" cy="78105"/>
          </a:xfrm>
          <a:custGeom>
            <a:avLst/>
            <a:gdLst/>
            <a:ahLst/>
            <a:cxnLst/>
            <a:rect l="l" t="t" r="r" b="b"/>
            <a:pathLst>
              <a:path w="30479" h="78105">
                <a:moveTo>
                  <a:pt x="0" y="0"/>
                </a:moveTo>
                <a:lnTo>
                  <a:pt x="30018" y="0"/>
                </a:lnTo>
                <a:lnTo>
                  <a:pt x="30018" y="77503"/>
                </a:lnTo>
                <a:lnTo>
                  <a:pt x="0" y="775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513328" y="2516818"/>
            <a:ext cx="0" cy="187960"/>
          </a:xfrm>
          <a:custGeom>
            <a:avLst/>
            <a:gdLst/>
            <a:ahLst/>
            <a:cxnLst/>
            <a:rect l="l" t="t" r="r" b="b"/>
            <a:pathLst>
              <a:path w="0" h="187960">
                <a:moveTo>
                  <a:pt x="0" y="0"/>
                </a:moveTo>
                <a:lnTo>
                  <a:pt x="0" y="187778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598505" y="2367346"/>
            <a:ext cx="274320" cy="332105"/>
          </a:xfrm>
          <a:custGeom>
            <a:avLst/>
            <a:gdLst/>
            <a:ahLst/>
            <a:cxnLst/>
            <a:rect l="l" t="t" r="r" b="b"/>
            <a:pathLst>
              <a:path w="274320" h="332105">
                <a:moveTo>
                  <a:pt x="15759" y="177638"/>
                </a:moveTo>
                <a:lnTo>
                  <a:pt x="0" y="153226"/>
                </a:lnTo>
                <a:lnTo>
                  <a:pt x="34954" y="135123"/>
                </a:lnTo>
                <a:lnTo>
                  <a:pt x="62100" y="109239"/>
                </a:lnTo>
                <a:lnTo>
                  <a:pt x="79677" y="77652"/>
                </a:lnTo>
                <a:lnTo>
                  <a:pt x="85927" y="42437"/>
                </a:lnTo>
                <a:lnTo>
                  <a:pt x="85927" y="10891"/>
                </a:lnTo>
                <a:lnTo>
                  <a:pt x="116695" y="10891"/>
                </a:lnTo>
                <a:lnTo>
                  <a:pt x="116695" y="42437"/>
                </a:lnTo>
                <a:lnTo>
                  <a:pt x="122986" y="75967"/>
                </a:lnTo>
                <a:lnTo>
                  <a:pt x="133511" y="93889"/>
                </a:lnTo>
                <a:lnTo>
                  <a:pt x="101686" y="93889"/>
                </a:lnTo>
                <a:lnTo>
                  <a:pt x="87732" y="121234"/>
                </a:lnTo>
                <a:lnTo>
                  <a:pt x="68291" y="144776"/>
                </a:lnTo>
                <a:lnTo>
                  <a:pt x="44065" y="163812"/>
                </a:lnTo>
                <a:lnTo>
                  <a:pt x="15759" y="177638"/>
                </a:lnTo>
                <a:close/>
              </a:path>
              <a:path w="274320" h="332105">
                <a:moveTo>
                  <a:pt x="186863" y="170878"/>
                </a:moveTo>
                <a:lnTo>
                  <a:pt x="159413" y="158373"/>
                </a:lnTo>
                <a:lnTo>
                  <a:pt x="135551" y="140974"/>
                </a:lnTo>
                <a:lnTo>
                  <a:pt x="116050" y="119280"/>
                </a:lnTo>
                <a:lnTo>
                  <a:pt x="101686" y="93889"/>
                </a:lnTo>
                <a:lnTo>
                  <a:pt x="133511" y="93889"/>
                </a:lnTo>
                <a:lnTo>
                  <a:pt x="140569" y="105906"/>
                </a:lnTo>
                <a:lnTo>
                  <a:pt x="167509" y="130212"/>
                </a:lnTo>
                <a:lnTo>
                  <a:pt x="201872" y="146842"/>
                </a:lnTo>
                <a:lnTo>
                  <a:pt x="186863" y="170878"/>
                </a:lnTo>
                <a:close/>
              </a:path>
              <a:path w="274320" h="332105">
                <a:moveTo>
                  <a:pt x="274291" y="331991"/>
                </a:moveTo>
                <a:lnTo>
                  <a:pt x="57409" y="331991"/>
                </a:lnTo>
                <a:lnTo>
                  <a:pt x="57409" y="197542"/>
                </a:lnTo>
                <a:lnTo>
                  <a:pt x="87803" y="197542"/>
                </a:lnTo>
                <a:lnTo>
                  <a:pt x="87803" y="238478"/>
                </a:lnTo>
                <a:lnTo>
                  <a:pt x="274291" y="238478"/>
                </a:lnTo>
                <a:lnTo>
                  <a:pt x="274291" y="262513"/>
                </a:lnTo>
                <a:lnTo>
                  <a:pt x="87803" y="262513"/>
                </a:lnTo>
                <a:lnTo>
                  <a:pt x="87803" y="307204"/>
                </a:lnTo>
                <a:lnTo>
                  <a:pt x="274291" y="307204"/>
                </a:lnTo>
                <a:lnTo>
                  <a:pt x="274291" y="331991"/>
                </a:lnTo>
                <a:close/>
              </a:path>
              <a:path w="274320" h="332105">
                <a:moveTo>
                  <a:pt x="274291" y="238478"/>
                </a:moveTo>
                <a:lnTo>
                  <a:pt x="243898" y="238478"/>
                </a:lnTo>
                <a:lnTo>
                  <a:pt x="243898" y="197542"/>
                </a:lnTo>
                <a:lnTo>
                  <a:pt x="274291" y="197542"/>
                </a:lnTo>
                <a:lnTo>
                  <a:pt x="274291" y="238478"/>
                </a:lnTo>
                <a:close/>
              </a:path>
              <a:path w="274320" h="332105">
                <a:moveTo>
                  <a:pt x="274291" y="307204"/>
                </a:moveTo>
                <a:lnTo>
                  <a:pt x="243898" y="307204"/>
                </a:lnTo>
                <a:lnTo>
                  <a:pt x="243898" y="262513"/>
                </a:lnTo>
                <a:lnTo>
                  <a:pt x="274291" y="262513"/>
                </a:lnTo>
                <a:lnTo>
                  <a:pt x="274291" y="307204"/>
                </a:lnTo>
                <a:close/>
              </a:path>
              <a:path w="274320" h="332105">
                <a:moveTo>
                  <a:pt x="274291" y="180642"/>
                </a:moveTo>
                <a:lnTo>
                  <a:pt x="243522" y="180642"/>
                </a:lnTo>
                <a:lnTo>
                  <a:pt x="243522" y="0"/>
                </a:lnTo>
                <a:lnTo>
                  <a:pt x="274291" y="0"/>
                </a:lnTo>
                <a:lnTo>
                  <a:pt x="274291" y="1806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041050" y="2367346"/>
            <a:ext cx="320675" cy="336550"/>
          </a:xfrm>
          <a:custGeom>
            <a:avLst/>
            <a:gdLst/>
            <a:ahLst/>
            <a:cxnLst/>
            <a:rect l="l" t="t" r="r" b="b"/>
            <a:pathLst>
              <a:path w="320675" h="336550">
                <a:moveTo>
                  <a:pt x="193617" y="59713"/>
                </a:moveTo>
                <a:lnTo>
                  <a:pt x="11632" y="59713"/>
                </a:lnTo>
                <a:lnTo>
                  <a:pt x="11632" y="34175"/>
                </a:lnTo>
                <a:lnTo>
                  <a:pt x="193617" y="34175"/>
                </a:lnTo>
                <a:lnTo>
                  <a:pt x="193617" y="59713"/>
                </a:lnTo>
                <a:close/>
              </a:path>
              <a:path w="320675" h="336550">
                <a:moveTo>
                  <a:pt x="18010" y="271902"/>
                </a:moveTo>
                <a:lnTo>
                  <a:pt x="0" y="247491"/>
                </a:lnTo>
                <a:lnTo>
                  <a:pt x="34098" y="222728"/>
                </a:lnTo>
                <a:lnTo>
                  <a:pt x="62287" y="187402"/>
                </a:lnTo>
                <a:lnTo>
                  <a:pt x="81471" y="145880"/>
                </a:lnTo>
                <a:lnTo>
                  <a:pt x="88553" y="102526"/>
                </a:lnTo>
                <a:lnTo>
                  <a:pt x="88553" y="59713"/>
                </a:lnTo>
                <a:lnTo>
                  <a:pt x="118947" y="59713"/>
                </a:lnTo>
                <a:lnTo>
                  <a:pt x="118947" y="102526"/>
                </a:lnTo>
                <a:lnTo>
                  <a:pt x="125689" y="143262"/>
                </a:lnTo>
                <a:lnTo>
                  <a:pt x="133802" y="160362"/>
                </a:lnTo>
                <a:lnTo>
                  <a:pt x="103938" y="160362"/>
                </a:lnTo>
                <a:lnTo>
                  <a:pt x="89351" y="195799"/>
                </a:lnTo>
                <a:lnTo>
                  <a:pt x="69417" y="227258"/>
                </a:lnTo>
                <a:lnTo>
                  <a:pt x="45261" y="253154"/>
                </a:lnTo>
                <a:lnTo>
                  <a:pt x="18010" y="271902"/>
                </a:lnTo>
                <a:close/>
              </a:path>
              <a:path w="320675" h="336550">
                <a:moveTo>
                  <a:pt x="188364" y="263640"/>
                </a:moveTo>
                <a:lnTo>
                  <a:pt x="161506" y="245918"/>
                </a:lnTo>
                <a:lnTo>
                  <a:pt x="137849" y="221859"/>
                </a:lnTo>
                <a:lnTo>
                  <a:pt x="118343" y="192871"/>
                </a:lnTo>
                <a:lnTo>
                  <a:pt x="103938" y="160362"/>
                </a:lnTo>
                <a:lnTo>
                  <a:pt x="133802" y="160362"/>
                </a:lnTo>
                <a:lnTo>
                  <a:pt x="144181" y="182238"/>
                </a:lnTo>
                <a:lnTo>
                  <a:pt x="171819" y="215440"/>
                </a:lnTo>
                <a:lnTo>
                  <a:pt x="206000" y="238853"/>
                </a:lnTo>
                <a:lnTo>
                  <a:pt x="188364" y="263640"/>
                </a:lnTo>
                <a:close/>
              </a:path>
              <a:path w="320675" h="336550">
                <a:moveTo>
                  <a:pt x="264535" y="336498"/>
                </a:moveTo>
                <a:lnTo>
                  <a:pt x="233766" y="336498"/>
                </a:lnTo>
                <a:lnTo>
                  <a:pt x="233766" y="0"/>
                </a:lnTo>
                <a:lnTo>
                  <a:pt x="264535" y="0"/>
                </a:lnTo>
                <a:lnTo>
                  <a:pt x="264535" y="135575"/>
                </a:lnTo>
                <a:lnTo>
                  <a:pt x="320069" y="135575"/>
                </a:lnTo>
                <a:lnTo>
                  <a:pt x="320069" y="161489"/>
                </a:lnTo>
                <a:lnTo>
                  <a:pt x="264535" y="161489"/>
                </a:lnTo>
                <a:lnTo>
                  <a:pt x="26453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391888" y="2382369"/>
            <a:ext cx="304800" cy="321945"/>
          </a:xfrm>
          <a:custGeom>
            <a:avLst/>
            <a:gdLst/>
            <a:ahLst/>
            <a:cxnLst/>
            <a:rect l="l" t="t" r="r" b="b"/>
            <a:pathLst>
              <a:path w="304800" h="321944">
                <a:moveTo>
                  <a:pt x="152342" y="321475"/>
                </a:moveTo>
                <a:lnTo>
                  <a:pt x="103891" y="317462"/>
                </a:lnTo>
                <a:lnTo>
                  <a:pt x="67541" y="305702"/>
                </a:lnTo>
                <a:lnTo>
                  <a:pt x="44699" y="286619"/>
                </a:lnTo>
                <a:lnTo>
                  <a:pt x="36772" y="260635"/>
                </a:lnTo>
                <a:lnTo>
                  <a:pt x="44699" y="234652"/>
                </a:lnTo>
                <a:lnTo>
                  <a:pt x="67541" y="215569"/>
                </a:lnTo>
                <a:lnTo>
                  <a:pt x="103891" y="203809"/>
                </a:lnTo>
                <a:lnTo>
                  <a:pt x="152342" y="199795"/>
                </a:lnTo>
                <a:lnTo>
                  <a:pt x="200359" y="203809"/>
                </a:lnTo>
                <a:lnTo>
                  <a:pt x="236487" y="215569"/>
                </a:lnTo>
                <a:lnTo>
                  <a:pt x="246341" y="223831"/>
                </a:lnTo>
                <a:lnTo>
                  <a:pt x="152342" y="223831"/>
                </a:lnTo>
                <a:lnTo>
                  <a:pt x="116672" y="226254"/>
                </a:lnTo>
                <a:lnTo>
                  <a:pt x="90148" y="233361"/>
                </a:lnTo>
                <a:lnTo>
                  <a:pt x="73615" y="244903"/>
                </a:lnTo>
                <a:lnTo>
                  <a:pt x="67916" y="260635"/>
                </a:lnTo>
                <a:lnTo>
                  <a:pt x="73615" y="276368"/>
                </a:lnTo>
                <a:lnTo>
                  <a:pt x="90148" y="287910"/>
                </a:lnTo>
                <a:lnTo>
                  <a:pt x="116672" y="295016"/>
                </a:lnTo>
                <a:lnTo>
                  <a:pt x="152342" y="297440"/>
                </a:lnTo>
                <a:lnTo>
                  <a:pt x="246341" y="297440"/>
                </a:lnTo>
                <a:lnTo>
                  <a:pt x="236487" y="305702"/>
                </a:lnTo>
                <a:lnTo>
                  <a:pt x="200359" y="317462"/>
                </a:lnTo>
                <a:lnTo>
                  <a:pt x="152342" y="321475"/>
                </a:lnTo>
                <a:close/>
              </a:path>
              <a:path w="304800" h="321944">
                <a:moveTo>
                  <a:pt x="246341" y="297440"/>
                </a:moveTo>
                <a:lnTo>
                  <a:pt x="152342" y="297440"/>
                </a:lnTo>
                <a:lnTo>
                  <a:pt x="187578" y="295016"/>
                </a:lnTo>
                <a:lnTo>
                  <a:pt x="213879" y="287910"/>
                </a:lnTo>
                <a:lnTo>
                  <a:pt x="230331" y="276368"/>
                </a:lnTo>
                <a:lnTo>
                  <a:pt x="236018" y="260635"/>
                </a:lnTo>
                <a:lnTo>
                  <a:pt x="230331" y="244903"/>
                </a:lnTo>
                <a:lnTo>
                  <a:pt x="213879" y="233361"/>
                </a:lnTo>
                <a:lnTo>
                  <a:pt x="187578" y="226254"/>
                </a:lnTo>
                <a:lnTo>
                  <a:pt x="152342" y="223831"/>
                </a:lnTo>
                <a:lnTo>
                  <a:pt x="246341" y="223831"/>
                </a:lnTo>
                <a:lnTo>
                  <a:pt x="259247" y="234652"/>
                </a:lnTo>
                <a:lnTo>
                  <a:pt x="267162" y="260635"/>
                </a:lnTo>
                <a:lnTo>
                  <a:pt x="259247" y="286619"/>
                </a:lnTo>
                <a:lnTo>
                  <a:pt x="246341" y="297440"/>
                </a:lnTo>
                <a:close/>
              </a:path>
              <a:path w="304800" h="321944">
                <a:moveTo>
                  <a:pt x="269038" y="111915"/>
                </a:moveTo>
                <a:lnTo>
                  <a:pt x="38273" y="111915"/>
                </a:lnTo>
                <a:lnTo>
                  <a:pt x="38273" y="0"/>
                </a:lnTo>
                <a:lnTo>
                  <a:pt x="266787" y="0"/>
                </a:lnTo>
                <a:lnTo>
                  <a:pt x="266787" y="24786"/>
                </a:lnTo>
                <a:lnTo>
                  <a:pt x="69041" y="24786"/>
                </a:lnTo>
                <a:lnTo>
                  <a:pt x="69041" y="87129"/>
                </a:lnTo>
                <a:lnTo>
                  <a:pt x="269038" y="87129"/>
                </a:lnTo>
                <a:lnTo>
                  <a:pt x="269038" y="111915"/>
                </a:lnTo>
                <a:close/>
              </a:path>
              <a:path w="304800" h="321944">
                <a:moveTo>
                  <a:pt x="167726" y="150973"/>
                </a:moveTo>
                <a:lnTo>
                  <a:pt x="136958" y="150973"/>
                </a:lnTo>
                <a:lnTo>
                  <a:pt x="136958" y="111915"/>
                </a:lnTo>
                <a:lnTo>
                  <a:pt x="167726" y="111915"/>
                </a:lnTo>
                <a:lnTo>
                  <a:pt x="167726" y="150973"/>
                </a:lnTo>
                <a:close/>
              </a:path>
              <a:path w="304800" h="321944">
                <a:moveTo>
                  <a:pt x="304685" y="175760"/>
                </a:moveTo>
                <a:lnTo>
                  <a:pt x="0" y="175760"/>
                </a:lnTo>
                <a:lnTo>
                  <a:pt x="0" y="150973"/>
                </a:lnTo>
                <a:lnTo>
                  <a:pt x="304685" y="150973"/>
                </a:lnTo>
                <a:lnTo>
                  <a:pt x="304685" y="17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843526" y="2367346"/>
            <a:ext cx="285750" cy="335915"/>
          </a:xfrm>
          <a:custGeom>
            <a:avLst/>
            <a:gdLst/>
            <a:ahLst/>
            <a:cxnLst/>
            <a:rect l="l" t="t" r="r" b="b"/>
            <a:pathLst>
              <a:path w="285750" h="335914">
                <a:moveTo>
                  <a:pt x="282546" y="88255"/>
                </a:moveTo>
                <a:lnTo>
                  <a:pt x="252903" y="88255"/>
                </a:lnTo>
                <a:lnTo>
                  <a:pt x="252903" y="0"/>
                </a:lnTo>
                <a:lnTo>
                  <a:pt x="282546" y="0"/>
                </a:lnTo>
                <a:lnTo>
                  <a:pt x="282546" y="88255"/>
                </a:lnTo>
                <a:close/>
              </a:path>
              <a:path w="285750" h="335914">
                <a:moveTo>
                  <a:pt x="208626" y="194913"/>
                </a:moveTo>
                <a:lnTo>
                  <a:pt x="179358" y="194913"/>
                </a:lnTo>
                <a:lnTo>
                  <a:pt x="179358" y="6008"/>
                </a:lnTo>
                <a:lnTo>
                  <a:pt x="208626" y="6008"/>
                </a:lnTo>
                <a:lnTo>
                  <a:pt x="208626" y="88255"/>
                </a:lnTo>
                <a:lnTo>
                  <a:pt x="282546" y="88255"/>
                </a:lnTo>
                <a:lnTo>
                  <a:pt x="282546" y="113417"/>
                </a:lnTo>
                <a:lnTo>
                  <a:pt x="208626" y="113417"/>
                </a:lnTo>
                <a:lnTo>
                  <a:pt x="208626" y="194913"/>
                </a:lnTo>
                <a:close/>
              </a:path>
              <a:path w="285750" h="335914">
                <a:moveTo>
                  <a:pt x="282546" y="206555"/>
                </a:moveTo>
                <a:lnTo>
                  <a:pt x="252903" y="206555"/>
                </a:lnTo>
                <a:lnTo>
                  <a:pt x="252903" y="113417"/>
                </a:lnTo>
                <a:lnTo>
                  <a:pt x="282546" y="113417"/>
                </a:lnTo>
                <a:lnTo>
                  <a:pt x="282546" y="206555"/>
                </a:lnTo>
                <a:close/>
              </a:path>
              <a:path w="285750" h="335914">
                <a:moveTo>
                  <a:pt x="16134" y="205429"/>
                </a:moveTo>
                <a:lnTo>
                  <a:pt x="0" y="182895"/>
                </a:lnTo>
                <a:lnTo>
                  <a:pt x="45883" y="158461"/>
                </a:lnTo>
                <a:lnTo>
                  <a:pt x="80298" y="128252"/>
                </a:lnTo>
                <a:lnTo>
                  <a:pt x="102894" y="92691"/>
                </a:lnTo>
                <a:lnTo>
                  <a:pt x="113318" y="52202"/>
                </a:lnTo>
                <a:lnTo>
                  <a:pt x="15009" y="52202"/>
                </a:lnTo>
                <a:lnTo>
                  <a:pt x="15009" y="27415"/>
                </a:lnTo>
                <a:lnTo>
                  <a:pt x="145213" y="27415"/>
                </a:lnTo>
                <a:lnTo>
                  <a:pt x="139929" y="73473"/>
                </a:lnTo>
                <a:lnTo>
                  <a:pt x="124200" y="114574"/>
                </a:lnTo>
                <a:lnTo>
                  <a:pt x="98204" y="150447"/>
                </a:lnTo>
                <a:lnTo>
                  <a:pt x="62122" y="180822"/>
                </a:lnTo>
                <a:lnTo>
                  <a:pt x="16134" y="205429"/>
                </a:lnTo>
                <a:close/>
              </a:path>
              <a:path w="285750" h="335914">
                <a:moveTo>
                  <a:pt x="171854" y="335371"/>
                </a:moveTo>
                <a:lnTo>
                  <a:pt x="124212" y="331170"/>
                </a:lnTo>
                <a:lnTo>
                  <a:pt x="88178" y="318940"/>
                </a:lnTo>
                <a:lnTo>
                  <a:pt x="65371" y="299247"/>
                </a:lnTo>
                <a:lnTo>
                  <a:pt x="57409" y="272653"/>
                </a:lnTo>
                <a:lnTo>
                  <a:pt x="65371" y="246218"/>
                </a:lnTo>
                <a:lnTo>
                  <a:pt x="88178" y="226507"/>
                </a:lnTo>
                <a:lnTo>
                  <a:pt x="124212" y="214190"/>
                </a:lnTo>
                <a:lnTo>
                  <a:pt x="171854" y="209935"/>
                </a:lnTo>
                <a:lnTo>
                  <a:pt x="219221" y="214190"/>
                </a:lnTo>
                <a:lnTo>
                  <a:pt x="255014" y="226507"/>
                </a:lnTo>
                <a:lnTo>
                  <a:pt x="263586" y="233971"/>
                </a:lnTo>
                <a:lnTo>
                  <a:pt x="171854" y="233971"/>
                </a:lnTo>
                <a:lnTo>
                  <a:pt x="136934" y="236635"/>
                </a:lnTo>
                <a:lnTo>
                  <a:pt x="110598" y="244299"/>
                </a:lnTo>
                <a:lnTo>
                  <a:pt x="93971" y="256469"/>
                </a:lnTo>
                <a:lnTo>
                  <a:pt x="88178" y="272653"/>
                </a:lnTo>
                <a:lnTo>
                  <a:pt x="93971" y="288996"/>
                </a:lnTo>
                <a:lnTo>
                  <a:pt x="110598" y="301149"/>
                </a:lnTo>
                <a:lnTo>
                  <a:pt x="136934" y="308724"/>
                </a:lnTo>
                <a:lnTo>
                  <a:pt x="171854" y="311335"/>
                </a:lnTo>
                <a:lnTo>
                  <a:pt x="263755" y="311335"/>
                </a:lnTo>
                <a:lnTo>
                  <a:pt x="255014" y="318940"/>
                </a:lnTo>
                <a:lnTo>
                  <a:pt x="219221" y="331170"/>
                </a:lnTo>
                <a:lnTo>
                  <a:pt x="171854" y="335371"/>
                </a:lnTo>
                <a:close/>
              </a:path>
              <a:path w="285750" h="335914">
                <a:moveTo>
                  <a:pt x="263755" y="311335"/>
                </a:moveTo>
                <a:lnTo>
                  <a:pt x="171854" y="311335"/>
                </a:lnTo>
                <a:lnTo>
                  <a:pt x="206340" y="308724"/>
                </a:lnTo>
                <a:lnTo>
                  <a:pt x="232453" y="301149"/>
                </a:lnTo>
                <a:lnTo>
                  <a:pt x="248998" y="288996"/>
                </a:lnTo>
                <a:lnTo>
                  <a:pt x="254779" y="272653"/>
                </a:lnTo>
                <a:lnTo>
                  <a:pt x="248998" y="256469"/>
                </a:lnTo>
                <a:lnTo>
                  <a:pt x="232453" y="244299"/>
                </a:lnTo>
                <a:lnTo>
                  <a:pt x="206340" y="236635"/>
                </a:lnTo>
                <a:lnTo>
                  <a:pt x="171854" y="233971"/>
                </a:lnTo>
                <a:lnTo>
                  <a:pt x="263586" y="233971"/>
                </a:lnTo>
                <a:lnTo>
                  <a:pt x="277651" y="246218"/>
                </a:lnTo>
                <a:lnTo>
                  <a:pt x="285548" y="272653"/>
                </a:lnTo>
                <a:lnTo>
                  <a:pt x="277651" y="299247"/>
                </a:lnTo>
                <a:lnTo>
                  <a:pt x="263755" y="3113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190612" y="2366971"/>
            <a:ext cx="283210" cy="329565"/>
          </a:xfrm>
          <a:custGeom>
            <a:avLst/>
            <a:gdLst/>
            <a:ahLst/>
            <a:cxnLst/>
            <a:rect l="l" t="t" r="r" b="b"/>
            <a:pathLst>
              <a:path w="283209" h="329564">
                <a:moveTo>
                  <a:pt x="272790" y="247115"/>
                </a:moveTo>
                <a:lnTo>
                  <a:pt x="242021" y="247115"/>
                </a:lnTo>
                <a:lnTo>
                  <a:pt x="242021" y="0"/>
                </a:lnTo>
                <a:lnTo>
                  <a:pt x="272790" y="0"/>
                </a:lnTo>
                <a:lnTo>
                  <a:pt x="272790" y="247115"/>
                </a:lnTo>
                <a:close/>
              </a:path>
              <a:path w="283209" h="329564">
                <a:moveTo>
                  <a:pt x="16134" y="199044"/>
                </a:moveTo>
                <a:lnTo>
                  <a:pt x="0" y="173882"/>
                </a:lnTo>
                <a:lnTo>
                  <a:pt x="34562" y="154142"/>
                </a:lnTo>
                <a:lnTo>
                  <a:pt x="61209" y="125811"/>
                </a:lnTo>
                <a:lnTo>
                  <a:pt x="78358" y="91283"/>
                </a:lnTo>
                <a:lnTo>
                  <a:pt x="84426" y="52953"/>
                </a:lnTo>
                <a:lnTo>
                  <a:pt x="84426" y="18777"/>
                </a:lnTo>
                <a:lnTo>
                  <a:pt x="115194" y="18777"/>
                </a:lnTo>
                <a:lnTo>
                  <a:pt x="115194" y="52953"/>
                </a:lnTo>
                <a:lnTo>
                  <a:pt x="121309" y="89710"/>
                </a:lnTo>
                <a:lnTo>
                  <a:pt x="131371" y="108911"/>
                </a:lnTo>
                <a:lnTo>
                  <a:pt x="100185" y="108911"/>
                </a:lnTo>
                <a:lnTo>
                  <a:pt x="86577" y="137940"/>
                </a:lnTo>
                <a:lnTo>
                  <a:pt x="67587" y="163132"/>
                </a:lnTo>
                <a:lnTo>
                  <a:pt x="43884" y="183746"/>
                </a:lnTo>
                <a:lnTo>
                  <a:pt x="16134" y="199044"/>
                </a:lnTo>
                <a:close/>
              </a:path>
              <a:path w="283209" h="329564">
                <a:moveTo>
                  <a:pt x="183111" y="192284"/>
                </a:moveTo>
                <a:lnTo>
                  <a:pt x="156118" y="178465"/>
                </a:lnTo>
                <a:lnTo>
                  <a:pt x="132924" y="159470"/>
                </a:lnTo>
                <a:lnTo>
                  <a:pt x="114092" y="136039"/>
                </a:lnTo>
                <a:lnTo>
                  <a:pt x="100185" y="108911"/>
                </a:lnTo>
                <a:lnTo>
                  <a:pt x="131371" y="108911"/>
                </a:lnTo>
                <a:lnTo>
                  <a:pt x="138505" y="122525"/>
                </a:lnTo>
                <a:lnTo>
                  <a:pt x="165059" y="149283"/>
                </a:lnTo>
                <a:lnTo>
                  <a:pt x="199245" y="167873"/>
                </a:lnTo>
                <a:lnTo>
                  <a:pt x="183111" y="192284"/>
                </a:lnTo>
                <a:close/>
              </a:path>
              <a:path w="283209" h="329564">
                <a:moveTo>
                  <a:pt x="282921" y="329362"/>
                </a:moveTo>
                <a:lnTo>
                  <a:pt x="56284" y="329362"/>
                </a:lnTo>
                <a:lnTo>
                  <a:pt x="56284" y="224206"/>
                </a:lnTo>
                <a:lnTo>
                  <a:pt x="87052" y="224206"/>
                </a:lnTo>
                <a:lnTo>
                  <a:pt x="87052" y="304200"/>
                </a:lnTo>
                <a:lnTo>
                  <a:pt x="282921" y="304200"/>
                </a:lnTo>
                <a:lnTo>
                  <a:pt x="282921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547078" y="2368849"/>
            <a:ext cx="76835" cy="381635"/>
          </a:xfrm>
          <a:custGeom>
            <a:avLst/>
            <a:gdLst/>
            <a:ahLst/>
            <a:cxnLst/>
            <a:rect l="l" t="t" r="r" b="b"/>
            <a:pathLst>
              <a:path w="76834" h="381635">
                <a:moveTo>
                  <a:pt x="55158" y="381189"/>
                </a:moveTo>
                <a:lnTo>
                  <a:pt x="31976" y="338018"/>
                </a:lnTo>
                <a:lnTo>
                  <a:pt x="14633" y="292417"/>
                </a:lnTo>
                <a:lnTo>
                  <a:pt x="3764" y="243507"/>
                </a:lnTo>
                <a:lnTo>
                  <a:pt x="0" y="190406"/>
                </a:lnTo>
                <a:lnTo>
                  <a:pt x="3764" y="137471"/>
                </a:lnTo>
                <a:lnTo>
                  <a:pt x="14633" y="88584"/>
                </a:lnTo>
                <a:lnTo>
                  <a:pt x="31976" y="43007"/>
                </a:lnTo>
                <a:lnTo>
                  <a:pt x="55158" y="0"/>
                </a:lnTo>
                <a:lnTo>
                  <a:pt x="76546" y="9764"/>
                </a:lnTo>
                <a:lnTo>
                  <a:pt x="55269" y="51668"/>
                </a:lnTo>
                <a:lnTo>
                  <a:pt x="40290" y="96283"/>
                </a:lnTo>
                <a:lnTo>
                  <a:pt x="31431" y="142799"/>
                </a:lnTo>
                <a:lnTo>
                  <a:pt x="28517" y="190406"/>
                </a:lnTo>
                <a:lnTo>
                  <a:pt x="31431" y="238067"/>
                </a:lnTo>
                <a:lnTo>
                  <a:pt x="40290" y="284671"/>
                </a:lnTo>
                <a:lnTo>
                  <a:pt x="55269" y="329303"/>
                </a:lnTo>
                <a:lnTo>
                  <a:pt x="76546" y="371049"/>
                </a:lnTo>
                <a:lnTo>
                  <a:pt x="55158" y="381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671279" y="2417946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685725" y="2430017"/>
            <a:ext cx="0" cy="159385"/>
          </a:xfrm>
          <a:custGeom>
            <a:avLst/>
            <a:gdLst/>
            <a:ahLst/>
            <a:cxnLst/>
            <a:rect l="l" t="t" r="r" b="b"/>
            <a:pathLst>
              <a:path w="0" h="159385">
                <a:moveTo>
                  <a:pt x="0" y="0"/>
                </a:moveTo>
                <a:lnTo>
                  <a:pt x="0" y="158819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671279" y="2600906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784972" y="2430440"/>
            <a:ext cx="0" cy="158750"/>
          </a:xfrm>
          <a:custGeom>
            <a:avLst/>
            <a:gdLst/>
            <a:ahLst/>
            <a:cxnLst/>
            <a:rect l="l" t="t" r="r" b="b"/>
            <a:pathLst>
              <a:path w="0" h="158750">
                <a:moveTo>
                  <a:pt x="0" y="0"/>
                </a:moveTo>
                <a:lnTo>
                  <a:pt x="0" y="158484"/>
                </a:lnTo>
              </a:path>
            </a:pathLst>
          </a:custGeom>
          <a:ln w="285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930561" y="2366971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856078" y="2374112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841632" y="2512603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856078" y="2525309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930561" y="2525455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01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019490" y="2366971"/>
            <a:ext cx="296545" cy="332740"/>
          </a:xfrm>
          <a:custGeom>
            <a:avLst/>
            <a:gdLst/>
            <a:ahLst/>
            <a:cxnLst/>
            <a:rect l="l" t="t" r="r" b="b"/>
            <a:pathLst>
              <a:path w="296545" h="332739">
                <a:moveTo>
                  <a:pt x="25890" y="156982"/>
                </a:moveTo>
                <a:lnTo>
                  <a:pt x="0" y="156982"/>
                </a:lnTo>
                <a:lnTo>
                  <a:pt x="0" y="19528"/>
                </a:lnTo>
                <a:lnTo>
                  <a:pt x="148590" y="19528"/>
                </a:lnTo>
                <a:lnTo>
                  <a:pt x="148590" y="44315"/>
                </a:lnTo>
                <a:lnTo>
                  <a:pt x="30393" y="44315"/>
                </a:lnTo>
                <a:lnTo>
                  <a:pt x="30393" y="132195"/>
                </a:lnTo>
                <a:lnTo>
                  <a:pt x="181523" y="132195"/>
                </a:lnTo>
                <a:lnTo>
                  <a:pt x="183486" y="144964"/>
                </a:lnTo>
                <a:lnTo>
                  <a:pt x="148678" y="150961"/>
                </a:lnTo>
                <a:lnTo>
                  <a:pt x="112990" y="154635"/>
                </a:lnTo>
                <a:lnTo>
                  <a:pt x="73151" y="156477"/>
                </a:lnTo>
                <a:lnTo>
                  <a:pt x="25890" y="156982"/>
                </a:lnTo>
                <a:close/>
              </a:path>
              <a:path w="296545" h="332739">
                <a:moveTo>
                  <a:pt x="181523" y="132195"/>
                </a:moveTo>
                <a:lnTo>
                  <a:pt x="30393" y="132195"/>
                </a:lnTo>
                <a:lnTo>
                  <a:pt x="74940" y="131644"/>
                </a:lnTo>
                <a:lnTo>
                  <a:pt x="112662" y="129754"/>
                </a:lnTo>
                <a:lnTo>
                  <a:pt x="146585" y="126175"/>
                </a:lnTo>
                <a:lnTo>
                  <a:pt x="179734" y="120553"/>
                </a:lnTo>
                <a:lnTo>
                  <a:pt x="181523" y="132195"/>
                </a:lnTo>
                <a:close/>
              </a:path>
              <a:path w="296545" h="332739">
                <a:moveTo>
                  <a:pt x="258531" y="332367"/>
                </a:moveTo>
                <a:lnTo>
                  <a:pt x="33395" y="332367"/>
                </a:lnTo>
                <a:lnTo>
                  <a:pt x="33395" y="246364"/>
                </a:lnTo>
                <a:lnTo>
                  <a:pt x="215756" y="246364"/>
                </a:lnTo>
                <a:lnTo>
                  <a:pt x="215756" y="211062"/>
                </a:lnTo>
                <a:lnTo>
                  <a:pt x="32269" y="211062"/>
                </a:lnTo>
                <a:lnTo>
                  <a:pt x="32269" y="186651"/>
                </a:lnTo>
                <a:lnTo>
                  <a:pt x="246149" y="186651"/>
                </a:lnTo>
                <a:lnTo>
                  <a:pt x="246149" y="269649"/>
                </a:lnTo>
                <a:lnTo>
                  <a:pt x="63413" y="269649"/>
                </a:lnTo>
                <a:lnTo>
                  <a:pt x="63413" y="307580"/>
                </a:lnTo>
                <a:lnTo>
                  <a:pt x="258531" y="307580"/>
                </a:lnTo>
                <a:lnTo>
                  <a:pt x="258531" y="332367"/>
                </a:lnTo>
                <a:close/>
              </a:path>
              <a:path w="296545" h="332739">
                <a:moveTo>
                  <a:pt x="246149" y="169375"/>
                </a:moveTo>
                <a:lnTo>
                  <a:pt x="215380" y="169375"/>
                </a:lnTo>
                <a:lnTo>
                  <a:pt x="215380" y="0"/>
                </a:lnTo>
                <a:lnTo>
                  <a:pt x="246149" y="0"/>
                </a:lnTo>
                <a:lnTo>
                  <a:pt x="246149" y="70980"/>
                </a:lnTo>
                <a:lnTo>
                  <a:pt x="296054" y="70980"/>
                </a:lnTo>
                <a:lnTo>
                  <a:pt x="296054" y="96142"/>
                </a:lnTo>
                <a:lnTo>
                  <a:pt x="246149" y="96142"/>
                </a:lnTo>
                <a:lnTo>
                  <a:pt x="246149" y="169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467855" y="2400771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29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29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670853" y="2366971"/>
            <a:ext cx="280035" cy="332740"/>
          </a:xfrm>
          <a:custGeom>
            <a:avLst/>
            <a:gdLst/>
            <a:ahLst/>
            <a:cxnLst/>
            <a:rect l="l" t="t" r="r" b="b"/>
            <a:pathLst>
              <a:path w="280034" h="332739">
                <a:moveTo>
                  <a:pt x="268287" y="172755"/>
                </a:moveTo>
                <a:lnTo>
                  <a:pt x="237519" y="172755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72755"/>
                </a:lnTo>
                <a:close/>
              </a:path>
              <a:path w="280034" h="332739">
                <a:moveTo>
                  <a:pt x="86677" y="161489"/>
                </a:moveTo>
                <a:lnTo>
                  <a:pt x="51922" y="156102"/>
                </a:lnTo>
                <a:lnTo>
                  <a:pt x="24483" y="140927"/>
                </a:lnTo>
                <a:lnTo>
                  <a:pt x="6472" y="117443"/>
                </a:lnTo>
                <a:lnTo>
                  <a:pt x="0" y="87129"/>
                </a:lnTo>
                <a:lnTo>
                  <a:pt x="6472" y="56538"/>
                </a:lnTo>
                <a:lnTo>
                  <a:pt x="24483" y="32814"/>
                </a:lnTo>
                <a:lnTo>
                  <a:pt x="51922" y="17469"/>
                </a:lnTo>
                <a:lnTo>
                  <a:pt x="86677" y="12017"/>
                </a:lnTo>
                <a:lnTo>
                  <a:pt x="121491" y="17469"/>
                </a:lnTo>
                <a:lnTo>
                  <a:pt x="149059" y="32814"/>
                </a:lnTo>
                <a:lnTo>
                  <a:pt x="152397" y="37180"/>
                </a:lnTo>
                <a:lnTo>
                  <a:pt x="86677" y="37180"/>
                </a:lnTo>
                <a:lnTo>
                  <a:pt x="63993" y="40865"/>
                </a:lnTo>
                <a:lnTo>
                  <a:pt x="45918" y="51169"/>
                </a:lnTo>
                <a:lnTo>
                  <a:pt x="33963" y="66966"/>
                </a:lnTo>
                <a:lnTo>
                  <a:pt x="29643" y="87129"/>
                </a:lnTo>
                <a:lnTo>
                  <a:pt x="33963" y="107074"/>
                </a:lnTo>
                <a:lnTo>
                  <a:pt x="45918" y="122759"/>
                </a:lnTo>
                <a:lnTo>
                  <a:pt x="63993" y="133023"/>
                </a:lnTo>
                <a:lnTo>
                  <a:pt x="86677" y="136702"/>
                </a:lnTo>
                <a:lnTo>
                  <a:pt x="152322" y="136702"/>
                </a:lnTo>
                <a:lnTo>
                  <a:pt x="149059" y="140927"/>
                </a:lnTo>
                <a:lnTo>
                  <a:pt x="121491" y="156102"/>
                </a:lnTo>
                <a:lnTo>
                  <a:pt x="86677" y="161489"/>
                </a:lnTo>
                <a:close/>
              </a:path>
              <a:path w="280034" h="332739">
                <a:moveTo>
                  <a:pt x="152322" y="136702"/>
                </a:moveTo>
                <a:lnTo>
                  <a:pt x="86677" y="136702"/>
                </a:lnTo>
                <a:lnTo>
                  <a:pt x="109519" y="133023"/>
                </a:lnTo>
                <a:lnTo>
                  <a:pt x="127577" y="122759"/>
                </a:lnTo>
                <a:lnTo>
                  <a:pt x="139444" y="107074"/>
                </a:lnTo>
                <a:lnTo>
                  <a:pt x="143712" y="87129"/>
                </a:lnTo>
                <a:lnTo>
                  <a:pt x="139444" y="66966"/>
                </a:lnTo>
                <a:lnTo>
                  <a:pt x="127577" y="51169"/>
                </a:lnTo>
                <a:lnTo>
                  <a:pt x="109519" y="40865"/>
                </a:lnTo>
                <a:lnTo>
                  <a:pt x="86677" y="37180"/>
                </a:lnTo>
                <a:lnTo>
                  <a:pt x="152397" y="37180"/>
                </a:lnTo>
                <a:lnTo>
                  <a:pt x="167199" y="56538"/>
                </a:lnTo>
                <a:lnTo>
                  <a:pt x="173730" y="87129"/>
                </a:lnTo>
                <a:lnTo>
                  <a:pt x="167199" y="117443"/>
                </a:lnTo>
                <a:lnTo>
                  <a:pt x="152322" y="136702"/>
                </a:lnTo>
                <a:close/>
              </a:path>
              <a:path w="280034" h="332739">
                <a:moveTo>
                  <a:pt x="279544" y="332367"/>
                </a:moveTo>
                <a:lnTo>
                  <a:pt x="51030" y="332367"/>
                </a:lnTo>
                <a:lnTo>
                  <a:pt x="51030" y="247866"/>
                </a:lnTo>
                <a:lnTo>
                  <a:pt x="237894" y="247866"/>
                </a:lnTo>
                <a:lnTo>
                  <a:pt x="237894" y="213691"/>
                </a:lnTo>
                <a:lnTo>
                  <a:pt x="50280" y="213691"/>
                </a:lnTo>
                <a:lnTo>
                  <a:pt x="50280" y="189280"/>
                </a:lnTo>
                <a:lnTo>
                  <a:pt x="268287" y="189280"/>
                </a:lnTo>
                <a:lnTo>
                  <a:pt x="268287" y="270775"/>
                </a:lnTo>
                <a:lnTo>
                  <a:pt x="81424" y="270775"/>
                </a:lnTo>
                <a:lnTo>
                  <a:pt x="81424" y="307955"/>
                </a:lnTo>
                <a:lnTo>
                  <a:pt x="279544" y="307955"/>
                </a:lnTo>
                <a:lnTo>
                  <a:pt x="279544" y="332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004430" y="2368849"/>
            <a:ext cx="76835" cy="381635"/>
          </a:xfrm>
          <a:custGeom>
            <a:avLst/>
            <a:gdLst/>
            <a:ahLst/>
            <a:cxnLst/>
            <a:rect l="l" t="t" r="r" b="b"/>
            <a:pathLst>
              <a:path w="76834" h="381635">
                <a:moveTo>
                  <a:pt x="21012" y="381189"/>
                </a:moveTo>
                <a:lnTo>
                  <a:pt x="0" y="371049"/>
                </a:lnTo>
                <a:lnTo>
                  <a:pt x="21118" y="329303"/>
                </a:lnTo>
                <a:lnTo>
                  <a:pt x="36115" y="284671"/>
                </a:lnTo>
                <a:lnTo>
                  <a:pt x="45062" y="238067"/>
                </a:lnTo>
                <a:lnTo>
                  <a:pt x="48029" y="190406"/>
                </a:lnTo>
                <a:lnTo>
                  <a:pt x="45062" y="142799"/>
                </a:lnTo>
                <a:lnTo>
                  <a:pt x="36115" y="96283"/>
                </a:lnTo>
                <a:lnTo>
                  <a:pt x="21118" y="51668"/>
                </a:lnTo>
                <a:lnTo>
                  <a:pt x="0" y="9764"/>
                </a:lnTo>
                <a:lnTo>
                  <a:pt x="21012" y="0"/>
                </a:lnTo>
                <a:lnTo>
                  <a:pt x="44411" y="43007"/>
                </a:lnTo>
                <a:lnTo>
                  <a:pt x="61865" y="88584"/>
                </a:lnTo>
                <a:lnTo>
                  <a:pt x="72776" y="137471"/>
                </a:lnTo>
                <a:lnTo>
                  <a:pt x="76546" y="190406"/>
                </a:lnTo>
                <a:lnTo>
                  <a:pt x="72776" y="243507"/>
                </a:lnTo>
                <a:lnTo>
                  <a:pt x="61865" y="292417"/>
                </a:lnTo>
                <a:lnTo>
                  <a:pt x="44411" y="338018"/>
                </a:lnTo>
                <a:lnTo>
                  <a:pt x="21012" y="381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836025" y="1419317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298294" y="1419317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903387" y="5982091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138654" y="5959244"/>
            <a:ext cx="30480" cy="43815"/>
          </a:xfrm>
          <a:custGeom>
            <a:avLst/>
            <a:gdLst/>
            <a:ahLst/>
            <a:cxnLst/>
            <a:rect l="l" t="t" r="r" b="b"/>
            <a:pathLst>
              <a:path w="30480" h="43814">
                <a:moveTo>
                  <a:pt x="0" y="0"/>
                </a:moveTo>
                <a:lnTo>
                  <a:pt x="30393" y="0"/>
                </a:lnTo>
                <a:lnTo>
                  <a:pt x="30393" y="43198"/>
                </a:lnTo>
                <a:lnTo>
                  <a:pt x="0" y="431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38654" y="6013878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138654" y="6025313"/>
            <a:ext cx="30480" cy="45085"/>
          </a:xfrm>
          <a:custGeom>
            <a:avLst/>
            <a:gdLst/>
            <a:ahLst/>
            <a:cxnLst/>
            <a:rect l="l" t="t" r="r" b="b"/>
            <a:pathLst>
              <a:path w="30480" h="45085">
                <a:moveTo>
                  <a:pt x="0" y="0"/>
                </a:moveTo>
                <a:lnTo>
                  <a:pt x="30393" y="0"/>
                </a:lnTo>
                <a:lnTo>
                  <a:pt x="30393" y="44469"/>
                </a:lnTo>
                <a:lnTo>
                  <a:pt x="0" y="444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138654" y="6081852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332647" y="5959182"/>
            <a:ext cx="30480" cy="43180"/>
          </a:xfrm>
          <a:custGeom>
            <a:avLst/>
            <a:gdLst/>
            <a:ahLst/>
            <a:cxnLst/>
            <a:rect l="l" t="t" r="r" b="b"/>
            <a:pathLst>
              <a:path w="30480" h="43179">
                <a:moveTo>
                  <a:pt x="30393" y="42813"/>
                </a:moveTo>
                <a:lnTo>
                  <a:pt x="0" y="42813"/>
                </a:lnTo>
                <a:lnTo>
                  <a:pt x="0" y="0"/>
                </a:lnTo>
                <a:lnTo>
                  <a:pt x="30393" y="0"/>
                </a:lnTo>
                <a:lnTo>
                  <a:pt x="30393" y="428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332647" y="6025655"/>
            <a:ext cx="30480" cy="43815"/>
          </a:xfrm>
          <a:custGeom>
            <a:avLst/>
            <a:gdLst/>
            <a:ahLst/>
            <a:cxnLst/>
            <a:rect l="l" t="t" r="r" b="b"/>
            <a:pathLst>
              <a:path w="30480" h="43814">
                <a:moveTo>
                  <a:pt x="30393" y="43564"/>
                </a:moveTo>
                <a:lnTo>
                  <a:pt x="0" y="43564"/>
                </a:lnTo>
                <a:lnTo>
                  <a:pt x="0" y="0"/>
                </a:lnTo>
                <a:lnTo>
                  <a:pt x="30393" y="0"/>
                </a:lnTo>
                <a:lnTo>
                  <a:pt x="30393" y="43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097755" y="6138698"/>
            <a:ext cx="306070" cy="0"/>
          </a:xfrm>
          <a:custGeom>
            <a:avLst/>
            <a:gdLst/>
            <a:ahLst/>
            <a:cxnLst/>
            <a:rect l="l" t="t" r="r" b="b"/>
            <a:pathLst>
              <a:path w="306069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237715" y="6151091"/>
            <a:ext cx="31115" cy="65405"/>
          </a:xfrm>
          <a:custGeom>
            <a:avLst/>
            <a:gdLst/>
            <a:ahLst/>
            <a:cxnLst/>
            <a:rect l="l" t="t" r="r" b="b"/>
            <a:pathLst>
              <a:path w="31114" h="65404">
                <a:moveTo>
                  <a:pt x="30768" y="65346"/>
                </a:moveTo>
                <a:lnTo>
                  <a:pt x="0" y="65346"/>
                </a:lnTo>
                <a:lnTo>
                  <a:pt x="0" y="0"/>
                </a:lnTo>
                <a:lnTo>
                  <a:pt x="30768" y="0"/>
                </a:lnTo>
                <a:lnTo>
                  <a:pt x="30768" y="65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136778" y="6185403"/>
            <a:ext cx="30480" cy="67945"/>
          </a:xfrm>
          <a:custGeom>
            <a:avLst/>
            <a:gdLst/>
            <a:ahLst/>
            <a:cxnLst/>
            <a:rect l="l" t="t" r="r" b="b"/>
            <a:pathLst>
              <a:path w="30480" h="67945">
                <a:moveTo>
                  <a:pt x="0" y="0"/>
                </a:moveTo>
                <a:lnTo>
                  <a:pt x="30393" y="0"/>
                </a:lnTo>
                <a:lnTo>
                  <a:pt x="30393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136778" y="6265448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4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548669" y="5946413"/>
            <a:ext cx="305435" cy="339725"/>
          </a:xfrm>
          <a:custGeom>
            <a:avLst/>
            <a:gdLst/>
            <a:ahLst/>
            <a:cxnLst/>
            <a:rect l="l" t="t" r="r" b="b"/>
            <a:pathLst>
              <a:path w="305435" h="339725">
                <a:moveTo>
                  <a:pt x="167726" y="40560"/>
                </a:moveTo>
                <a:lnTo>
                  <a:pt x="136582" y="40560"/>
                </a:lnTo>
                <a:lnTo>
                  <a:pt x="136582" y="0"/>
                </a:lnTo>
                <a:lnTo>
                  <a:pt x="167726" y="0"/>
                </a:lnTo>
                <a:lnTo>
                  <a:pt x="167726" y="40560"/>
                </a:lnTo>
                <a:close/>
              </a:path>
              <a:path w="305435" h="339725">
                <a:moveTo>
                  <a:pt x="286298" y="65346"/>
                </a:moveTo>
                <a:lnTo>
                  <a:pt x="15759" y="65346"/>
                </a:lnTo>
                <a:lnTo>
                  <a:pt x="15759" y="40560"/>
                </a:lnTo>
                <a:lnTo>
                  <a:pt x="286298" y="40560"/>
                </a:lnTo>
                <a:lnTo>
                  <a:pt x="286298" y="65346"/>
                </a:lnTo>
                <a:close/>
              </a:path>
              <a:path w="305435" h="339725">
                <a:moveTo>
                  <a:pt x="152342" y="196791"/>
                </a:moveTo>
                <a:lnTo>
                  <a:pt x="106253" y="193117"/>
                </a:lnTo>
                <a:lnTo>
                  <a:pt x="71809" y="182332"/>
                </a:lnTo>
                <a:lnTo>
                  <a:pt x="50239" y="164786"/>
                </a:lnTo>
                <a:lnTo>
                  <a:pt x="42775" y="140833"/>
                </a:lnTo>
                <a:lnTo>
                  <a:pt x="50239" y="116821"/>
                </a:lnTo>
                <a:lnTo>
                  <a:pt x="71809" y="99146"/>
                </a:lnTo>
                <a:lnTo>
                  <a:pt x="106253" y="88232"/>
                </a:lnTo>
                <a:lnTo>
                  <a:pt x="152342" y="84500"/>
                </a:lnTo>
                <a:lnTo>
                  <a:pt x="197997" y="88232"/>
                </a:lnTo>
                <a:lnTo>
                  <a:pt x="232219" y="99146"/>
                </a:lnTo>
                <a:lnTo>
                  <a:pt x="243176" y="108160"/>
                </a:lnTo>
                <a:lnTo>
                  <a:pt x="152342" y="108160"/>
                </a:lnTo>
                <a:lnTo>
                  <a:pt x="119469" y="110360"/>
                </a:lnTo>
                <a:lnTo>
                  <a:pt x="95073" y="116750"/>
                </a:lnTo>
                <a:lnTo>
                  <a:pt x="79894" y="127014"/>
                </a:lnTo>
                <a:lnTo>
                  <a:pt x="74670" y="140833"/>
                </a:lnTo>
                <a:lnTo>
                  <a:pt x="79894" y="154652"/>
                </a:lnTo>
                <a:lnTo>
                  <a:pt x="95073" y="164916"/>
                </a:lnTo>
                <a:lnTo>
                  <a:pt x="119469" y="171306"/>
                </a:lnTo>
                <a:lnTo>
                  <a:pt x="152342" y="173506"/>
                </a:lnTo>
                <a:lnTo>
                  <a:pt x="243027" y="173506"/>
                </a:lnTo>
                <a:lnTo>
                  <a:pt x="232219" y="182332"/>
                </a:lnTo>
                <a:lnTo>
                  <a:pt x="197997" y="193117"/>
                </a:lnTo>
                <a:lnTo>
                  <a:pt x="152342" y="196791"/>
                </a:lnTo>
                <a:close/>
              </a:path>
              <a:path w="305435" h="339725">
                <a:moveTo>
                  <a:pt x="243027" y="173506"/>
                </a:moveTo>
                <a:lnTo>
                  <a:pt x="152342" y="173506"/>
                </a:lnTo>
                <a:lnTo>
                  <a:pt x="185098" y="171306"/>
                </a:lnTo>
                <a:lnTo>
                  <a:pt x="209236" y="164916"/>
                </a:lnTo>
                <a:lnTo>
                  <a:pt x="224157" y="154652"/>
                </a:lnTo>
                <a:lnTo>
                  <a:pt x="229264" y="140833"/>
                </a:lnTo>
                <a:lnTo>
                  <a:pt x="224157" y="127014"/>
                </a:lnTo>
                <a:lnTo>
                  <a:pt x="209236" y="116750"/>
                </a:lnTo>
                <a:lnTo>
                  <a:pt x="185098" y="110360"/>
                </a:lnTo>
                <a:lnTo>
                  <a:pt x="152342" y="108160"/>
                </a:lnTo>
                <a:lnTo>
                  <a:pt x="243176" y="108160"/>
                </a:lnTo>
                <a:lnTo>
                  <a:pt x="253706" y="116821"/>
                </a:lnTo>
                <a:lnTo>
                  <a:pt x="261158" y="140833"/>
                </a:lnTo>
                <a:lnTo>
                  <a:pt x="253706" y="164786"/>
                </a:lnTo>
                <a:lnTo>
                  <a:pt x="243027" y="173506"/>
                </a:lnTo>
                <a:close/>
              </a:path>
              <a:path w="305435" h="339725">
                <a:moveTo>
                  <a:pt x="305060" y="245613"/>
                </a:moveTo>
                <a:lnTo>
                  <a:pt x="0" y="245613"/>
                </a:lnTo>
                <a:lnTo>
                  <a:pt x="0" y="220451"/>
                </a:lnTo>
                <a:lnTo>
                  <a:pt x="305060" y="220451"/>
                </a:lnTo>
                <a:lnTo>
                  <a:pt x="305060" y="245613"/>
                </a:lnTo>
                <a:close/>
              </a:path>
              <a:path w="305435" h="339725">
                <a:moveTo>
                  <a:pt x="167726" y="339127"/>
                </a:moveTo>
                <a:lnTo>
                  <a:pt x="136582" y="339127"/>
                </a:lnTo>
                <a:lnTo>
                  <a:pt x="136582" y="245613"/>
                </a:lnTo>
                <a:lnTo>
                  <a:pt x="167726" y="245613"/>
                </a:lnTo>
                <a:lnTo>
                  <a:pt x="167726" y="339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898007" y="5948291"/>
            <a:ext cx="281940" cy="337185"/>
          </a:xfrm>
          <a:custGeom>
            <a:avLst/>
            <a:gdLst/>
            <a:ahLst/>
            <a:cxnLst/>
            <a:rect l="l" t="t" r="r" b="b"/>
            <a:pathLst>
              <a:path w="281939" h="337185">
                <a:moveTo>
                  <a:pt x="215005" y="131069"/>
                </a:moveTo>
                <a:lnTo>
                  <a:pt x="185737" y="131069"/>
                </a:lnTo>
                <a:lnTo>
                  <a:pt x="185737" y="7511"/>
                </a:lnTo>
                <a:lnTo>
                  <a:pt x="215005" y="7511"/>
                </a:lnTo>
                <a:lnTo>
                  <a:pt x="215005" y="131069"/>
                </a:lnTo>
                <a:close/>
              </a:path>
              <a:path w="281939" h="337185">
                <a:moveTo>
                  <a:pt x="72043" y="262889"/>
                </a:moveTo>
                <a:lnTo>
                  <a:pt x="42265" y="254709"/>
                </a:lnTo>
                <a:lnTo>
                  <a:pt x="19558" y="231248"/>
                </a:lnTo>
                <a:lnTo>
                  <a:pt x="5083" y="194127"/>
                </a:lnTo>
                <a:lnTo>
                  <a:pt x="0" y="144964"/>
                </a:lnTo>
                <a:lnTo>
                  <a:pt x="5083" y="96453"/>
                </a:lnTo>
                <a:lnTo>
                  <a:pt x="19558" y="59666"/>
                </a:lnTo>
                <a:lnTo>
                  <a:pt x="42265" y="36329"/>
                </a:lnTo>
                <a:lnTo>
                  <a:pt x="72043" y="28166"/>
                </a:lnTo>
                <a:lnTo>
                  <a:pt x="99751" y="35319"/>
                </a:lnTo>
                <a:lnTo>
                  <a:pt x="121480" y="55817"/>
                </a:lnTo>
                <a:lnTo>
                  <a:pt x="121888" y="56708"/>
                </a:lnTo>
                <a:lnTo>
                  <a:pt x="72043" y="56708"/>
                </a:lnTo>
                <a:lnTo>
                  <a:pt x="53786" y="62893"/>
                </a:lnTo>
                <a:lnTo>
                  <a:pt x="39961" y="80556"/>
                </a:lnTo>
                <a:lnTo>
                  <a:pt x="31202" y="108359"/>
                </a:lnTo>
                <a:lnTo>
                  <a:pt x="28142" y="144964"/>
                </a:lnTo>
                <a:lnTo>
                  <a:pt x="31202" y="182220"/>
                </a:lnTo>
                <a:lnTo>
                  <a:pt x="39961" y="210358"/>
                </a:lnTo>
                <a:lnTo>
                  <a:pt x="53786" y="228144"/>
                </a:lnTo>
                <a:lnTo>
                  <a:pt x="72043" y="234346"/>
                </a:lnTo>
                <a:lnTo>
                  <a:pt x="122183" y="234346"/>
                </a:lnTo>
                <a:lnTo>
                  <a:pt x="100226" y="255518"/>
                </a:lnTo>
                <a:lnTo>
                  <a:pt x="72043" y="262889"/>
                </a:lnTo>
                <a:close/>
              </a:path>
              <a:path w="281939" h="337185">
                <a:moveTo>
                  <a:pt x="122183" y="234346"/>
                </a:moveTo>
                <a:lnTo>
                  <a:pt x="72043" y="234346"/>
                </a:lnTo>
                <a:lnTo>
                  <a:pt x="89925" y="228144"/>
                </a:lnTo>
                <a:lnTo>
                  <a:pt x="103656" y="210358"/>
                </a:lnTo>
                <a:lnTo>
                  <a:pt x="112462" y="182220"/>
                </a:lnTo>
                <a:lnTo>
                  <a:pt x="115570" y="144964"/>
                </a:lnTo>
                <a:lnTo>
                  <a:pt x="112462" y="108359"/>
                </a:lnTo>
                <a:lnTo>
                  <a:pt x="103656" y="80556"/>
                </a:lnTo>
                <a:lnTo>
                  <a:pt x="89925" y="62893"/>
                </a:lnTo>
                <a:lnTo>
                  <a:pt x="72043" y="56708"/>
                </a:lnTo>
                <a:lnTo>
                  <a:pt x="121888" y="56708"/>
                </a:lnTo>
                <a:lnTo>
                  <a:pt x="136313" y="88214"/>
                </a:lnTo>
                <a:lnTo>
                  <a:pt x="143337" y="131069"/>
                </a:lnTo>
                <a:lnTo>
                  <a:pt x="215005" y="131069"/>
                </a:lnTo>
                <a:lnTo>
                  <a:pt x="215005" y="156231"/>
                </a:lnTo>
                <a:lnTo>
                  <a:pt x="143337" y="156231"/>
                </a:lnTo>
                <a:lnTo>
                  <a:pt x="136893" y="200781"/>
                </a:lnTo>
                <a:lnTo>
                  <a:pt x="122183" y="234346"/>
                </a:lnTo>
                <a:close/>
              </a:path>
              <a:path w="281939" h="337185">
                <a:moveTo>
                  <a:pt x="215005" y="320349"/>
                </a:moveTo>
                <a:lnTo>
                  <a:pt x="185737" y="320349"/>
                </a:lnTo>
                <a:lnTo>
                  <a:pt x="185737" y="156231"/>
                </a:lnTo>
                <a:lnTo>
                  <a:pt x="215005" y="156231"/>
                </a:lnTo>
                <a:lnTo>
                  <a:pt x="215005" y="320349"/>
                </a:lnTo>
                <a:close/>
              </a:path>
              <a:path w="281939" h="337185">
                <a:moveTo>
                  <a:pt x="281796" y="336873"/>
                </a:moveTo>
                <a:lnTo>
                  <a:pt x="252528" y="336873"/>
                </a:lnTo>
                <a:lnTo>
                  <a:pt x="252528" y="0"/>
                </a:lnTo>
                <a:lnTo>
                  <a:pt x="281796" y="0"/>
                </a:lnTo>
                <a:lnTo>
                  <a:pt x="281796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342245" y="5948291"/>
            <a:ext cx="313055" cy="332740"/>
          </a:xfrm>
          <a:custGeom>
            <a:avLst/>
            <a:gdLst/>
            <a:ahLst/>
            <a:cxnLst/>
            <a:rect l="l" t="t" r="r" b="b"/>
            <a:pathLst>
              <a:path w="313054" h="332739">
                <a:moveTo>
                  <a:pt x="189490" y="47320"/>
                </a:moveTo>
                <a:lnTo>
                  <a:pt x="9380" y="47320"/>
                </a:lnTo>
                <a:lnTo>
                  <a:pt x="9380" y="22157"/>
                </a:lnTo>
                <a:lnTo>
                  <a:pt x="189490" y="22157"/>
                </a:lnTo>
                <a:lnTo>
                  <a:pt x="189490" y="47320"/>
                </a:lnTo>
                <a:close/>
              </a:path>
              <a:path w="313054" h="332739">
                <a:moveTo>
                  <a:pt x="15009" y="188529"/>
                </a:moveTo>
                <a:lnTo>
                  <a:pt x="0" y="163742"/>
                </a:lnTo>
                <a:lnTo>
                  <a:pt x="34403" y="146942"/>
                </a:lnTo>
                <a:lnTo>
                  <a:pt x="61068" y="122572"/>
                </a:lnTo>
                <a:lnTo>
                  <a:pt x="78305" y="92498"/>
                </a:lnTo>
                <a:lnTo>
                  <a:pt x="84426" y="58586"/>
                </a:lnTo>
                <a:lnTo>
                  <a:pt x="84426" y="47320"/>
                </a:lnTo>
                <a:lnTo>
                  <a:pt x="115570" y="47320"/>
                </a:lnTo>
                <a:lnTo>
                  <a:pt x="115570" y="58586"/>
                </a:lnTo>
                <a:lnTo>
                  <a:pt x="121380" y="89752"/>
                </a:lnTo>
                <a:lnTo>
                  <a:pt x="132195" y="108160"/>
                </a:lnTo>
                <a:lnTo>
                  <a:pt x="100185" y="108160"/>
                </a:lnTo>
                <a:lnTo>
                  <a:pt x="86560" y="134396"/>
                </a:lnTo>
                <a:lnTo>
                  <a:pt x="67447" y="156935"/>
                </a:lnTo>
                <a:lnTo>
                  <a:pt x="43409" y="175179"/>
                </a:lnTo>
                <a:lnTo>
                  <a:pt x="15009" y="188529"/>
                </a:lnTo>
                <a:close/>
              </a:path>
              <a:path w="313054" h="332739">
                <a:moveTo>
                  <a:pt x="182735" y="181393"/>
                </a:moveTo>
                <a:lnTo>
                  <a:pt x="155801" y="169317"/>
                </a:lnTo>
                <a:lnTo>
                  <a:pt x="132736" y="152663"/>
                </a:lnTo>
                <a:lnTo>
                  <a:pt x="114034" y="132066"/>
                </a:lnTo>
                <a:lnTo>
                  <a:pt x="100185" y="108160"/>
                </a:lnTo>
                <a:lnTo>
                  <a:pt x="132195" y="108160"/>
                </a:lnTo>
                <a:lnTo>
                  <a:pt x="137849" y="117783"/>
                </a:lnTo>
                <a:lnTo>
                  <a:pt x="163534" y="140815"/>
                </a:lnTo>
                <a:lnTo>
                  <a:pt x="196994" y="156982"/>
                </a:lnTo>
                <a:lnTo>
                  <a:pt x="182735" y="181393"/>
                </a:lnTo>
                <a:close/>
              </a:path>
              <a:path w="313054" h="332739">
                <a:moveTo>
                  <a:pt x="263034" y="332367"/>
                </a:moveTo>
                <a:lnTo>
                  <a:pt x="51030" y="332367"/>
                </a:lnTo>
                <a:lnTo>
                  <a:pt x="51030" y="200546"/>
                </a:lnTo>
                <a:lnTo>
                  <a:pt x="81424" y="200546"/>
                </a:lnTo>
                <a:lnTo>
                  <a:pt x="81424" y="241106"/>
                </a:lnTo>
                <a:lnTo>
                  <a:pt x="263034" y="241106"/>
                </a:lnTo>
                <a:lnTo>
                  <a:pt x="263034" y="265518"/>
                </a:lnTo>
                <a:lnTo>
                  <a:pt x="81424" y="265518"/>
                </a:lnTo>
                <a:lnTo>
                  <a:pt x="81424" y="307580"/>
                </a:lnTo>
                <a:lnTo>
                  <a:pt x="263034" y="307580"/>
                </a:lnTo>
                <a:lnTo>
                  <a:pt x="263034" y="332367"/>
                </a:lnTo>
                <a:close/>
              </a:path>
              <a:path w="313054" h="332739">
                <a:moveTo>
                  <a:pt x="263034" y="241106"/>
                </a:moveTo>
                <a:lnTo>
                  <a:pt x="232641" y="241106"/>
                </a:lnTo>
                <a:lnTo>
                  <a:pt x="232641" y="200546"/>
                </a:lnTo>
                <a:lnTo>
                  <a:pt x="263034" y="200546"/>
                </a:lnTo>
                <a:lnTo>
                  <a:pt x="263034" y="241106"/>
                </a:lnTo>
                <a:close/>
              </a:path>
              <a:path w="313054" h="332739">
                <a:moveTo>
                  <a:pt x="263034" y="307580"/>
                </a:moveTo>
                <a:lnTo>
                  <a:pt x="232641" y="307580"/>
                </a:lnTo>
                <a:lnTo>
                  <a:pt x="232641" y="265518"/>
                </a:lnTo>
                <a:lnTo>
                  <a:pt x="263034" y="265518"/>
                </a:lnTo>
                <a:lnTo>
                  <a:pt x="263034" y="307580"/>
                </a:lnTo>
                <a:close/>
              </a:path>
              <a:path w="313054" h="332739">
                <a:moveTo>
                  <a:pt x="263034" y="184773"/>
                </a:moveTo>
                <a:lnTo>
                  <a:pt x="232266" y="184773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77740"/>
                </a:lnTo>
                <a:lnTo>
                  <a:pt x="312940" y="77740"/>
                </a:lnTo>
                <a:lnTo>
                  <a:pt x="312940" y="103277"/>
                </a:lnTo>
                <a:lnTo>
                  <a:pt x="263034" y="103277"/>
                </a:lnTo>
                <a:lnTo>
                  <a:pt x="263034" y="1847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701713" y="5948291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20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20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141834" y="5948666"/>
            <a:ext cx="285750" cy="332740"/>
          </a:xfrm>
          <a:custGeom>
            <a:avLst/>
            <a:gdLst/>
            <a:ahLst/>
            <a:cxnLst/>
            <a:rect l="l" t="t" r="r" b="b"/>
            <a:pathLst>
              <a:path w="285750" h="332739">
                <a:moveTo>
                  <a:pt x="273541" y="174258"/>
                </a:moveTo>
                <a:lnTo>
                  <a:pt x="242772" y="174258"/>
                </a:lnTo>
                <a:lnTo>
                  <a:pt x="242772" y="0"/>
                </a:lnTo>
                <a:lnTo>
                  <a:pt x="273541" y="0"/>
                </a:lnTo>
                <a:lnTo>
                  <a:pt x="273541" y="174258"/>
                </a:lnTo>
                <a:close/>
              </a:path>
              <a:path w="285750" h="332739">
                <a:moveTo>
                  <a:pt x="15759" y="170878"/>
                </a:moveTo>
                <a:lnTo>
                  <a:pt x="0" y="146842"/>
                </a:lnTo>
                <a:lnTo>
                  <a:pt x="34737" y="128833"/>
                </a:lnTo>
                <a:lnTo>
                  <a:pt x="61771" y="102761"/>
                </a:lnTo>
                <a:lnTo>
                  <a:pt x="79307" y="70845"/>
                </a:lnTo>
                <a:lnTo>
                  <a:pt x="85551" y="35302"/>
                </a:lnTo>
                <a:lnTo>
                  <a:pt x="85551" y="9764"/>
                </a:lnTo>
                <a:lnTo>
                  <a:pt x="116320" y="9764"/>
                </a:lnTo>
                <a:lnTo>
                  <a:pt x="116320" y="35302"/>
                </a:lnTo>
                <a:lnTo>
                  <a:pt x="122611" y="69055"/>
                </a:lnTo>
                <a:lnTo>
                  <a:pt x="133172" y="87129"/>
                </a:lnTo>
                <a:lnTo>
                  <a:pt x="101311" y="87129"/>
                </a:lnTo>
                <a:lnTo>
                  <a:pt x="87363" y="114526"/>
                </a:lnTo>
                <a:lnTo>
                  <a:pt x="67963" y="138157"/>
                </a:lnTo>
                <a:lnTo>
                  <a:pt x="43848" y="157211"/>
                </a:lnTo>
                <a:lnTo>
                  <a:pt x="15759" y="170878"/>
                </a:lnTo>
                <a:close/>
              </a:path>
              <a:path w="285750" h="332739">
                <a:moveTo>
                  <a:pt x="186113" y="164493"/>
                </a:moveTo>
                <a:lnTo>
                  <a:pt x="158721" y="151718"/>
                </a:lnTo>
                <a:lnTo>
                  <a:pt x="134988" y="134120"/>
                </a:lnTo>
                <a:lnTo>
                  <a:pt x="115617" y="112367"/>
                </a:lnTo>
                <a:lnTo>
                  <a:pt x="101311" y="87129"/>
                </a:lnTo>
                <a:lnTo>
                  <a:pt x="133172" y="87129"/>
                </a:lnTo>
                <a:lnTo>
                  <a:pt x="140194" y="99146"/>
                </a:lnTo>
                <a:lnTo>
                  <a:pt x="167134" y="123604"/>
                </a:lnTo>
                <a:lnTo>
                  <a:pt x="201497" y="140457"/>
                </a:lnTo>
                <a:lnTo>
                  <a:pt x="186113" y="164493"/>
                </a:lnTo>
                <a:close/>
              </a:path>
              <a:path w="285750" h="332739">
                <a:moveTo>
                  <a:pt x="285173" y="332742"/>
                </a:moveTo>
                <a:lnTo>
                  <a:pt x="56659" y="332742"/>
                </a:lnTo>
                <a:lnTo>
                  <a:pt x="56659" y="248993"/>
                </a:lnTo>
                <a:lnTo>
                  <a:pt x="243522" y="248993"/>
                </a:lnTo>
                <a:lnTo>
                  <a:pt x="243522" y="215569"/>
                </a:lnTo>
                <a:lnTo>
                  <a:pt x="55908" y="215569"/>
                </a:lnTo>
                <a:lnTo>
                  <a:pt x="55908" y="191158"/>
                </a:lnTo>
                <a:lnTo>
                  <a:pt x="273916" y="191158"/>
                </a:lnTo>
                <a:lnTo>
                  <a:pt x="273916" y="272278"/>
                </a:lnTo>
                <a:lnTo>
                  <a:pt x="87052" y="272278"/>
                </a:lnTo>
                <a:lnTo>
                  <a:pt x="87052" y="308331"/>
                </a:lnTo>
                <a:lnTo>
                  <a:pt x="285173" y="308331"/>
                </a:lnTo>
                <a:lnTo>
                  <a:pt x="285173" y="332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482916" y="5948291"/>
            <a:ext cx="288290" cy="336550"/>
          </a:xfrm>
          <a:custGeom>
            <a:avLst/>
            <a:gdLst/>
            <a:ahLst/>
            <a:cxnLst/>
            <a:rect l="l" t="t" r="r" b="b"/>
            <a:pathLst>
              <a:path w="288289" h="336550">
                <a:moveTo>
                  <a:pt x="285923" y="91635"/>
                </a:moveTo>
                <a:lnTo>
                  <a:pt x="256280" y="91635"/>
                </a:lnTo>
                <a:lnTo>
                  <a:pt x="256280" y="0"/>
                </a:lnTo>
                <a:lnTo>
                  <a:pt x="285923" y="0"/>
                </a:lnTo>
                <a:lnTo>
                  <a:pt x="285923" y="91635"/>
                </a:lnTo>
                <a:close/>
              </a:path>
              <a:path w="288289" h="336550">
                <a:moveTo>
                  <a:pt x="213504" y="201298"/>
                </a:moveTo>
                <a:lnTo>
                  <a:pt x="184236" y="201298"/>
                </a:lnTo>
                <a:lnTo>
                  <a:pt x="184236" y="6760"/>
                </a:lnTo>
                <a:lnTo>
                  <a:pt x="213504" y="6760"/>
                </a:lnTo>
                <a:lnTo>
                  <a:pt x="213504" y="91635"/>
                </a:lnTo>
                <a:lnTo>
                  <a:pt x="285923" y="91635"/>
                </a:lnTo>
                <a:lnTo>
                  <a:pt x="285923" y="116797"/>
                </a:lnTo>
                <a:lnTo>
                  <a:pt x="213504" y="116797"/>
                </a:lnTo>
                <a:lnTo>
                  <a:pt x="213504" y="201298"/>
                </a:lnTo>
                <a:close/>
              </a:path>
              <a:path w="288289" h="336550">
                <a:moveTo>
                  <a:pt x="285923" y="213315"/>
                </a:moveTo>
                <a:lnTo>
                  <a:pt x="256280" y="213315"/>
                </a:lnTo>
                <a:lnTo>
                  <a:pt x="256280" y="116797"/>
                </a:lnTo>
                <a:lnTo>
                  <a:pt x="285923" y="116797"/>
                </a:lnTo>
                <a:lnTo>
                  <a:pt x="285923" y="213315"/>
                </a:lnTo>
                <a:close/>
              </a:path>
              <a:path w="288289" h="336550">
                <a:moveTo>
                  <a:pt x="100936" y="40184"/>
                </a:moveTo>
                <a:lnTo>
                  <a:pt x="70542" y="40184"/>
                </a:lnTo>
                <a:lnTo>
                  <a:pt x="70542" y="2628"/>
                </a:lnTo>
                <a:lnTo>
                  <a:pt x="100936" y="2628"/>
                </a:lnTo>
                <a:lnTo>
                  <a:pt x="100936" y="40184"/>
                </a:lnTo>
                <a:close/>
              </a:path>
              <a:path w="288289" h="336550">
                <a:moveTo>
                  <a:pt x="171103" y="64595"/>
                </a:moveTo>
                <a:lnTo>
                  <a:pt x="0" y="64595"/>
                </a:lnTo>
                <a:lnTo>
                  <a:pt x="0" y="40184"/>
                </a:lnTo>
                <a:lnTo>
                  <a:pt x="171103" y="40184"/>
                </a:lnTo>
                <a:lnTo>
                  <a:pt x="171103" y="64595"/>
                </a:lnTo>
                <a:close/>
              </a:path>
              <a:path w="288289" h="336550">
                <a:moveTo>
                  <a:pt x="85927" y="197542"/>
                </a:moveTo>
                <a:lnTo>
                  <a:pt x="56782" y="193470"/>
                </a:lnTo>
                <a:lnTo>
                  <a:pt x="34005" y="181863"/>
                </a:lnTo>
                <a:lnTo>
                  <a:pt x="19177" y="163636"/>
                </a:lnTo>
                <a:lnTo>
                  <a:pt x="13883" y="139706"/>
                </a:lnTo>
                <a:lnTo>
                  <a:pt x="19177" y="116152"/>
                </a:lnTo>
                <a:lnTo>
                  <a:pt x="34005" y="98020"/>
                </a:lnTo>
                <a:lnTo>
                  <a:pt x="56782" y="86366"/>
                </a:lnTo>
                <a:lnTo>
                  <a:pt x="85927" y="82246"/>
                </a:lnTo>
                <a:lnTo>
                  <a:pt x="115013" y="86366"/>
                </a:lnTo>
                <a:lnTo>
                  <a:pt x="137661" y="98020"/>
                </a:lnTo>
                <a:lnTo>
                  <a:pt x="143445" y="105155"/>
                </a:lnTo>
                <a:lnTo>
                  <a:pt x="85927" y="105155"/>
                </a:lnTo>
                <a:lnTo>
                  <a:pt x="67769" y="107649"/>
                </a:lnTo>
                <a:lnTo>
                  <a:pt x="53798" y="114685"/>
                </a:lnTo>
                <a:lnTo>
                  <a:pt x="44822" y="125594"/>
                </a:lnTo>
                <a:lnTo>
                  <a:pt x="41650" y="139706"/>
                </a:lnTo>
                <a:lnTo>
                  <a:pt x="44822" y="154036"/>
                </a:lnTo>
                <a:lnTo>
                  <a:pt x="53798" y="165056"/>
                </a:lnTo>
                <a:lnTo>
                  <a:pt x="67769" y="172133"/>
                </a:lnTo>
                <a:lnTo>
                  <a:pt x="85927" y="174633"/>
                </a:lnTo>
                <a:lnTo>
                  <a:pt x="143491" y="174633"/>
                </a:lnTo>
                <a:lnTo>
                  <a:pt x="137661" y="181863"/>
                </a:lnTo>
                <a:lnTo>
                  <a:pt x="115013" y="193470"/>
                </a:lnTo>
                <a:lnTo>
                  <a:pt x="85927" y="197542"/>
                </a:lnTo>
                <a:close/>
              </a:path>
              <a:path w="288289" h="336550">
                <a:moveTo>
                  <a:pt x="143491" y="174633"/>
                </a:moveTo>
                <a:lnTo>
                  <a:pt x="85927" y="174633"/>
                </a:lnTo>
                <a:lnTo>
                  <a:pt x="103926" y="172133"/>
                </a:lnTo>
                <a:lnTo>
                  <a:pt x="117915" y="165056"/>
                </a:lnTo>
                <a:lnTo>
                  <a:pt x="126979" y="154036"/>
                </a:lnTo>
                <a:lnTo>
                  <a:pt x="130204" y="139706"/>
                </a:lnTo>
                <a:lnTo>
                  <a:pt x="126979" y="125594"/>
                </a:lnTo>
                <a:lnTo>
                  <a:pt x="117915" y="114685"/>
                </a:lnTo>
                <a:lnTo>
                  <a:pt x="103926" y="107649"/>
                </a:lnTo>
                <a:lnTo>
                  <a:pt x="85927" y="105155"/>
                </a:lnTo>
                <a:lnTo>
                  <a:pt x="143445" y="105155"/>
                </a:lnTo>
                <a:lnTo>
                  <a:pt x="152360" y="116152"/>
                </a:lnTo>
                <a:lnTo>
                  <a:pt x="157595" y="139706"/>
                </a:lnTo>
                <a:lnTo>
                  <a:pt x="152360" y="163636"/>
                </a:lnTo>
                <a:lnTo>
                  <a:pt x="143491" y="174633"/>
                </a:lnTo>
                <a:close/>
              </a:path>
              <a:path w="288289" h="336550">
                <a:moveTo>
                  <a:pt x="175231" y="336498"/>
                </a:moveTo>
                <a:lnTo>
                  <a:pt x="128040" y="332625"/>
                </a:lnTo>
                <a:lnTo>
                  <a:pt x="92634" y="321288"/>
                </a:lnTo>
                <a:lnTo>
                  <a:pt x="70384" y="302909"/>
                </a:lnTo>
                <a:lnTo>
                  <a:pt x="62663" y="277911"/>
                </a:lnTo>
                <a:lnTo>
                  <a:pt x="70384" y="252696"/>
                </a:lnTo>
                <a:lnTo>
                  <a:pt x="92634" y="234206"/>
                </a:lnTo>
                <a:lnTo>
                  <a:pt x="128040" y="222827"/>
                </a:lnTo>
                <a:lnTo>
                  <a:pt x="175231" y="218949"/>
                </a:lnTo>
                <a:lnTo>
                  <a:pt x="222422" y="222827"/>
                </a:lnTo>
                <a:lnTo>
                  <a:pt x="257828" y="234206"/>
                </a:lnTo>
                <a:lnTo>
                  <a:pt x="267940" y="242609"/>
                </a:lnTo>
                <a:lnTo>
                  <a:pt x="175231" y="242609"/>
                </a:lnTo>
                <a:lnTo>
                  <a:pt x="140704" y="244956"/>
                </a:lnTo>
                <a:lnTo>
                  <a:pt x="114866" y="251810"/>
                </a:lnTo>
                <a:lnTo>
                  <a:pt x="98667" y="262889"/>
                </a:lnTo>
                <a:lnTo>
                  <a:pt x="93056" y="277911"/>
                </a:lnTo>
                <a:lnTo>
                  <a:pt x="98667" y="292716"/>
                </a:lnTo>
                <a:lnTo>
                  <a:pt x="114866" y="303684"/>
                </a:lnTo>
                <a:lnTo>
                  <a:pt x="140704" y="310496"/>
                </a:lnTo>
                <a:lnTo>
                  <a:pt x="175231" y="312838"/>
                </a:lnTo>
                <a:lnTo>
                  <a:pt x="268058" y="312838"/>
                </a:lnTo>
                <a:lnTo>
                  <a:pt x="257828" y="321288"/>
                </a:lnTo>
                <a:lnTo>
                  <a:pt x="222422" y="332625"/>
                </a:lnTo>
                <a:lnTo>
                  <a:pt x="175231" y="336498"/>
                </a:lnTo>
                <a:close/>
              </a:path>
              <a:path w="288289" h="336550">
                <a:moveTo>
                  <a:pt x="268058" y="312838"/>
                </a:moveTo>
                <a:lnTo>
                  <a:pt x="175231" y="312838"/>
                </a:lnTo>
                <a:lnTo>
                  <a:pt x="209541" y="310496"/>
                </a:lnTo>
                <a:lnTo>
                  <a:pt x="235267" y="303684"/>
                </a:lnTo>
                <a:lnTo>
                  <a:pt x="251426" y="292716"/>
                </a:lnTo>
                <a:lnTo>
                  <a:pt x="257031" y="277911"/>
                </a:lnTo>
                <a:lnTo>
                  <a:pt x="251426" y="262889"/>
                </a:lnTo>
                <a:lnTo>
                  <a:pt x="235267" y="251810"/>
                </a:lnTo>
                <a:lnTo>
                  <a:pt x="209541" y="244956"/>
                </a:lnTo>
                <a:lnTo>
                  <a:pt x="175231" y="242609"/>
                </a:lnTo>
                <a:lnTo>
                  <a:pt x="267940" y="242609"/>
                </a:lnTo>
                <a:lnTo>
                  <a:pt x="280078" y="252696"/>
                </a:lnTo>
                <a:lnTo>
                  <a:pt x="287799" y="277911"/>
                </a:lnTo>
                <a:lnTo>
                  <a:pt x="280078" y="302909"/>
                </a:lnTo>
                <a:lnTo>
                  <a:pt x="268058" y="3128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832253" y="5947915"/>
            <a:ext cx="272415" cy="338455"/>
          </a:xfrm>
          <a:custGeom>
            <a:avLst/>
            <a:gdLst/>
            <a:ahLst/>
            <a:cxnLst/>
            <a:rect l="l" t="t" r="r" b="b"/>
            <a:pathLst>
              <a:path w="272414" h="338454">
                <a:moveTo>
                  <a:pt x="196619" y="170878"/>
                </a:moveTo>
                <a:lnTo>
                  <a:pt x="24765" y="170878"/>
                </a:lnTo>
                <a:lnTo>
                  <a:pt x="24765" y="31922"/>
                </a:lnTo>
                <a:lnTo>
                  <a:pt x="195118" y="31922"/>
                </a:lnTo>
                <a:lnTo>
                  <a:pt x="195118" y="57460"/>
                </a:lnTo>
                <a:lnTo>
                  <a:pt x="55158" y="57460"/>
                </a:lnTo>
                <a:lnTo>
                  <a:pt x="55158" y="145715"/>
                </a:lnTo>
                <a:lnTo>
                  <a:pt x="196619" y="145715"/>
                </a:lnTo>
                <a:lnTo>
                  <a:pt x="196619" y="170878"/>
                </a:lnTo>
                <a:close/>
              </a:path>
              <a:path w="272414" h="338454">
                <a:moveTo>
                  <a:pt x="3752" y="264767"/>
                </a:moveTo>
                <a:lnTo>
                  <a:pt x="0" y="238853"/>
                </a:lnTo>
                <a:lnTo>
                  <a:pt x="69124" y="238378"/>
                </a:lnTo>
                <a:lnTo>
                  <a:pt x="93431" y="237726"/>
                </a:lnTo>
                <a:lnTo>
                  <a:pt x="93431" y="170878"/>
                </a:lnTo>
                <a:lnTo>
                  <a:pt x="124200" y="170878"/>
                </a:lnTo>
                <a:lnTo>
                  <a:pt x="124200" y="236600"/>
                </a:lnTo>
                <a:lnTo>
                  <a:pt x="219964" y="236600"/>
                </a:lnTo>
                <a:lnTo>
                  <a:pt x="221759" y="251998"/>
                </a:lnTo>
                <a:lnTo>
                  <a:pt x="165639" y="258746"/>
                </a:lnTo>
                <a:lnTo>
                  <a:pt x="109097" y="262607"/>
                </a:lnTo>
                <a:lnTo>
                  <a:pt x="54384" y="264356"/>
                </a:lnTo>
                <a:lnTo>
                  <a:pt x="3752" y="264767"/>
                </a:lnTo>
                <a:close/>
              </a:path>
              <a:path w="272414" h="338454">
                <a:moveTo>
                  <a:pt x="219964" y="236600"/>
                </a:moveTo>
                <a:lnTo>
                  <a:pt x="124200" y="236600"/>
                </a:lnTo>
                <a:lnTo>
                  <a:pt x="148426" y="235379"/>
                </a:lnTo>
                <a:lnTo>
                  <a:pt x="172511" y="233877"/>
                </a:lnTo>
                <a:lnTo>
                  <a:pt x="196173" y="231952"/>
                </a:lnTo>
                <a:lnTo>
                  <a:pt x="219133" y="229464"/>
                </a:lnTo>
                <a:lnTo>
                  <a:pt x="219964" y="236600"/>
                </a:lnTo>
                <a:close/>
              </a:path>
              <a:path w="272414" h="338454">
                <a:moveTo>
                  <a:pt x="272040" y="338000"/>
                </a:moveTo>
                <a:lnTo>
                  <a:pt x="241271" y="338000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181215" y="5948291"/>
            <a:ext cx="271780" cy="337820"/>
          </a:xfrm>
          <a:custGeom>
            <a:avLst/>
            <a:gdLst/>
            <a:ahLst/>
            <a:cxnLst/>
            <a:rect l="l" t="t" r="r" b="b"/>
            <a:pathLst>
              <a:path w="271779" h="337820">
                <a:moveTo>
                  <a:pt x="271289" y="128440"/>
                </a:moveTo>
                <a:lnTo>
                  <a:pt x="240521" y="128440"/>
                </a:lnTo>
                <a:lnTo>
                  <a:pt x="240521" y="0"/>
                </a:lnTo>
                <a:lnTo>
                  <a:pt x="271289" y="0"/>
                </a:lnTo>
                <a:lnTo>
                  <a:pt x="271289" y="128440"/>
                </a:lnTo>
                <a:close/>
              </a:path>
              <a:path w="271779" h="337820">
                <a:moveTo>
                  <a:pt x="84051" y="261011"/>
                </a:moveTo>
                <a:lnTo>
                  <a:pt x="50180" y="252731"/>
                </a:lnTo>
                <a:lnTo>
                  <a:pt x="23592" y="229136"/>
                </a:lnTo>
                <a:lnTo>
                  <a:pt x="6220" y="192091"/>
                </a:lnTo>
                <a:lnTo>
                  <a:pt x="0" y="143462"/>
                </a:lnTo>
                <a:lnTo>
                  <a:pt x="6220" y="94833"/>
                </a:lnTo>
                <a:lnTo>
                  <a:pt x="23592" y="57788"/>
                </a:lnTo>
                <a:lnTo>
                  <a:pt x="50180" y="34193"/>
                </a:lnTo>
                <a:lnTo>
                  <a:pt x="84051" y="25913"/>
                </a:lnTo>
                <a:lnTo>
                  <a:pt x="115535" y="33060"/>
                </a:lnTo>
                <a:lnTo>
                  <a:pt x="140898" y="53516"/>
                </a:lnTo>
                <a:lnTo>
                  <a:pt x="141001" y="53704"/>
                </a:lnTo>
                <a:lnTo>
                  <a:pt x="84051" y="53704"/>
                </a:lnTo>
                <a:lnTo>
                  <a:pt x="61877" y="60071"/>
                </a:lnTo>
                <a:lnTo>
                  <a:pt x="44558" y="78162"/>
                </a:lnTo>
                <a:lnTo>
                  <a:pt x="33289" y="106464"/>
                </a:lnTo>
                <a:lnTo>
                  <a:pt x="29267" y="143462"/>
                </a:lnTo>
                <a:lnTo>
                  <a:pt x="33289" y="180677"/>
                </a:lnTo>
                <a:lnTo>
                  <a:pt x="44558" y="209090"/>
                </a:lnTo>
                <a:lnTo>
                  <a:pt x="61877" y="227223"/>
                </a:lnTo>
                <a:lnTo>
                  <a:pt x="84051" y="233595"/>
                </a:lnTo>
                <a:lnTo>
                  <a:pt x="140360" y="233595"/>
                </a:lnTo>
                <a:lnTo>
                  <a:pt x="116432" y="253523"/>
                </a:lnTo>
                <a:lnTo>
                  <a:pt x="84051" y="261011"/>
                </a:lnTo>
                <a:close/>
              </a:path>
              <a:path w="271779" h="337820">
                <a:moveTo>
                  <a:pt x="140360" y="233595"/>
                </a:moveTo>
                <a:lnTo>
                  <a:pt x="84051" y="233595"/>
                </a:lnTo>
                <a:lnTo>
                  <a:pt x="106007" y="227223"/>
                </a:lnTo>
                <a:lnTo>
                  <a:pt x="123215" y="209090"/>
                </a:lnTo>
                <a:lnTo>
                  <a:pt x="134442" y="180677"/>
                </a:lnTo>
                <a:lnTo>
                  <a:pt x="138459" y="143462"/>
                </a:lnTo>
                <a:lnTo>
                  <a:pt x="134442" y="106464"/>
                </a:lnTo>
                <a:lnTo>
                  <a:pt x="123215" y="78162"/>
                </a:lnTo>
                <a:lnTo>
                  <a:pt x="106007" y="60071"/>
                </a:lnTo>
                <a:lnTo>
                  <a:pt x="84051" y="53704"/>
                </a:lnTo>
                <a:lnTo>
                  <a:pt x="141001" y="53704"/>
                </a:lnTo>
                <a:lnTo>
                  <a:pt x="158662" y="85802"/>
                </a:lnTo>
                <a:lnTo>
                  <a:pt x="167351" y="128440"/>
                </a:lnTo>
                <a:lnTo>
                  <a:pt x="271289" y="128440"/>
                </a:lnTo>
                <a:lnTo>
                  <a:pt x="271289" y="153602"/>
                </a:lnTo>
                <a:lnTo>
                  <a:pt x="167351" y="153602"/>
                </a:lnTo>
                <a:lnTo>
                  <a:pt x="159665" y="198270"/>
                </a:lnTo>
                <a:lnTo>
                  <a:pt x="142164" y="232093"/>
                </a:lnTo>
                <a:lnTo>
                  <a:pt x="140360" y="233595"/>
                </a:lnTo>
                <a:close/>
              </a:path>
              <a:path w="271779" h="337820">
                <a:moveTo>
                  <a:pt x="271289" y="337624"/>
                </a:moveTo>
                <a:lnTo>
                  <a:pt x="240521" y="337624"/>
                </a:lnTo>
                <a:lnTo>
                  <a:pt x="240521" y="153602"/>
                </a:lnTo>
                <a:lnTo>
                  <a:pt x="271289" y="153602"/>
                </a:lnTo>
                <a:lnTo>
                  <a:pt x="271289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637376" y="5999266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651822" y="6011336"/>
            <a:ext cx="0" cy="159385"/>
          </a:xfrm>
          <a:custGeom>
            <a:avLst/>
            <a:gdLst/>
            <a:ahLst/>
            <a:cxnLst/>
            <a:rect l="l" t="t" r="r" b="b"/>
            <a:pathLst>
              <a:path w="0" h="159385">
                <a:moveTo>
                  <a:pt x="0" y="0"/>
                </a:moveTo>
                <a:lnTo>
                  <a:pt x="0" y="158819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637376" y="6182226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751069" y="6011760"/>
            <a:ext cx="0" cy="158750"/>
          </a:xfrm>
          <a:custGeom>
            <a:avLst/>
            <a:gdLst/>
            <a:ahLst/>
            <a:cxnLst/>
            <a:rect l="l" t="t" r="r" b="b"/>
            <a:pathLst>
              <a:path w="0" h="158750">
                <a:moveTo>
                  <a:pt x="0" y="0"/>
                </a:moveTo>
                <a:lnTo>
                  <a:pt x="0" y="158484"/>
                </a:lnTo>
              </a:path>
            </a:pathLst>
          </a:custGeom>
          <a:ln w="285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896658" y="5948291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822175" y="5955432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807729" y="6093923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822175" y="6106628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896658" y="6106775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01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985587" y="5948291"/>
            <a:ext cx="296545" cy="332740"/>
          </a:xfrm>
          <a:custGeom>
            <a:avLst/>
            <a:gdLst/>
            <a:ahLst/>
            <a:cxnLst/>
            <a:rect l="l" t="t" r="r" b="b"/>
            <a:pathLst>
              <a:path w="296545" h="332739">
                <a:moveTo>
                  <a:pt x="25890" y="156982"/>
                </a:moveTo>
                <a:lnTo>
                  <a:pt x="0" y="156982"/>
                </a:lnTo>
                <a:lnTo>
                  <a:pt x="0" y="19528"/>
                </a:lnTo>
                <a:lnTo>
                  <a:pt x="148590" y="19528"/>
                </a:lnTo>
                <a:lnTo>
                  <a:pt x="148590" y="44315"/>
                </a:lnTo>
                <a:lnTo>
                  <a:pt x="30393" y="44315"/>
                </a:lnTo>
                <a:lnTo>
                  <a:pt x="30393" y="132195"/>
                </a:lnTo>
                <a:lnTo>
                  <a:pt x="181523" y="132195"/>
                </a:lnTo>
                <a:lnTo>
                  <a:pt x="183486" y="144964"/>
                </a:lnTo>
                <a:lnTo>
                  <a:pt x="148678" y="150961"/>
                </a:lnTo>
                <a:lnTo>
                  <a:pt x="112990" y="154635"/>
                </a:lnTo>
                <a:lnTo>
                  <a:pt x="73151" y="156477"/>
                </a:lnTo>
                <a:lnTo>
                  <a:pt x="25890" y="156982"/>
                </a:lnTo>
                <a:close/>
              </a:path>
              <a:path w="296545" h="332739">
                <a:moveTo>
                  <a:pt x="181523" y="132195"/>
                </a:moveTo>
                <a:lnTo>
                  <a:pt x="30393" y="132195"/>
                </a:lnTo>
                <a:lnTo>
                  <a:pt x="74940" y="131644"/>
                </a:lnTo>
                <a:lnTo>
                  <a:pt x="112662" y="129754"/>
                </a:lnTo>
                <a:lnTo>
                  <a:pt x="146585" y="126175"/>
                </a:lnTo>
                <a:lnTo>
                  <a:pt x="179734" y="120553"/>
                </a:lnTo>
                <a:lnTo>
                  <a:pt x="181523" y="132195"/>
                </a:lnTo>
                <a:close/>
              </a:path>
              <a:path w="296545" h="332739">
                <a:moveTo>
                  <a:pt x="258531" y="332367"/>
                </a:moveTo>
                <a:lnTo>
                  <a:pt x="33395" y="332367"/>
                </a:lnTo>
                <a:lnTo>
                  <a:pt x="33395" y="246364"/>
                </a:lnTo>
                <a:lnTo>
                  <a:pt x="215756" y="246364"/>
                </a:lnTo>
                <a:lnTo>
                  <a:pt x="215756" y="211062"/>
                </a:lnTo>
                <a:lnTo>
                  <a:pt x="32269" y="211062"/>
                </a:lnTo>
                <a:lnTo>
                  <a:pt x="32269" y="186651"/>
                </a:lnTo>
                <a:lnTo>
                  <a:pt x="246149" y="186651"/>
                </a:lnTo>
                <a:lnTo>
                  <a:pt x="246149" y="269649"/>
                </a:lnTo>
                <a:lnTo>
                  <a:pt x="63413" y="269649"/>
                </a:lnTo>
                <a:lnTo>
                  <a:pt x="63413" y="307580"/>
                </a:lnTo>
                <a:lnTo>
                  <a:pt x="258531" y="307580"/>
                </a:lnTo>
                <a:lnTo>
                  <a:pt x="258531" y="332367"/>
                </a:lnTo>
                <a:close/>
              </a:path>
              <a:path w="296545" h="332739">
                <a:moveTo>
                  <a:pt x="246149" y="169375"/>
                </a:moveTo>
                <a:lnTo>
                  <a:pt x="215380" y="169375"/>
                </a:lnTo>
                <a:lnTo>
                  <a:pt x="215380" y="0"/>
                </a:lnTo>
                <a:lnTo>
                  <a:pt x="246149" y="0"/>
                </a:lnTo>
                <a:lnTo>
                  <a:pt x="246149" y="70980"/>
                </a:lnTo>
                <a:lnTo>
                  <a:pt x="296054" y="70980"/>
                </a:lnTo>
                <a:lnTo>
                  <a:pt x="296054" y="96142"/>
                </a:lnTo>
                <a:lnTo>
                  <a:pt x="246149" y="96142"/>
                </a:lnTo>
                <a:lnTo>
                  <a:pt x="246149" y="169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6433953" y="5982091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29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29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6636951" y="5948291"/>
            <a:ext cx="280035" cy="332740"/>
          </a:xfrm>
          <a:custGeom>
            <a:avLst/>
            <a:gdLst/>
            <a:ahLst/>
            <a:cxnLst/>
            <a:rect l="l" t="t" r="r" b="b"/>
            <a:pathLst>
              <a:path w="280034" h="332739">
                <a:moveTo>
                  <a:pt x="268287" y="172755"/>
                </a:moveTo>
                <a:lnTo>
                  <a:pt x="237519" y="172755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72755"/>
                </a:lnTo>
                <a:close/>
              </a:path>
              <a:path w="280034" h="332739">
                <a:moveTo>
                  <a:pt x="86677" y="161489"/>
                </a:moveTo>
                <a:lnTo>
                  <a:pt x="51922" y="156102"/>
                </a:lnTo>
                <a:lnTo>
                  <a:pt x="24483" y="140927"/>
                </a:lnTo>
                <a:lnTo>
                  <a:pt x="6472" y="117443"/>
                </a:lnTo>
                <a:lnTo>
                  <a:pt x="0" y="87129"/>
                </a:lnTo>
                <a:lnTo>
                  <a:pt x="6472" y="56538"/>
                </a:lnTo>
                <a:lnTo>
                  <a:pt x="24483" y="32814"/>
                </a:lnTo>
                <a:lnTo>
                  <a:pt x="51922" y="17469"/>
                </a:lnTo>
                <a:lnTo>
                  <a:pt x="86677" y="12017"/>
                </a:lnTo>
                <a:lnTo>
                  <a:pt x="121491" y="17469"/>
                </a:lnTo>
                <a:lnTo>
                  <a:pt x="149059" y="32814"/>
                </a:lnTo>
                <a:lnTo>
                  <a:pt x="152397" y="37180"/>
                </a:lnTo>
                <a:lnTo>
                  <a:pt x="86677" y="37180"/>
                </a:lnTo>
                <a:lnTo>
                  <a:pt x="63993" y="40865"/>
                </a:lnTo>
                <a:lnTo>
                  <a:pt x="45918" y="51169"/>
                </a:lnTo>
                <a:lnTo>
                  <a:pt x="33963" y="66966"/>
                </a:lnTo>
                <a:lnTo>
                  <a:pt x="29643" y="87129"/>
                </a:lnTo>
                <a:lnTo>
                  <a:pt x="33963" y="107074"/>
                </a:lnTo>
                <a:lnTo>
                  <a:pt x="45918" y="122759"/>
                </a:lnTo>
                <a:lnTo>
                  <a:pt x="63993" y="133023"/>
                </a:lnTo>
                <a:lnTo>
                  <a:pt x="86677" y="136702"/>
                </a:lnTo>
                <a:lnTo>
                  <a:pt x="152322" y="136702"/>
                </a:lnTo>
                <a:lnTo>
                  <a:pt x="149059" y="140927"/>
                </a:lnTo>
                <a:lnTo>
                  <a:pt x="121491" y="156102"/>
                </a:lnTo>
                <a:lnTo>
                  <a:pt x="86677" y="161489"/>
                </a:lnTo>
                <a:close/>
              </a:path>
              <a:path w="280034" h="332739">
                <a:moveTo>
                  <a:pt x="152322" y="136702"/>
                </a:moveTo>
                <a:lnTo>
                  <a:pt x="86677" y="136702"/>
                </a:lnTo>
                <a:lnTo>
                  <a:pt x="109519" y="133023"/>
                </a:lnTo>
                <a:lnTo>
                  <a:pt x="127577" y="122759"/>
                </a:lnTo>
                <a:lnTo>
                  <a:pt x="139444" y="107074"/>
                </a:lnTo>
                <a:lnTo>
                  <a:pt x="143712" y="87129"/>
                </a:lnTo>
                <a:lnTo>
                  <a:pt x="139444" y="66966"/>
                </a:lnTo>
                <a:lnTo>
                  <a:pt x="127577" y="51169"/>
                </a:lnTo>
                <a:lnTo>
                  <a:pt x="109519" y="40865"/>
                </a:lnTo>
                <a:lnTo>
                  <a:pt x="86677" y="37180"/>
                </a:lnTo>
                <a:lnTo>
                  <a:pt x="152397" y="37180"/>
                </a:lnTo>
                <a:lnTo>
                  <a:pt x="167199" y="56538"/>
                </a:lnTo>
                <a:lnTo>
                  <a:pt x="173730" y="87129"/>
                </a:lnTo>
                <a:lnTo>
                  <a:pt x="167199" y="117443"/>
                </a:lnTo>
                <a:lnTo>
                  <a:pt x="152322" y="136702"/>
                </a:lnTo>
                <a:close/>
              </a:path>
              <a:path w="280034" h="332739">
                <a:moveTo>
                  <a:pt x="279544" y="332367"/>
                </a:moveTo>
                <a:lnTo>
                  <a:pt x="51030" y="332367"/>
                </a:lnTo>
                <a:lnTo>
                  <a:pt x="51030" y="247866"/>
                </a:lnTo>
                <a:lnTo>
                  <a:pt x="237894" y="247866"/>
                </a:lnTo>
                <a:lnTo>
                  <a:pt x="237894" y="213691"/>
                </a:lnTo>
                <a:lnTo>
                  <a:pt x="50280" y="213691"/>
                </a:lnTo>
                <a:lnTo>
                  <a:pt x="50280" y="189280"/>
                </a:lnTo>
                <a:lnTo>
                  <a:pt x="268287" y="189280"/>
                </a:lnTo>
                <a:lnTo>
                  <a:pt x="268287" y="270775"/>
                </a:lnTo>
                <a:lnTo>
                  <a:pt x="81424" y="270775"/>
                </a:lnTo>
                <a:lnTo>
                  <a:pt x="81424" y="307955"/>
                </a:lnTo>
                <a:lnTo>
                  <a:pt x="279544" y="307955"/>
                </a:lnTo>
                <a:lnTo>
                  <a:pt x="279544" y="332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076733" y="5948291"/>
            <a:ext cx="288925" cy="336550"/>
          </a:xfrm>
          <a:custGeom>
            <a:avLst/>
            <a:gdLst/>
            <a:ahLst/>
            <a:cxnLst/>
            <a:rect l="l" t="t" r="r" b="b"/>
            <a:pathLst>
              <a:path w="288925" h="336550">
                <a:moveTo>
                  <a:pt x="220633" y="319222"/>
                </a:moveTo>
                <a:lnTo>
                  <a:pt x="191366" y="319222"/>
                </a:lnTo>
                <a:lnTo>
                  <a:pt x="191366" y="158484"/>
                </a:lnTo>
                <a:lnTo>
                  <a:pt x="139959" y="158484"/>
                </a:lnTo>
                <a:lnTo>
                  <a:pt x="139959" y="132946"/>
                </a:lnTo>
                <a:lnTo>
                  <a:pt x="191366" y="132946"/>
                </a:lnTo>
                <a:lnTo>
                  <a:pt x="191366" y="7886"/>
                </a:lnTo>
                <a:lnTo>
                  <a:pt x="220633" y="7886"/>
                </a:lnTo>
                <a:lnTo>
                  <a:pt x="220633" y="319222"/>
                </a:lnTo>
                <a:close/>
              </a:path>
              <a:path w="288925" h="336550">
                <a:moveTo>
                  <a:pt x="100936" y="61966"/>
                </a:moveTo>
                <a:lnTo>
                  <a:pt x="71293" y="61966"/>
                </a:lnTo>
                <a:lnTo>
                  <a:pt x="71293" y="12017"/>
                </a:lnTo>
                <a:lnTo>
                  <a:pt x="100936" y="12017"/>
                </a:lnTo>
                <a:lnTo>
                  <a:pt x="100936" y="61966"/>
                </a:lnTo>
                <a:close/>
              </a:path>
              <a:path w="288925" h="336550">
                <a:moveTo>
                  <a:pt x="162848" y="87504"/>
                </a:moveTo>
                <a:lnTo>
                  <a:pt x="9005" y="87504"/>
                </a:lnTo>
                <a:lnTo>
                  <a:pt x="9005" y="61966"/>
                </a:lnTo>
                <a:lnTo>
                  <a:pt x="162848" y="61966"/>
                </a:lnTo>
                <a:lnTo>
                  <a:pt x="162848" y="87504"/>
                </a:lnTo>
                <a:close/>
              </a:path>
              <a:path w="288925" h="336550">
                <a:moveTo>
                  <a:pt x="18010" y="267771"/>
                </a:moveTo>
                <a:lnTo>
                  <a:pt x="0" y="244862"/>
                </a:lnTo>
                <a:lnTo>
                  <a:pt x="30293" y="219154"/>
                </a:lnTo>
                <a:lnTo>
                  <a:pt x="52672" y="184820"/>
                </a:lnTo>
                <a:lnTo>
                  <a:pt x="66538" y="145205"/>
                </a:lnTo>
                <a:lnTo>
                  <a:pt x="71293" y="103653"/>
                </a:lnTo>
                <a:lnTo>
                  <a:pt x="71293" y="87504"/>
                </a:lnTo>
                <a:lnTo>
                  <a:pt x="100561" y="87504"/>
                </a:lnTo>
                <a:lnTo>
                  <a:pt x="100561" y="103653"/>
                </a:lnTo>
                <a:lnTo>
                  <a:pt x="105491" y="143767"/>
                </a:lnTo>
                <a:lnTo>
                  <a:pt x="114458" y="167497"/>
                </a:lnTo>
                <a:lnTo>
                  <a:pt x="86302" y="167497"/>
                </a:lnTo>
                <a:lnTo>
                  <a:pt x="75368" y="198428"/>
                </a:lnTo>
                <a:lnTo>
                  <a:pt x="60177" y="226225"/>
                </a:lnTo>
                <a:lnTo>
                  <a:pt x="40976" y="249727"/>
                </a:lnTo>
                <a:lnTo>
                  <a:pt x="18010" y="267771"/>
                </a:lnTo>
                <a:close/>
              </a:path>
              <a:path w="288925" h="336550">
                <a:moveTo>
                  <a:pt x="155344" y="260635"/>
                </a:moveTo>
                <a:lnTo>
                  <a:pt x="132525" y="244023"/>
                </a:lnTo>
                <a:lnTo>
                  <a:pt x="113225" y="222376"/>
                </a:lnTo>
                <a:lnTo>
                  <a:pt x="97723" y="196574"/>
                </a:lnTo>
                <a:lnTo>
                  <a:pt x="86302" y="167497"/>
                </a:lnTo>
                <a:lnTo>
                  <a:pt x="114458" y="167497"/>
                </a:lnTo>
                <a:lnTo>
                  <a:pt x="119744" y="181487"/>
                </a:lnTo>
                <a:lnTo>
                  <a:pt x="142510" y="213714"/>
                </a:lnTo>
                <a:lnTo>
                  <a:pt x="172980" y="237351"/>
                </a:lnTo>
                <a:lnTo>
                  <a:pt x="155344" y="260635"/>
                </a:lnTo>
                <a:close/>
              </a:path>
              <a:path w="288925" h="336550">
                <a:moveTo>
                  <a:pt x="288550" y="336498"/>
                </a:moveTo>
                <a:lnTo>
                  <a:pt x="258907" y="336498"/>
                </a:lnTo>
                <a:lnTo>
                  <a:pt x="258907" y="0"/>
                </a:lnTo>
                <a:lnTo>
                  <a:pt x="288550" y="0"/>
                </a:lnTo>
                <a:lnTo>
                  <a:pt x="288550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424945" y="5982466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4">
                <a:moveTo>
                  <a:pt x="252153" y="205804"/>
                </a:moveTo>
                <a:lnTo>
                  <a:pt x="222134" y="202800"/>
                </a:lnTo>
                <a:lnTo>
                  <a:pt x="226872" y="179380"/>
                </a:lnTo>
                <a:lnTo>
                  <a:pt x="230483" y="157404"/>
                </a:lnTo>
                <a:lnTo>
                  <a:pt x="233110" y="136626"/>
                </a:lnTo>
                <a:lnTo>
                  <a:pt x="234892" y="116797"/>
                </a:lnTo>
                <a:lnTo>
                  <a:pt x="29907" y="116797"/>
                </a:lnTo>
                <a:lnTo>
                  <a:pt x="27391" y="102526"/>
                </a:lnTo>
                <a:lnTo>
                  <a:pt x="236018" y="93513"/>
                </a:lnTo>
                <a:lnTo>
                  <a:pt x="236452" y="80339"/>
                </a:lnTo>
                <a:lnTo>
                  <a:pt x="236674" y="67271"/>
                </a:lnTo>
                <a:lnTo>
                  <a:pt x="236768" y="25162"/>
                </a:lnTo>
                <a:lnTo>
                  <a:pt x="36021" y="25162"/>
                </a:lnTo>
                <a:lnTo>
                  <a:pt x="36021" y="0"/>
                </a:lnTo>
                <a:lnTo>
                  <a:pt x="266787" y="0"/>
                </a:lnTo>
                <a:lnTo>
                  <a:pt x="266707" y="54273"/>
                </a:lnTo>
                <a:lnTo>
                  <a:pt x="266558" y="78367"/>
                </a:lnTo>
                <a:lnTo>
                  <a:pt x="264957" y="116375"/>
                </a:lnTo>
                <a:lnTo>
                  <a:pt x="264913" y="116797"/>
                </a:lnTo>
                <a:lnTo>
                  <a:pt x="234892" y="116797"/>
                </a:lnTo>
                <a:lnTo>
                  <a:pt x="31894" y="128064"/>
                </a:lnTo>
                <a:lnTo>
                  <a:pt x="263736" y="128064"/>
                </a:lnTo>
                <a:lnTo>
                  <a:pt x="260613" y="157974"/>
                </a:lnTo>
                <a:lnTo>
                  <a:pt x="252153" y="205804"/>
                </a:lnTo>
                <a:close/>
              </a:path>
              <a:path w="304800" h="255904">
                <a:moveTo>
                  <a:pt x="304309" y="255753"/>
                </a:moveTo>
                <a:lnTo>
                  <a:pt x="0" y="255753"/>
                </a:lnTo>
                <a:lnTo>
                  <a:pt x="0" y="230591"/>
                </a:lnTo>
                <a:lnTo>
                  <a:pt x="304309" y="230591"/>
                </a:lnTo>
                <a:lnTo>
                  <a:pt x="304309" y="255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874811" y="5946413"/>
            <a:ext cx="305435" cy="339725"/>
          </a:xfrm>
          <a:custGeom>
            <a:avLst/>
            <a:gdLst/>
            <a:ahLst/>
            <a:cxnLst/>
            <a:rect l="l" t="t" r="r" b="b"/>
            <a:pathLst>
              <a:path w="305434" h="339725">
                <a:moveTo>
                  <a:pt x="167726" y="40560"/>
                </a:moveTo>
                <a:lnTo>
                  <a:pt x="136582" y="40560"/>
                </a:lnTo>
                <a:lnTo>
                  <a:pt x="136582" y="0"/>
                </a:lnTo>
                <a:lnTo>
                  <a:pt x="167726" y="0"/>
                </a:lnTo>
                <a:lnTo>
                  <a:pt x="167726" y="40560"/>
                </a:lnTo>
                <a:close/>
              </a:path>
              <a:path w="305434" h="339725">
                <a:moveTo>
                  <a:pt x="286298" y="65346"/>
                </a:moveTo>
                <a:lnTo>
                  <a:pt x="15759" y="65346"/>
                </a:lnTo>
                <a:lnTo>
                  <a:pt x="15759" y="40560"/>
                </a:lnTo>
                <a:lnTo>
                  <a:pt x="286298" y="40560"/>
                </a:lnTo>
                <a:lnTo>
                  <a:pt x="286298" y="65346"/>
                </a:lnTo>
                <a:close/>
              </a:path>
              <a:path w="305434" h="339725">
                <a:moveTo>
                  <a:pt x="152342" y="196791"/>
                </a:moveTo>
                <a:lnTo>
                  <a:pt x="106253" y="193117"/>
                </a:lnTo>
                <a:lnTo>
                  <a:pt x="71809" y="182332"/>
                </a:lnTo>
                <a:lnTo>
                  <a:pt x="50239" y="164786"/>
                </a:lnTo>
                <a:lnTo>
                  <a:pt x="42775" y="140833"/>
                </a:lnTo>
                <a:lnTo>
                  <a:pt x="50239" y="116821"/>
                </a:lnTo>
                <a:lnTo>
                  <a:pt x="71809" y="99146"/>
                </a:lnTo>
                <a:lnTo>
                  <a:pt x="106253" y="88232"/>
                </a:lnTo>
                <a:lnTo>
                  <a:pt x="152342" y="84500"/>
                </a:lnTo>
                <a:lnTo>
                  <a:pt x="197997" y="88232"/>
                </a:lnTo>
                <a:lnTo>
                  <a:pt x="232219" y="99146"/>
                </a:lnTo>
                <a:lnTo>
                  <a:pt x="243176" y="108160"/>
                </a:lnTo>
                <a:lnTo>
                  <a:pt x="152342" y="108160"/>
                </a:lnTo>
                <a:lnTo>
                  <a:pt x="119469" y="110360"/>
                </a:lnTo>
                <a:lnTo>
                  <a:pt x="95073" y="116750"/>
                </a:lnTo>
                <a:lnTo>
                  <a:pt x="79894" y="127014"/>
                </a:lnTo>
                <a:lnTo>
                  <a:pt x="74670" y="140833"/>
                </a:lnTo>
                <a:lnTo>
                  <a:pt x="79894" y="154652"/>
                </a:lnTo>
                <a:lnTo>
                  <a:pt x="95073" y="164916"/>
                </a:lnTo>
                <a:lnTo>
                  <a:pt x="119469" y="171306"/>
                </a:lnTo>
                <a:lnTo>
                  <a:pt x="152342" y="173506"/>
                </a:lnTo>
                <a:lnTo>
                  <a:pt x="243027" y="173506"/>
                </a:lnTo>
                <a:lnTo>
                  <a:pt x="232219" y="182332"/>
                </a:lnTo>
                <a:lnTo>
                  <a:pt x="197997" y="193117"/>
                </a:lnTo>
                <a:lnTo>
                  <a:pt x="152342" y="196791"/>
                </a:lnTo>
                <a:close/>
              </a:path>
              <a:path w="305434" h="339725">
                <a:moveTo>
                  <a:pt x="243027" y="173506"/>
                </a:moveTo>
                <a:lnTo>
                  <a:pt x="152342" y="173506"/>
                </a:lnTo>
                <a:lnTo>
                  <a:pt x="185098" y="171306"/>
                </a:lnTo>
                <a:lnTo>
                  <a:pt x="209236" y="164916"/>
                </a:lnTo>
                <a:lnTo>
                  <a:pt x="224157" y="154652"/>
                </a:lnTo>
                <a:lnTo>
                  <a:pt x="229264" y="140833"/>
                </a:lnTo>
                <a:lnTo>
                  <a:pt x="224157" y="127014"/>
                </a:lnTo>
                <a:lnTo>
                  <a:pt x="209236" y="116750"/>
                </a:lnTo>
                <a:lnTo>
                  <a:pt x="185098" y="110360"/>
                </a:lnTo>
                <a:lnTo>
                  <a:pt x="152342" y="108160"/>
                </a:lnTo>
                <a:lnTo>
                  <a:pt x="243176" y="108160"/>
                </a:lnTo>
                <a:lnTo>
                  <a:pt x="253706" y="116821"/>
                </a:lnTo>
                <a:lnTo>
                  <a:pt x="261158" y="140833"/>
                </a:lnTo>
                <a:lnTo>
                  <a:pt x="253706" y="164786"/>
                </a:lnTo>
                <a:lnTo>
                  <a:pt x="243027" y="173506"/>
                </a:lnTo>
                <a:close/>
              </a:path>
              <a:path w="305434" h="339725">
                <a:moveTo>
                  <a:pt x="305060" y="245613"/>
                </a:moveTo>
                <a:lnTo>
                  <a:pt x="0" y="245613"/>
                </a:lnTo>
                <a:lnTo>
                  <a:pt x="0" y="220451"/>
                </a:lnTo>
                <a:lnTo>
                  <a:pt x="305060" y="220451"/>
                </a:lnTo>
                <a:lnTo>
                  <a:pt x="305060" y="245613"/>
                </a:lnTo>
                <a:close/>
              </a:path>
              <a:path w="305434" h="339725">
                <a:moveTo>
                  <a:pt x="167726" y="339127"/>
                </a:moveTo>
                <a:lnTo>
                  <a:pt x="136582" y="339127"/>
                </a:lnTo>
                <a:lnTo>
                  <a:pt x="136582" y="245613"/>
                </a:lnTo>
                <a:lnTo>
                  <a:pt x="167726" y="245613"/>
                </a:lnTo>
                <a:lnTo>
                  <a:pt x="167726" y="339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330245" y="5948666"/>
            <a:ext cx="272415" cy="332105"/>
          </a:xfrm>
          <a:custGeom>
            <a:avLst/>
            <a:gdLst/>
            <a:ahLst/>
            <a:cxnLst/>
            <a:rect l="l" t="t" r="r" b="b"/>
            <a:pathLst>
              <a:path w="272415" h="332104">
                <a:moveTo>
                  <a:pt x="272040" y="331991"/>
                </a:moveTo>
                <a:lnTo>
                  <a:pt x="56659" y="331991"/>
                </a:lnTo>
                <a:lnTo>
                  <a:pt x="56659" y="197166"/>
                </a:lnTo>
                <a:lnTo>
                  <a:pt x="87052" y="197166"/>
                </a:lnTo>
                <a:lnTo>
                  <a:pt x="87052" y="239604"/>
                </a:lnTo>
                <a:lnTo>
                  <a:pt x="272040" y="239604"/>
                </a:lnTo>
                <a:lnTo>
                  <a:pt x="272040" y="263640"/>
                </a:lnTo>
                <a:lnTo>
                  <a:pt x="87052" y="263640"/>
                </a:lnTo>
                <a:lnTo>
                  <a:pt x="87052" y="307204"/>
                </a:lnTo>
                <a:lnTo>
                  <a:pt x="272040" y="307204"/>
                </a:lnTo>
                <a:lnTo>
                  <a:pt x="272040" y="331991"/>
                </a:lnTo>
                <a:close/>
              </a:path>
              <a:path w="272415" h="332104">
                <a:moveTo>
                  <a:pt x="272040" y="239604"/>
                </a:moveTo>
                <a:lnTo>
                  <a:pt x="241271" y="239604"/>
                </a:lnTo>
                <a:lnTo>
                  <a:pt x="241271" y="197166"/>
                </a:lnTo>
                <a:lnTo>
                  <a:pt x="272040" y="197166"/>
                </a:lnTo>
                <a:lnTo>
                  <a:pt x="272040" y="239604"/>
                </a:lnTo>
                <a:close/>
              </a:path>
              <a:path w="272415" h="332104">
                <a:moveTo>
                  <a:pt x="272040" y="307204"/>
                </a:moveTo>
                <a:lnTo>
                  <a:pt x="241271" y="307204"/>
                </a:lnTo>
                <a:lnTo>
                  <a:pt x="241271" y="263640"/>
                </a:lnTo>
                <a:lnTo>
                  <a:pt x="272040" y="263640"/>
                </a:lnTo>
                <a:lnTo>
                  <a:pt x="272040" y="307204"/>
                </a:lnTo>
                <a:close/>
              </a:path>
              <a:path w="272415" h="332104">
                <a:moveTo>
                  <a:pt x="272040" y="79993"/>
                </a:moveTo>
                <a:lnTo>
                  <a:pt x="240896" y="79993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79993"/>
                </a:lnTo>
                <a:close/>
              </a:path>
              <a:path w="272415" h="332104">
                <a:moveTo>
                  <a:pt x="86677" y="171253"/>
                </a:moveTo>
                <a:lnTo>
                  <a:pt x="51922" y="165596"/>
                </a:lnTo>
                <a:lnTo>
                  <a:pt x="24483" y="149659"/>
                </a:lnTo>
                <a:lnTo>
                  <a:pt x="6472" y="124989"/>
                </a:lnTo>
                <a:lnTo>
                  <a:pt x="0" y="93137"/>
                </a:lnTo>
                <a:lnTo>
                  <a:pt x="6472" y="61503"/>
                </a:lnTo>
                <a:lnTo>
                  <a:pt x="24483" y="36945"/>
                </a:lnTo>
                <a:lnTo>
                  <a:pt x="51922" y="21048"/>
                </a:lnTo>
                <a:lnTo>
                  <a:pt x="86677" y="15397"/>
                </a:lnTo>
                <a:lnTo>
                  <a:pt x="118302" y="19998"/>
                </a:lnTo>
                <a:lnTo>
                  <a:pt x="144087" y="33048"/>
                </a:lnTo>
                <a:lnTo>
                  <a:pt x="151236" y="40935"/>
                </a:lnTo>
                <a:lnTo>
                  <a:pt x="86677" y="40935"/>
                </a:lnTo>
                <a:lnTo>
                  <a:pt x="63618" y="44761"/>
                </a:lnTo>
                <a:lnTo>
                  <a:pt x="45449" y="55488"/>
                </a:lnTo>
                <a:lnTo>
                  <a:pt x="33541" y="71989"/>
                </a:lnTo>
                <a:lnTo>
                  <a:pt x="29267" y="93137"/>
                </a:lnTo>
                <a:lnTo>
                  <a:pt x="33541" y="114345"/>
                </a:lnTo>
                <a:lnTo>
                  <a:pt x="45449" y="130975"/>
                </a:lnTo>
                <a:lnTo>
                  <a:pt x="63618" y="141831"/>
                </a:lnTo>
                <a:lnTo>
                  <a:pt x="86677" y="145715"/>
                </a:lnTo>
                <a:lnTo>
                  <a:pt x="151255" y="145715"/>
                </a:lnTo>
                <a:lnTo>
                  <a:pt x="144697" y="153132"/>
                </a:lnTo>
                <a:lnTo>
                  <a:pt x="118730" y="166523"/>
                </a:lnTo>
                <a:lnTo>
                  <a:pt x="86677" y="171253"/>
                </a:lnTo>
                <a:close/>
              </a:path>
              <a:path w="272415" h="332104">
                <a:moveTo>
                  <a:pt x="151255" y="145715"/>
                </a:moveTo>
                <a:lnTo>
                  <a:pt x="86677" y="145715"/>
                </a:lnTo>
                <a:lnTo>
                  <a:pt x="109736" y="141831"/>
                </a:lnTo>
                <a:lnTo>
                  <a:pt x="127905" y="130975"/>
                </a:lnTo>
                <a:lnTo>
                  <a:pt x="139813" y="114345"/>
                </a:lnTo>
                <a:lnTo>
                  <a:pt x="144087" y="93137"/>
                </a:lnTo>
                <a:lnTo>
                  <a:pt x="139813" y="71989"/>
                </a:lnTo>
                <a:lnTo>
                  <a:pt x="127905" y="55488"/>
                </a:lnTo>
                <a:lnTo>
                  <a:pt x="109736" y="44761"/>
                </a:lnTo>
                <a:lnTo>
                  <a:pt x="86677" y="40935"/>
                </a:lnTo>
                <a:lnTo>
                  <a:pt x="151236" y="40935"/>
                </a:lnTo>
                <a:lnTo>
                  <a:pt x="162555" y="53422"/>
                </a:lnTo>
                <a:lnTo>
                  <a:pt x="172229" y="79993"/>
                </a:lnTo>
                <a:lnTo>
                  <a:pt x="272040" y="79993"/>
                </a:lnTo>
                <a:lnTo>
                  <a:pt x="272040" y="105155"/>
                </a:lnTo>
                <a:lnTo>
                  <a:pt x="172604" y="105155"/>
                </a:lnTo>
                <a:lnTo>
                  <a:pt x="163136" y="132277"/>
                </a:lnTo>
                <a:lnTo>
                  <a:pt x="151255" y="145715"/>
                </a:lnTo>
                <a:close/>
              </a:path>
              <a:path w="272415" h="332104">
                <a:moveTo>
                  <a:pt x="272040" y="180642"/>
                </a:moveTo>
                <a:lnTo>
                  <a:pt x="240896" y="180642"/>
                </a:lnTo>
                <a:lnTo>
                  <a:pt x="240896" y="105155"/>
                </a:lnTo>
                <a:lnTo>
                  <a:pt x="272040" y="105155"/>
                </a:lnTo>
                <a:lnTo>
                  <a:pt x="272040" y="1806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682583" y="5948291"/>
            <a:ext cx="273685" cy="337185"/>
          </a:xfrm>
          <a:custGeom>
            <a:avLst/>
            <a:gdLst/>
            <a:ahLst/>
            <a:cxnLst/>
            <a:rect l="l" t="t" r="r" b="b"/>
            <a:pathLst>
              <a:path w="273684" h="337185">
                <a:moveTo>
                  <a:pt x="205249" y="319973"/>
                </a:moveTo>
                <a:lnTo>
                  <a:pt x="176357" y="319973"/>
                </a:lnTo>
                <a:lnTo>
                  <a:pt x="176357" y="153977"/>
                </a:lnTo>
                <a:lnTo>
                  <a:pt x="103938" y="153977"/>
                </a:lnTo>
                <a:lnTo>
                  <a:pt x="103938" y="128440"/>
                </a:lnTo>
                <a:lnTo>
                  <a:pt x="176357" y="128440"/>
                </a:lnTo>
                <a:lnTo>
                  <a:pt x="176357" y="8262"/>
                </a:lnTo>
                <a:lnTo>
                  <a:pt x="205249" y="8262"/>
                </a:lnTo>
                <a:lnTo>
                  <a:pt x="205249" y="319973"/>
                </a:lnTo>
                <a:close/>
              </a:path>
              <a:path w="273684" h="337185">
                <a:moveTo>
                  <a:pt x="21763" y="255753"/>
                </a:moveTo>
                <a:lnTo>
                  <a:pt x="0" y="255753"/>
                </a:lnTo>
                <a:lnTo>
                  <a:pt x="0" y="41311"/>
                </a:lnTo>
                <a:lnTo>
                  <a:pt x="126451" y="41311"/>
                </a:lnTo>
                <a:lnTo>
                  <a:pt x="126451" y="66097"/>
                </a:lnTo>
                <a:lnTo>
                  <a:pt x="30393" y="66097"/>
                </a:lnTo>
                <a:lnTo>
                  <a:pt x="30393" y="230215"/>
                </a:lnTo>
                <a:lnTo>
                  <a:pt x="144457" y="230215"/>
                </a:lnTo>
                <a:lnTo>
                  <a:pt x="146338" y="245989"/>
                </a:lnTo>
                <a:lnTo>
                  <a:pt x="118272" y="251000"/>
                </a:lnTo>
                <a:lnTo>
                  <a:pt x="89820" y="253969"/>
                </a:lnTo>
                <a:lnTo>
                  <a:pt x="58482" y="255389"/>
                </a:lnTo>
                <a:lnTo>
                  <a:pt x="21763" y="255753"/>
                </a:lnTo>
                <a:close/>
              </a:path>
              <a:path w="273684" h="337185">
                <a:moveTo>
                  <a:pt x="144457" y="230215"/>
                </a:moveTo>
                <a:lnTo>
                  <a:pt x="30393" y="230215"/>
                </a:lnTo>
                <a:lnTo>
                  <a:pt x="63184" y="229646"/>
                </a:lnTo>
                <a:lnTo>
                  <a:pt x="91508" y="228197"/>
                </a:lnTo>
                <a:lnTo>
                  <a:pt x="117510" y="225409"/>
                </a:lnTo>
                <a:lnTo>
                  <a:pt x="143337" y="220826"/>
                </a:lnTo>
                <a:lnTo>
                  <a:pt x="144457" y="230215"/>
                </a:lnTo>
                <a:close/>
              </a:path>
              <a:path w="273684" h="337185">
                <a:moveTo>
                  <a:pt x="273165" y="336873"/>
                </a:moveTo>
                <a:lnTo>
                  <a:pt x="243898" y="336873"/>
                </a:lnTo>
                <a:lnTo>
                  <a:pt x="243898" y="0"/>
                </a:lnTo>
                <a:lnTo>
                  <a:pt x="273165" y="0"/>
                </a:lnTo>
                <a:lnTo>
                  <a:pt x="27316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027793" y="5948291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20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20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399644" y="5989737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5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399644" y="6002443"/>
            <a:ext cx="31750" cy="50165"/>
          </a:xfrm>
          <a:custGeom>
            <a:avLst/>
            <a:gdLst/>
            <a:ahLst/>
            <a:cxnLst/>
            <a:rect l="l" t="t" r="r" b="b"/>
            <a:pathLst>
              <a:path w="31750" h="50164">
                <a:moveTo>
                  <a:pt x="0" y="0"/>
                </a:moveTo>
                <a:lnTo>
                  <a:pt x="31143" y="0"/>
                </a:lnTo>
                <a:lnTo>
                  <a:pt x="31143" y="49551"/>
                </a:lnTo>
                <a:lnTo>
                  <a:pt x="0" y="495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399644" y="6064065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58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399644" y="6076135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0" y="0"/>
                </a:moveTo>
                <a:lnTo>
                  <a:pt x="31143" y="0"/>
                </a:lnTo>
                <a:lnTo>
                  <a:pt x="31143" y="53363"/>
                </a:lnTo>
                <a:lnTo>
                  <a:pt x="0" y="533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399644" y="6142204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 h="0">
                <a:moveTo>
                  <a:pt x="0" y="0"/>
                </a:moveTo>
                <a:lnTo>
                  <a:pt x="23114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360245" y="6229019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4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07578" y="3414341"/>
            <a:ext cx="8222613" cy="51737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476738" y="3414341"/>
            <a:ext cx="7361577" cy="24368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449839" y="6864658"/>
            <a:ext cx="7415374" cy="17234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36025" y="1420384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298294" y="1420384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45101" y="252617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62549" y="254078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45101" y="26481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62549" y="266275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052226" y="2511262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271360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494245" y="2511262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687862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898740" y="2506004"/>
            <a:ext cx="170815" cy="285750"/>
          </a:xfrm>
          <a:custGeom>
            <a:avLst/>
            <a:gdLst/>
            <a:ahLst/>
            <a:cxnLst/>
            <a:rect l="l" t="t" r="r" b="b"/>
            <a:pathLst>
              <a:path w="170814" h="285750">
                <a:moveTo>
                  <a:pt x="91930" y="285422"/>
                </a:moveTo>
                <a:lnTo>
                  <a:pt x="55246" y="276902"/>
                </a:lnTo>
                <a:lnTo>
                  <a:pt x="26125" y="251340"/>
                </a:lnTo>
                <a:lnTo>
                  <a:pt x="6924" y="208738"/>
                </a:lnTo>
                <a:lnTo>
                  <a:pt x="0" y="149095"/>
                </a:lnTo>
                <a:lnTo>
                  <a:pt x="8395" y="80327"/>
                </a:lnTo>
                <a:lnTo>
                  <a:pt x="30862" y="34128"/>
                </a:lnTo>
                <a:lnTo>
                  <a:pt x="63319" y="8139"/>
                </a:lnTo>
                <a:lnTo>
                  <a:pt x="101686" y="0"/>
                </a:lnTo>
                <a:lnTo>
                  <a:pt x="121632" y="2130"/>
                </a:lnTo>
                <a:lnTo>
                  <a:pt x="138834" y="8027"/>
                </a:lnTo>
                <a:lnTo>
                  <a:pt x="153503" y="16952"/>
                </a:lnTo>
                <a:lnTo>
                  <a:pt x="165850" y="28166"/>
                </a:lnTo>
                <a:lnTo>
                  <a:pt x="165521" y="28542"/>
                </a:lnTo>
                <a:lnTo>
                  <a:pt x="102812" y="28542"/>
                </a:lnTo>
                <a:lnTo>
                  <a:pt x="76112" y="34398"/>
                </a:lnTo>
                <a:lnTo>
                  <a:pt x="53845" y="53704"/>
                </a:lnTo>
                <a:lnTo>
                  <a:pt x="38331" y="89065"/>
                </a:lnTo>
                <a:lnTo>
                  <a:pt x="31894" y="143086"/>
                </a:lnTo>
                <a:lnTo>
                  <a:pt x="61505" y="143086"/>
                </a:lnTo>
                <a:lnTo>
                  <a:pt x="61068" y="143274"/>
                </a:lnTo>
                <a:lnTo>
                  <a:pt x="46610" y="154212"/>
                </a:lnTo>
                <a:lnTo>
                  <a:pt x="32644" y="170502"/>
                </a:lnTo>
                <a:lnTo>
                  <a:pt x="38795" y="208374"/>
                </a:lnTo>
                <a:lnTo>
                  <a:pt x="50890" y="236036"/>
                </a:lnTo>
                <a:lnTo>
                  <a:pt x="68684" y="252995"/>
                </a:lnTo>
                <a:lnTo>
                  <a:pt x="91930" y="258758"/>
                </a:lnTo>
                <a:lnTo>
                  <a:pt x="148562" y="258758"/>
                </a:lnTo>
                <a:lnTo>
                  <a:pt x="147370" y="260729"/>
                </a:lnTo>
                <a:lnTo>
                  <a:pt x="122289" y="278955"/>
                </a:lnTo>
                <a:lnTo>
                  <a:pt x="91930" y="285422"/>
                </a:lnTo>
                <a:close/>
              </a:path>
              <a:path w="170814" h="285750">
                <a:moveTo>
                  <a:pt x="147089" y="49573"/>
                </a:moveTo>
                <a:lnTo>
                  <a:pt x="137954" y="40741"/>
                </a:lnTo>
                <a:lnTo>
                  <a:pt x="127202" y="34128"/>
                </a:lnTo>
                <a:lnTo>
                  <a:pt x="115323" y="29979"/>
                </a:lnTo>
                <a:lnTo>
                  <a:pt x="102812" y="28542"/>
                </a:lnTo>
                <a:lnTo>
                  <a:pt x="165521" y="28542"/>
                </a:lnTo>
                <a:lnTo>
                  <a:pt x="147089" y="49573"/>
                </a:lnTo>
                <a:close/>
              </a:path>
              <a:path w="170814" h="285750">
                <a:moveTo>
                  <a:pt x="61505" y="143086"/>
                </a:moveTo>
                <a:lnTo>
                  <a:pt x="31894" y="143086"/>
                </a:lnTo>
                <a:lnTo>
                  <a:pt x="45748" y="129150"/>
                </a:lnTo>
                <a:lnTo>
                  <a:pt x="61396" y="118628"/>
                </a:lnTo>
                <a:lnTo>
                  <a:pt x="77959" y="111980"/>
                </a:lnTo>
                <a:lnTo>
                  <a:pt x="94557" y="109662"/>
                </a:lnTo>
                <a:lnTo>
                  <a:pt x="126088" y="115078"/>
                </a:lnTo>
                <a:lnTo>
                  <a:pt x="150091" y="131303"/>
                </a:lnTo>
                <a:lnTo>
                  <a:pt x="152296" y="135200"/>
                </a:lnTo>
                <a:lnTo>
                  <a:pt x="88929" y="135200"/>
                </a:lnTo>
                <a:lnTo>
                  <a:pt x="75385" y="137124"/>
                </a:lnTo>
                <a:lnTo>
                  <a:pt x="61505" y="143086"/>
                </a:lnTo>
                <a:close/>
              </a:path>
              <a:path w="170814" h="285750">
                <a:moveTo>
                  <a:pt x="148562" y="258758"/>
                </a:moveTo>
                <a:lnTo>
                  <a:pt x="91930" y="258758"/>
                </a:lnTo>
                <a:lnTo>
                  <a:pt x="110281" y="254239"/>
                </a:lnTo>
                <a:lnTo>
                  <a:pt x="125044" y="241482"/>
                </a:lnTo>
                <a:lnTo>
                  <a:pt x="134882" y="221683"/>
                </a:lnTo>
                <a:lnTo>
                  <a:pt x="138459" y="196040"/>
                </a:lnTo>
                <a:lnTo>
                  <a:pt x="135416" y="170848"/>
                </a:lnTo>
                <a:lnTo>
                  <a:pt x="126217" y="151677"/>
                </a:lnTo>
                <a:lnTo>
                  <a:pt x="110756" y="139477"/>
                </a:lnTo>
                <a:lnTo>
                  <a:pt x="88929" y="135200"/>
                </a:lnTo>
                <a:lnTo>
                  <a:pt x="152296" y="135200"/>
                </a:lnTo>
                <a:lnTo>
                  <a:pt x="165369" y="158302"/>
                </a:lnTo>
                <a:lnTo>
                  <a:pt x="170728" y="196040"/>
                </a:lnTo>
                <a:lnTo>
                  <a:pt x="164431" y="232504"/>
                </a:lnTo>
                <a:lnTo>
                  <a:pt x="148562" y="258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090857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329127" y="2523630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4218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344136" y="2535700"/>
            <a:ext cx="0" cy="168275"/>
          </a:xfrm>
          <a:custGeom>
            <a:avLst/>
            <a:gdLst/>
            <a:ahLst/>
            <a:cxnLst/>
            <a:rect l="l" t="t" r="r" b="b"/>
            <a:pathLst>
              <a:path w="0" h="168275">
                <a:moveTo>
                  <a:pt x="0" y="0"/>
                </a:moveTo>
                <a:lnTo>
                  <a:pt x="0" y="167713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329127" y="2716119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4218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468336" y="2536049"/>
            <a:ext cx="0" cy="168275"/>
          </a:xfrm>
          <a:custGeom>
            <a:avLst/>
            <a:gdLst/>
            <a:ahLst/>
            <a:cxnLst/>
            <a:rect l="l" t="t" r="r" b="b"/>
            <a:pathLst>
              <a:path w="0" h="168275">
                <a:moveTo>
                  <a:pt x="0" y="0"/>
                </a:moveTo>
                <a:lnTo>
                  <a:pt x="0" y="167873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559142" y="2477254"/>
            <a:ext cx="0" cy="135255"/>
          </a:xfrm>
          <a:custGeom>
            <a:avLst/>
            <a:gdLst/>
            <a:ahLst/>
            <a:cxnLst/>
            <a:rect l="l" t="t" r="r" b="b"/>
            <a:pathLst>
              <a:path w="0" h="135255">
                <a:moveTo>
                  <a:pt x="0" y="0"/>
                </a:moveTo>
                <a:lnTo>
                  <a:pt x="0" y="134678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543757" y="2624639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559142" y="2637344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4">
                <a:moveTo>
                  <a:pt x="0" y="0"/>
                </a:moveTo>
                <a:lnTo>
                  <a:pt x="0" y="17660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673211" y="2477462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19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19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19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002661" y="2477838"/>
            <a:ext cx="290830" cy="336550"/>
          </a:xfrm>
          <a:custGeom>
            <a:avLst/>
            <a:gdLst/>
            <a:ahLst/>
            <a:cxnLst/>
            <a:rect l="l" t="t" r="r" b="b"/>
            <a:pathLst>
              <a:path w="290829" h="336550">
                <a:moveTo>
                  <a:pt x="225136" y="318847"/>
                </a:moveTo>
                <a:lnTo>
                  <a:pt x="196244" y="318847"/>
                </a:lnTo>
                <a:lnTo>
                  <a:pt x="196244" y="155104"/>
                </a:lnTo>
                <a:lnTo>
                  <a:pt x="150466" y="155104"/>
                </a:lnTo>
                <a:lnTo>
                  <a:pt x="150466" y="128064"/>
                </a:lnTo>
                <a:lnTo>
                  <a:pt x="196244" y="128064"/>
                </a:lnTo>
                <a:lnTo>
                  <a:pt x="196244" y="7886"/>
                </a:lnTo>
                <a:lnTo>
                  <a:pt x="225136" y="7886"/>
                </a:lnTo>
                <a:lnTo>
                  <a:pt x="225136" y="318847"/>
                </a:lnTo>
                <a:close/>
              </a:path>
              <a:path w="290829" h="336550">
                <a:moveTo>
                  <a:pt x="160222" y="67224"/>
                </a:moveTo>
                <a:lnTo>
                  <a:pt x="6378" y="67224"/>
                </a:lnTo>
                <a:lnTo>
                  <a:pt x="6378" y="42437"/>
                </a:lnTo>
                <a:lnTo>
                  <a:pt x="160222" y="42437"/>
                </a:lnTo>
                <a:lnTo>
                  <a:pt x="160222" y="67224"/>
                </a:lnTo>
                <a:close/>
              </a:path>
              <a:path w="290829" h="336550">
                <a:moveTo>
                  <a:pt x="3001" y="253500"/>
                </a:moveTo>
                <a:lnTo>
                  <a:pt x="0" y="227962"/>
                </a:lnTo>
                <a:lnTo>
                  <a:pt x="24852" y="227804"/>
                </a:lnTo>
                <a:lnTo>
                  <a:pt x="34145" y="227586"/>
                </a:lnTo>
                <a:lnTo>
                  <a:pt x="34145" y="67224"/>
                </a:lnTo>
                <a:lnTo>
                  <a:pt x="62287" y="67224"/>
                </a:lnTo>
                <a:lnTo>
                  <a:pt x="62287" y="226835"/>
                </a:lnTo>
                <a:lnTo>
                  <a:pt x="168320" y="226835"/>
                </a:lnTo>
                <a:lnTo>
                  <a:pt x="169602" y="242233"/>
                </a:lnTo>
                <a:lnTo>
                  <a:pt x="127741" y="248113"/>
                </a:lnTo>
                <a:lnTo>
                  <a:pt x="83206" y="251528"/>
                </a:lnTo>
                <a:lnTo>
                  <a:pt x="40219" y="253113"/>
                </a:lnTo>
                <a:lnTo>
                  <a:pt x="3001" y="253500"/>
                </a:lnTo>
                <a:close/>
              </a:path>
              <a:path w="290829" h="336550">
                <a:moveTo>
                  <a:pt x="168320" y="226835"/>
                </a:moveTo>
                <a:lnTo>
                  <a:pt x="62287" y="226835"/>
                </a:lnTo>
                <a:lnTo>
                  <a:pt x="83159" y="226225"/>
                </a:lnTo>
                <a:lnTo>
                  <a:pt x="104313" y="225333"/>
                </a:lnTo>
                <a:lnTo>
                  <a:pt x="104313" y="67224"/>
                </a:lnTo>
                <a:lnTo>
                  <a:pt x="132455" y="67224"/>
                </a:lnTo>
                <a:lnTo>
                  <a:pt x="132455" y="223455"/>
                </a:lnTo>
                <a:lnTo>
                  <a:pt x="168039" y="223455"/>
                </a:lnTo>
                <a:lnTo>
                  <a:pt x="168320" y="226835"/>
                </a:lnTo>
                <a:close/>
              </a:path>
              <a:path w="290829" h="336550">
                <a:moveTo>
                  <a:pt x="168039" y="223455"/>
                </a:moveTo>
                <a:lnTo>
                  <a:pt x="132455" y="223455"/>
                </a:lnTo>
                <a:lnTo>
                  <a:pt x="150513" y="221718"/>
                </a:lnTo>
                <a:lnTo>
                  <a:pt x="159313" y="220762"/>
                </a:lnTo>
                <a:lnTo>
                  <a:pt x="167726" y="219700"/>
                </a:lnTo>
                <a:lnTo>
                  <a:pt x="168039" y="223455"/>
                </a:lnTo>
                <a:close/>
              </a:path>
              <a:path w="290829" h="336550">
                <a:moveTo>
                  <a:pt x="290801" y="336498"/>
                </a:moveTo>
                <a:lnTo>
                  <a:pt x="261158" y="336498"/>
                </a:lnTo>
                <a:lnTo>
                  <a:pt x="261158" y="0"/>
                </a:lnTo>
                <a:lnTo>
                  <a:pt x="290801" y="0"/>
                </a:lnTo>
                <a:lnTo>
                  <a:pt x="290801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363630" y="2477462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19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19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19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696457" y="2477838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89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89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89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89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7578" y="2521728"/>
            <a:ext cx="6172199" cy="71744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255093" y="4765257"/>
            <a:ext cx="6172200" cy="49309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30945" y="1420893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479" y="363020"/>
                </a:moveTo>
                <a:lnTo>
                  <a:pt x="0" y="325904"/>
                </a:lnTo>
                <a:lnTo>
                  <a:pt x="44851" y="295697"/>
                </a:lnTo>
                <a:lnTo>
                  <a:pt x="80769" y="262539"/>
                </a:lnTo>
                <a:lnTo>
                  <a:pt x="108391" y="226442"/>
                </a:lnTo>
                <a:lnTo>
                  <a:pt x="128351" y="187422"/>
                </a:lnTo>
                <a:lnTo>
                  <a:pt x="141283" y="145493"/>
                </a:lnTo>
                <a:lnTo>
                  <a:pt x="147824" y="100669"/>
                </a:lnTo>
                <a:lnTo>
                  <a:pt x="19303" y="100669"/>
                </a:lnTo>
                <a:lnTo>
                  <a:pt x="19303" y="57961"/>
                </a:lnTo>
                <a:lnTo>
                  <a:pt x="199639" y="57961"/>
                </a:lnTo>
                <a:lnTo>
                  <a:pt x="197662" y="103204"/>
                </a:lnTo>
                <a:lnTo>
                  <a:pt x="191352" y="146881"/>
                </a:lnTo>
                <a:lnTo>
                  <a:pt x="180137" y="188758"/>
                </a:lnTo>
                <a:lnTo>
                  <a:pt x="163444" y="228603"/>
                </a:lnTo>
                <a:lnTo>
                  <a:pt x="140704" y="266184"/>
                </a:lnTo>
                <a:lnTo>
                  <a:pt x="111344" y="301269"/>
                </a:lnTo>
                <a:lnTo>
                  <a:pt x="74793" y="333625"/>
                </a:lnTo>
                <a:lnTo>
                  <a:pt x="30479" y="363020"/>
                </a:lnTo>
                <a:close/>
              </a:path>
              <a:path w="393064" h="459739">
                <a:moveTo>
                  <a:pt x="392674" y="179476"/>
                </a:moveTo>
                <a:lnTo>
                  <a:pt x="342891" y="179476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179476"/>
                </a:lnTo>
                <a:close/>
              </a:path>
              <a:path w="393064" h="459739">
                <a:moveTo>
                  <a:pt x="290568" y="437759"/>
                </a:moveTo>
                <a:lnTo>
                  <a:pt x="241293" y="437759"/>
                </a:lnTo>
                <a:lnTo>
                  <a:pt x="241293" y="12202"/>
                </a:lnTo>
                <a:lnTo>
                  <a:pt x="290568" y="12202"/>
                </a:lnTo>
                <a:lnTo>
                  <a:pt x="290568" y="179476"/>
                </a:lnTo>
                <a:lnTo>
                  <a:pt x="392674" y="179476"/>
                </a:lnTo>
                <a:lnTo>
                  <a:pt x="392674" y="222184"/>
                </a:lnTo>
                <a:lnTo>
                  <a:pt x="290568" y="222184"/>
                </a:lnTo>
                <a:lnTo>
                  <a:pt x="290568" y="437759"/>
                </a:lnTo>
                <a:close/>
              </a:path>
              <a:path w="393064" h="459739">
                <a:moveTo>
                  <a:pt x="392674" y="459113"/>
                </a:moveTo>
                <a:lnTo>
                  <a:pt x="342891" y="459113"/>
                </a:lnTo>
                <a:lnTo>
                  <a:pt x="342891" y="222184"/>
                </a:lnTo>
                <a:lnTo>
                  <a:pt x="392674" y="222184"/>
                </a:lnTo>
                <a:lnTo>
                  <a:pt x="392674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09469" y="1420893"/>
            <a:ext cx="382905" cy="450850"/>
          </a:xfrm>
          <a:custGeom>
            <a:avLst/>
            <a:gdLst/>
            <a:ahLst/>
            <a:cxnLst/>
            <a:rect l="l" t="t" r="r" b="b"/>
            <a:pathLst>
              <a:path w="382905" h="450850">
                <a:moveTo>
                  <a:pt x="369306" y="333531"/>
                </a:moveTo>
                <a:lnTo>
                  <a:pt x="316984" y="333531"/>
                </a:lnTo>
                <a:lnTo>
                  <a:pt x="316984" y="0"/>
                </a:lnTo>
                <a:lnTo>
                  <a:pt x="369306" y="0"/>
                </a:lnTo>
                <a:lnTo>
                  <a:pt x="369306" y="333531"/>
                </a:lnTo>
                <a:close/>
              </a:path>
              <a:path w="382905" h="450850">
                <a:moveTo>
                  <a:pt x="121916" y="260316"/>
                </a:moveTo>
                <a:lnTo>
                  <a:pt x="73721" y="251729"/>
                </a:lnTo>
                <a:lnTo>
                  <a:pt x="35051" y="227840"/>
                </a:lnTo>
                <a:lnTo>
                  <a:pt x="9334" y="191464"/>
                </a:lnTo>
                <a:lnTo>
                  <a:pt x="0" y="145411"/>
                </a:lnTo>
                <a:lnTo>
                  <a:pt x="9334" y="99144"/>
                </a:lnTo>
                <a:lnTo>
                  <a:pt x="35051" y="62791"/>
                </a:lnTo>
                <a:lnTo>
                  <a:pt x="73721" y="39022"/>
                </a:lnTo>
                <a:lnTo>
                  <a:pt x="121916" y="30505"/>
                </a:lnTo>
                <a:lnTo>
                  <a:pt x="170032" y="39022"/>
                </a:lnTo>
                <a:lnTo>
                  <a:pt x="208528" y="62791"/>
                </a:lnTo>
                <a:lnTo>
                  <a:pt x="217638" y="75756"/>
                </a:lnTo>
                <a:lnTo>
                  <a:pt x="121916" y="75756"/>
                </a:lnTo>
                <a:lnTo>
                  <a:pt x="93739" y="80705"/>
                </a:lnTo>
                <a:lnTo>
                  <a:pt x="71372" y="94758"/>
                </a:lnTo>
                <a:lnTo>
                  <a:pt x="56624" y="116724"/>
                </a:lnTo>
                <a:lnTo>
                  <a:pt x="51306" y="145411"/>
                </a:lnTo>
                <a:lnTo>
                  <a:pt x="56624" y="173883"/>
                </a:lnTo>
                <a:lnTo>
                  <a:pt x="71372" y="195873"/>
                </a:lnTo>
                <a:lnTo>
                  <a:pt x="93739" y="210045"/>
                </a:lnTo>
                <a:lnTo>
                  <a:pt x="121916" y="215066"/>
                </a:lnTo>
                <a:lnTo>
                  <a:pt x="217498" y="215066"/>
                </a:lnTo>
                <a:lnTo>
                  <a:pt x="208528" y="227840"/>
                </a:lnTo>
                <a:lnTo>
                  <a:pt x="170032" y="251729"/>
                </a:lnTo>
                <a:lnTo>
                  <a:pt x="121916" y="260316"/>
                </a:lnTo>
                <a:close/>
              </a:path>
              <a:path w="382905" h="450850">
                <a:moveTo>
                  <a:pt x="217498" y="215066"/>
                </a:moveTo>
                <a:lnTo>
                  <a:pt x="121916" y="215066"/>
                </a:lnTo>
                <a:lnTo>
                  <a:pt x="149880" y="210045"/>
                </a:lnTo>
                <a:lnTo>
                  <a:pt x="172271" y="195873"/>
                </a:lnTo>
                <a:lnTo>
                  <a:pt x="187137" y="173883"/>
                </a:lnTo>
                <a:lnTo>
                  <a:pt x="192527" y="145411"/>
                </a:lnTo>
                <a:lnTo>
                  <a:pt x="187137" y="116724"/>
                </a:lnTo>
                <a:lnTo>
                  <a:pt x="172271" y="94758"/>
                </a:lnTo>
                <a:lnTo>
                  <a:pt x="149880" y="80705"/>
                </a:lnTo>
                <a:lnTo>
                  <a:pt x="121916" y="75756"/>
                </a:lnTo>
                <a:lnTo>
                  <a:pt x="217638" y="75756"/>
                </a:lnTo>
                <a:lnTo>
                  <a:pt x="234071" y="99144"/>
                </a:lnTo>
                <a:lnTo>
                  <a:pt x="243325" y="145411"/>
                </a:lnTo>
                <a:lnTo>
                  <a:pt x="234071" y="191464"/>
                </a:lnTo>
                <a:lnTo>
                  <a:pt x="217498" y="215066"/>
                </a:lnTo>
                <a:close/>
              </a:path>
              <a:path w="382905" h="450850">
                <a:moveTo>
                  <a:pt x="382514" y="450470"/>
                </a:moveTo>
                <a:lnTo>
                  <a:pt x="69594" y="450470"/>
                </a:lnTo>
                <a:lnTo>
                  <a:pt x="69594" y="299974"/>
                </a:lnTo>
                <a:lnTo>
                  <a:pt x="122424" y="299974"/>
                </a:lnTo>
                <a:lnTo>
                  <a:pt x="122424" y="407762"/>
                </a:lnTo>
                <a:lnTo>
                  <a:pt x="382514" y="407762"/>
                </a:lnTo>
                <a:lnTo>
                  <a:pt x="382514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768182" y="1420893"/>
            <a:ext cx="382270" cy="459740"/>
          </a:xfrm>
          <a:custGeom>
            <a:avLst/>
            <a:gdLst/>
            <a:ahLst/>
            <a:cxnLst/>
            <a:rect l="l" t="t" r="r" b="b"/>
            <a:pathLst>
              <a:path w="382269" h="459739">
                <a:moveTo>
                  <a:pt x="379974" y="273536"/>
                </a:moveTo>
                <a:lnTo>
                  <a:pt x="327651" y="273536"/>
                </a:lnTo>
                <a:lnTo>
                  <a:pt x="327651" y="158122"/>
                </a:lnTo>
                <a:lnTo>
                  <a:pt x="246373" y="158122"/>
                </a:lnTo>
                <a:lnTo>
                  <a:pt x="246373" y="115413"/>
                </a:lnTo>
                <a:lnTo>
                  <a:pt x="327651" y="115413"/>
                </a:lnTo>
                <a:lnTo>
                  <a:pt x="327651" y="0"/>
                </a:lnTo>
                <a:lnTo>
                  <a:pt x="379974" y="0"/>
                </a:lnTo>
                <a:lnTo>
                  <a:pt x="379974" y="273536"/>
                </a:lnTo>
                <a:close/>
              </a:path>
              <a:path w="382269" h="459739">
                <a:moveTo>
                  <a:pt x="260597" y="73214"/>
                </a:moveTo>
                <a:lnTo>
                  <a:pt x="15239" y="73214"/>
                </a:lnTo>
                <a:lnTo>
                  <a:pt x="15239" y="31014"/>
                </a:lnTo>
                <a:lnTo>
                  <a:pt x="260597" y="31014"/>
                </a:lnTo>
                <a:lnTo>
                  <a:pt x="260597" y="73214"/>
                </a:lnTo>
                <a:close/>
              </a:path>
              <a:path w="382269" h="459739">
                <a:moveTo>
                  <a:pt x="26923" y="270994"/>
                </a:moveTo>
                <a:lnTo>
                  <a:pt x="0" y="229302"/>
                </a:lnTo>
                <a:lnTo>
                  <a:pt x="47544" y="204087"/>
                </a:lnTo>
                <a:lnTo>
                  <a:pt x="82801" y="168672"/>
                </a:lnTo>
                <a:lnTo>
                  <a:pt x="104724" y="126202"/>
                </a:lnTo>
                <a:lnTo>
                  <a:pt x="112265" y="79823"/>
                </a:lnTo>
                <a:lnTo>
                  <a:pt x="112265" y="73214"/>
                </a:lnTo>
                <a:lnTo>
                  <a:pt x="165095" y="73214"/>
                </a:lnTo>
                <a:lnTo>
                  <a:pt x="165181" y="79823"/>
                </a:lnTo>
                <a:lnTo>
                  <a:pt x="172279" y="121801"/>
                </a:lnTo>
                <a:lnTo>
                  <a:pt x="193022" y="160664"/>
                </a:lnTo>
                <a:lnTo>
                  <a:pt x="140204" y="160664"/>
                </a:lnTo>
                <a:lnTo>
                  <a:pt x="121575" y="196421"/>
                </a:lnTo>
                <a:lnTo>
                  <a:pt x="96327" y="227459"/>
                </a:lnTo>
                <a:lnTo>
                  <a:pt x="64696" y="252682"/>
                </a:lnTo>
                <a:lnTo>
                  <a:pt x="26923" y="270994"/>
                </a:lnTo>
                <a:close/>
              </a:path>
              <a:path w="382269" h="459739">
                <a:moveTo>
                  <a:pt x="246881" y="258791"/>
                </a:moveTo>
                <a:lnTo>
                  <a:pt x="211497" y="242172"/>
                </a:lnTo>
                <a:lnTo>
                  <a:pt x="181732" y="219642"/>
                </a:lnTo>
                <a:lnTo>
                  <a:pt x="157872" y="192155"/>
                </a:lnTo>
                <a:lnTo>
                  <a:pt x="140204" y="160664"/>
                </a:lnTo>
                <a:lnTo>
                  <a:pt x="193022" y="160664"/>
                </a:lnTo>
                <a:lnTo>
                  <a:pt x="193225" y="161045"/>
                </a:lnTo>
                <a:lnTo>
                  <a:pt x="227030" y="193998"/>
                </a:lnTo>
                <a:lnTo>
                  <a:pt x="272789" y="217608"/>
                </a:lnTo>
                <a:lnTo>
                  <a:pt x="246881" y="258791"/>
                </a:lnTo>
                <a:close/>
              </a:path>
              <a:path w="382269" h="459739">
                <a:moveTo>
                  <a:pt x="227578" y="459622"/>
                </a:moveTo>
                <a:lnTo>
                  <a:pt x="162865" y="453759"/>
                </a:lnTo>
                <a:lnTo>
                  <a:pt x="114106" y="436742"/>
                </a:lnTo>
                <a:lnTo>
                  <a:pt x="83349" y="409430"/>
                </a:lnTo>
                <a:lnTo>
                  <a:pt x="72642" y="372680"/>
                </a:lnTo>
                <a:lnTo>
                  <a:pt x="83349" y="336144"/>
                </a:lnTo>
                <a:lnTo>
                  <a:pt x="114106" y="308808"/>
                </a:lnTo>
                <a:lnTo>
                  <a:pt x="162865" y="291672"/>
                </a:lnTo>
                <a:lnTo>
                  <a:pt x="227578" y="285738"/>
                </a:lnTo>
                <a:lnTo>
                  <a:pt x="291997" y="291672"/>
                </a:lnTo>
                <a:lnTo>
                  <a:pt x="340605" y="308808"/>
                </a:lnTo>
                <a:lnTo>
                  <a:pt x="360377" y="326413"/>
                </a:lnTo>
                <a:lnTo>
                  <a:pt x="227578" y="326413"/>
                </a:lnTo>
                <a:lnTo>
                  <a:pt x="183899" y="329423"/>
                </a:lnTo>
                <a:lnTo>
                  <a:pt x="151697" y="338297"/>
                </a:lnTo>
                <a:lnTo>
                  <a:pt x="131783" y="352795"/>
                </a:lnTo>
                <a:lnTo>
                  <a:pt x="124964" y="372680"/>
                </a:lnTo>
                <a:lnTo>
                  <a:pt x="131783" y="392564"/>
                </a:lnTo>
                <a:lnTo>
                  <a:pt x="151697" y="407063"/>
                </a:lnTo>
                <a:lnTo>
                  <a:pt x="183899" y="415936"/>
                </a:lnTo>
                <a:lnTo>
                  <a:pt x="227578" y="418947"/>
                </a:lnTo>
                <a:lnTo>
                  <a:pt x="360608" y="418947"/>
                </a:lnTo>
                <a:lnTo>
                  <a:pt x="340605" y="436742"/>
                </a:lnTo>
                <a:lnTo>
                  <a:pt x="291997" y="453759"/>
                </a:lnTo>
                <a:lnTo>
                  <a:pt x="227578" y="459622"/>
                </a:lnTo>
                <a:close/>
              </a:path>
              <a:path w="382269" h="459739">
                <a:moveTo>
                  <a:pt x="360608" y="418947"/>
                </a:moveTo>
                <a:lnTo>
                  <a:pt x="227578" y="418947"/>
                </a:lnTo>
                <a:lnTo>
                  <a:pt x="270749" y="415936"/>
                </a:lnTo>
                <a:lnTo>
                  <a:pt x="302823" y="407063"/>
                </a:lnTo>
                <a:lnTo>
                  <a:pt x="322802" y="392564"/>
                </a:lnTo>
                <a:lnTo>
                  <a:pt x="329683" y="372680"/>
                </a:lnTo>
                <a:lnTo>
                  <a:pt x="322802" y="352795"/>
                </a:lnTo>
                <a:lnTo>
                  <a:pt x="302823" y="338297"/>
                </a:lnTo>
                <a:lnTo>
                  <a:pt x="270749" y="329423"/>
                </a:lnTo>
                <a:lnTo>
                  <a:pt x="227578" y="326413"/>
                </a:lnTo>
                <a:lnTo>
                  <a:pt x="360377" y="326413"/>
                </a:lnTo>
                <a:lnTo>
                  <a:pt x="371306" y="336144"/>
                </a:lnTo>
                <a:lnTo>
                  <a:pt x="382006" y="372680"/>
                </a:lnTo>
                <a:lnTo>
                  <a:pt x="371306" y="409430"/>
                </a:lnTo>
                <a:lnTo>
                  <a:pt x="360608" y="4189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282265" y="1451896"/>
            <a:ext cx="52069" cy="76835"/>
          </a:xfrm>
          <a:custGeom>
            <a:avLst/>
            <a:gdLst/>
            <a:ahLst/>
            <a:cxnLst/>
            <a:rect l="l" t="t" r="r" b="b"/>
            <a:pathLst>
              <a:path w="52070" h="76834">
                <a:moveTo>
                  <a:pt x="0" y="0"/>
                </a:moveTo>
                <a:lnTo>
                  <a:pt x="51814" y="0"/>
                </a:lnTo>
                <a:lnTo>
                  <a:pt x="51814" y="76233"/>
                </a:lnTo>
                <a:lnTo>
                  <a:pt x="0" y="76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282265" y="1549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282265" y="1571328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0" y="0"/>
                </a:moveTo>
                <a:lnTo>
                  <a:pt x="51814" y="0"/>
                </a:lnTo>
                <a:lnTo>
                  <a:pt x="51814" y="74962"/>
                </a:lnTo>
                <a:lnTo>
                  <a:pt x="0" y="74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282265" y="1667255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551498" y="1451399"/>
            <a:ext cx="52069" cy="77470"/>
          </a:xfrm>
          <a:custGeom>
            <a:avLst/>
            <a:gdLst/>
            <a:ahLst/>
            <a:cxnLst/>
            <a:rect l="l" t="t" r="r" b="b"/>
            <a:pathLst>
              <a:path w="52070" h="77469">
                <a:moveTo>
                  <a:pt x="51814" y="77281"/>
                </a:moveTo>
                <a:lnTo>
                  <a:pt x="0" y="77281"/>
                </a:lnTo>
                <a:lnTo>
                  <a:pt x="0" y="0"/>
                </a:lnTo>
                <a:lnTo>
                  <a:pt x="51814" y="0"/>
                </a:lnTo>
                <a:lnTo>
                  <a:pt x="51814" y="77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551498" y="1570880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51814" y="75247"/>
                </a:moveTo>
                <a:lnTo>
                  <a:pt x="0" y="75247"/>
                </a:lnTo>
                <a:lnTo>
                  <a:pt x="0" y="0"/>
                </a:lnTo>
                <a:lnTo>
                  <a:pt x="51814" y="0"/>
                </a:lnTo>
                <a:lnTo>
                  <a:pt x="51814" y="75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442535" y="1688328"/>
            <a:ext cx="0" cy="92710"/>
          </a:xfrm>
          <a:custGeom>
            <a:avLst/>
            <a:gdLst/>
            <a:ahLst/>
            <a:cxnLst/>
            <a:rect l="l" t="t" r="r" b="b"/>
            <a:pathLst>
              <a:path w="0" h="92710">
                <a:moveTo>
                  <a:pt x="0" y="0"/>
                </a:moveTo>
                <a:lnTo>
                  <a:pt x="0" y="925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235530" y="18024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533" y="0"/>
                </a:lnTo>
              </a:path>
            </a:pathLst>
          </a:custGeom>
          <a:ln w="432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97799" y="1420893"/>
            <a:ext cx="427355" cy="450850"/>
          </a:xfrm>
          <a:custGeom>
            <a:avLst/>
            <a:gdLst/>
            <a:ahLst/>
            <a:cxnLst/>
            <a:rect l="l" t="t" r="r" b="b"/>
            <a:pathLst>
              <a:path w="427354" h="450850">
                <a:moveTo>
                  <a:pt x="247389" y="196763"/>
                </a:moveTo>
                <a:lnTo>
                  <a:pt x="196083" y="191170"/>
                </a:lnTo>
                <a:lnTo>
                  <a:pt x="201615" y="156573"/>
                </a:lnTo>
                <a:lnTo>
                  <a:pt x="204909" y="126408"/>
                </a:lnTo>
                <a:lnTo>
                  <a:pt x="206584" y="100153"/>
                </a:lnTo>
                <a:lnTo>
                  <a:pt x="207258" y="77281"/>
                </a:lnTo>
                <a:lnTo>
                  <a:pt x="27939" y="77281"/>
                </a:lnTo>
                <a:lnTo>
                  <a:pt x="27939" y="34573"/>
                </a:lnTo>
                <a:lnTo>
                  <a:pt x="258565" y="34573"/>
                </a:lnTo>
                <a:lnTo>
                  <a:pt x="258455" y="77281"/>
                </a:lnTo>
                <a:lnTo>
                  <a:pt x="258390" y="86941"/>
                </a:lnTo>
                <a:lnTo>
                  <a:pt x="257168" y="118210"/>
                </a:lnTo>
                <a:lnTo>
                  <a:pt x="253850" y="154817"/>
                </a:lnTo>
                <a:lnTo>
                  <a:pt x="247389" y="196763"/>
                </a:lnTo>
                <a:close/>
              </a:path>
              <a:path w="427354" h="450850">
                <a:moveTo>
                  <a:pt x="5587" y="277095"/>
                </a:moveTo>
                <a:lnTo>
                  <a:pt x="0" y="234386"/>
                </a:lnTo>
                <a:lnTo>
                  <a:pt x="67292" y="233957"/>
                </a:lnTo>
                <a:lnTo>
                  <a:pt x="91437" y="233370"/>
                </a:lnTo>
                <a:lnTo>
                  <a:pt x="91437" y="139310"/>
                </a:lnTo>
                <a:lnTo>
                  <a:pt x="143252" y="139310"/>
                </a:lnTo>
                <a:lnTo>
                  <a:pt x="143252" y="231844"/>
                </a:lnTo>
                <a:lnTo>
                  <a:pt x="286626" y="231844"/>
                </a:lnTo>
                <a:lnTo>
                  <a:pt x="240426" y="265031"/>
                </a:lnTo>
                <a:lnTo>
                  <a:pt x="190833" y="270240"/>
                </a:lnTo>
                <a:lnTo>
                  <a:pt x="141410" y="273726"/>
                </a:lnTo>
                <a:lnTo>
                  <a:pt x="93300" y="275814"/>
                </a:lnTo>
                <a:lnTo>
                  <a:pt x="47644" y="276829"/>
                </a:lnTo>
                <a:lnTo>
                  <a:pt x="5587" y="277095"/>
                </a:lnTo>
                <a:close/>
              </a:path>
              <a:path w="427354" h="450850">
                <a:moveTo>
                  <a:pt x="286626" y="231844"/>
                </a:moveTo>
                <a:lnTo>
                  <a:pt x="143252" y="231844"/>
                </a:lnTo>
                <a:lnTo>
                  <a:pt x="179263" y="230081"/>
                </a:lnTo>
                <a:lnTo>
                  <a:pt x="215323" y="227650"/>
                </a:lnTo>
                <a:lnTo>
                  <a:pt x="250906" y="224266"/>
                </a:lnTo>
                <a:lnTo>
                  <a:pt x="285488" y="219642"/>
                </a:lnTo>
                <a:lnTo>
                  <a:pt x="286626" y="231844"/>
                </a:lnTo>
                <a:close/>
              </a:path>
              <a:path w="427354" h="450850">
                <a:moveTo>
                  <a:pt x="366258" y="344716"/>
                </a:moveTo>
                <a:lnTo>
                  <a:pt x="313428" y="344716"/>
                </a:lnTo>
                <a:lnTo>
                  <a:pt x="313428" y="0"/>
                </a:lnTo>
                <a:lnTo>
                  <a:pt x="366258" y="0"/>
                </a:lnTo>
                <a:lnTo>
                  <a:pt x="366258" y="145411"/>
                </a:lnTo>
                <a:lnTo>
                  <a:pt x="427217" y="145411"/>
                </a:lnTo>
                <a:lnTo>
                  <a:pt x="427217" y="188628"/>
                </a:lnTo>
                <a:lnTo>
                  <a:pt x="366258" y="188628"/>
                </a:lnTo>
                <a:lnTo>
                  <a:pt x="366258" y="344716"/>
                </a:lnTo>
                <a:close/>
              </a:path>
              <a:path w="427354" h="450850">
                <a:moveTo>
                  <a:pt x="380990" y="450470"/>
                </a:moveTo>
                <a:lnTo>
                  <a:pt x="69086" y="450470"/>
                </a:lnTo>
                <a:lnTo>
                  <a:pt x="69086" y="314210"/>
                </a:lnTo>
                <a:lnTo>
                  <a:pt x="121916" y="314210"/>
                </a:lnTo>
                <a:lnTo>
                  <a:pt x="121916" y="407762"/>
                </a:lnTo>
                <a:lnTo>
                  <a:pt x="380990" y="407762"/>
                </a:lnTo>
                <a:lnTo>
                  <a:pt x="380990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195118" y="1419876"/>
            <a:ext cx="353695" cy="461645"/>
          </a:xfrm>
          <a:custGeom>
            <a:avLst/>
            <a:gdLst/>
            <a:ahLst/>
            <a:cxnLst/>
            <a:rect l="l" t="t" r="r" b="b"/>
            <a:pathLst>
              <a:path w="353695" h="461644">
                <a:moveTo>
                  <a:pt x="40130" y="351834"/>
                </a:moveTo>
                <a:lnTo>
                  <a:pt x="1015" y="351834"/>
                </a:lnTo>
                <a:lnTo>
                  <a:pt x="1015" y="169816"/>
                </a:lnTo>
                <a:lnTo>
                  <a:pt x="161031" y="169816"/>
                </a:lnTo>
                <a:lnTo>
                  <a:pt x="161031" y="84399"/>
                </a:lnTo>
                <a:lnTo>
                  <a:pt x="0" y="84399"/>
                </a:lnTo>
                <a:lnTo>
                  <a:pt x="0" y="41691"/>
                </a:lnTo>
                <a:lnTo>
                  <a:pt x="213862" y="41691"/>
                </a:lnTo>
                <a:lnTo>
                  <a:pt x="213862" y="212015"/>
                </a:lnTo>
                <a:lnTo>
                  <a:pt x="53846" y="212015"/>
                </a:lnTo>
                <a:lnTo>
                  <a:pt x="53846" y="308617"/>
                </a:lnTo>
                <a:lnTo>
                  <a:pt x="264691" y="308617"/>
                </a:lnTo>
                <a:lnTo>
                  <a:pt x="268217" y="335564"/>
                </a:lnTo>
                <a:lnTo>
                  <a:pt x="222014" y="342528"/>
                </a:lnTo>
                <a:lnTo>
                  <a:pt x="177177" y="347222"/>
                </a:lnTo>
                <a:lnTo>
                  <a:pt x="132633" y="350061"/>
                </a:lnTo>
                <a:lnTo>
                  <a:pt x="87308" y="351460"/>
                </a:lnTo>
                <a:lnTo>
                  <a:pt x="40130" y="351834"/>
                </a:lnTo>
                <a:close/>
              </a:path>
              <a:path w="353695" h="461644">
                <a:moveTo>
                  <a:pt x="264691" y="308617"/>
                </a:moveTo>
                <a:lnTo>
                  <a:pt x="53846" y="308617"/>
                </a:lnTo>
                <a:lnTo>
                  <a:pt x="106899" y="307585"/>
                </a:lnTo>
                <a:lnTo>
                  <a:pt x="158238" y="304931"/>
                </a:lnTo>
                <a:lnTo>
                  <a:pt x="209576" y="300181"/>
                </a:lnTo>
                <a:lnTo>
                  <a:pt x="262629" y="292856"/>
                </a:lnTo>
                <a:lnTo>
                  <a:pt x="264691" y="308617"/>
                </a:lnTo>
                <a:close/>
              </a:path>
              <a:path w="353695" h="461644">
                <a:moveTo>
                  <a:pt x="353559" y="461147"/>
                </a:moveTo>
                <a:lnTo>
                  <a:pt x="300728" y="461147"/>
                </a:lnTo>
                <a:lnTo>
                  <a:pt x="300728" y="0"/>
                </a:lnTo>
                <a:lnTo>
                  <a:pt x="353559" y="0"/>
                </a:lnTo>
                <a:lnTo>
                  <a:pt x="353559" y="46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1192250" y="2420488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1209698" y="2435099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1192250" y="254246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209698" y="2557072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399376" y="2405538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618509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841394" y="2405538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29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29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035011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243263" y="2405538"/>
            <a:ext cx="172720" cy="275590"/>
          </a:xfrm>
          <a:custGeom>
            <a:avLst/>
            <a:gdLst/>
            <a:ahLst/>
            <a:cxnLst/>
            <a:rect l="l" t="t" r="r" b="b"/>
            <a:pathLst>
              <a:path w="172720" h="275589">
                <a:moveTo>
                  <a:pt x="91555" y="275282"/>
                </a:moveTo>
                <a:lnTo>
                  <a:pt x="55908" y="275282"/>
                </a:lnTo>
                <a:lnTo>
                  <a:pt x="60525" y="216819"/>
                </a:lnTo>
                <a:lnTo>
                  <a:pt x="69609" y="165223"/>
                </a:lnTo>
                <a:lnTo>
                  <a:pt x="84114" y="118261"/>
                </a:lnTo>
                <a:lnTo>
                  <a:pt x="104994" y="73696"/>
                </a:lnTo>
                <a:lnTo>
                  <a:pt x="133205" y="29293"/>
                </a:lnTo>
                <a:lnTo>
                  <a:pt x="0" y="29293"/>
                </a:lnTo>
                <a:lnTo>
                  <a:pt x="0" y="0"/>
                </a:lnTo>
                <a:lnTo>
                  <a:pt x="172229" y="0"/>
                </a:lnTo>
                <a:lnTo>
                  <a:pt x="172229" y="20655"/>
                </a:lnTo>
                <a:lnTo>
                  <a:pt x="139452" y="68660"/>
                </a:lnTo>
                <a:lnTo>
                  <a:pt x="117140" y="115097"/>
                </a:lnTo>
                <a:lnTo>
                  <a:pt x="103148" y="162994"/>
                </a:lnTo>
                <a:lnTo>
                  <a:pt x="95334" y="215379"/>
                </a:lnTo>
                <a:lnTo>
                  <a:pt x="9155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438006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662768" y="2371737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5">
                <a:moveTo>
                  <a:pt x="18010" y="264767"/>
                </a:moveTo>
                <a:lnTo>
                  <a:pt x="0" y="242609"/>
                </a:lnTo>
                <a:lnTo>
                  <a:pt x="49741" y="207042"/>
                </a:lnTo>
                <a:lnTo>
                  <a:pt x="84144" y="165667"/>
                </a:lnTo>
                <a:lnTo>
                  <a:pt x="104899" y="119291"/>
                </a:lnTo>
                <a:lnTo>
                  <a:pt x="113694" y="68726"/>
                </a:lnTo>
                <a:lnTo>
                  <a:pt x="12757" y="68726"/>
                </a:lnTo>
                <a:lnTo>
                  <a:pt x="12757" y="43564"/>
                </a:lnTo>
                <a:lnTo>
                  <a:pt x="144087" y="43564"/>
                </a:lnTo>
                <a:lnTo>
                  <a:pt x="141393" y="86317"/>
                </a:lnTo>
                <a:lnTo>
                  <a:pt x="132663" y="127452"/>
                </a:lnTo>
                <a:lnTo>
                  <a:pt x="116930" y="166418"/>
                </a:lnTo>
                <a:lnTo>
                  <a:pt x="93223" y="202661"/>
                </a:lnTo>
                <a:lnTo>
                  <a:pt x="60573" y="235628"/>
                </a:lnTo>
                <a:lnTo>
                  <a:pt x="18010" y="264767"/>
                </a:lnTo>
                <a:close/>
              </a:path>
              <a:path w="285750" h="337185">
                <a:moveTo>
                  <a:pt x="285548" y="135575"/>
                </a:moveTo>
                <a:lnTo>
                  <a:pt x="255905" y="135575"/>
                </a:lnTo>
                <a:lnTo>
                  <a:pt x="255905" y="0"/>
                </a:lnTo>
                <a:lnTo>
                  <a:pt x="285548" y="0"/>
                </a:lnTo>
                <a:lnTo>
                  <a:pt x="285548" y="135575"/>
                </a:lnTo>
                <a:close/>
              </a:path>
              <a:path w="285750" h="337185">
                <a:moveTo>
                  <a:pt x="210127" y="319973"/>
                </a:moveTo>
                <a:lnTo>
                  <a:pt x="181235" y="319973"/>
                </a:lnTo>
                <a:lnTo>
                  <a:pt x="181235" y="9013"/>
                </a:lnTo>
                <a:lnTo>
                  <a:pt x="210127" y="9013"/>
                </a:lnTo>
                <a:lnTo>
                  <a:pt x="210127" y="135575"/>
                </a:lnTo>
                <a:lnTo>
                  <a:pt x="285548" y="135575"/>
                </a:lnTo>
                <a:lnTo>
                  <a:pt x="285548" y="160737"/>
                </a:lnTo>
                <a:lnTo>
                  <a:pt x="210127" y="160737"/>
                </a:lnTo>
                <a:lnTo>
                  <a:pt x="210127" y="319973"/>
                </a:lnTo>
                <a:close/>
              </a:path>
              <a:path w="285750" h="337185">
                <a:moveTo>
                  <a:pt x="285548" y="336873"/>
                </a:moveTo>
                <a:lnTo>
                  <a:pt x="255905" y="336873"/>
                </a:lnTo>
                <a:lnTo>
                  <a:pt x="255905" y="160737"/>
                </a:lnTo>
                <a:lnTo>
                  <a:pt x="285548" y="160737"/>
                </a:lnTo>
                <a:lnTo>
                  <a:pt x="28554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3015858" y="2372113"/>
            <a:ext cx="278765" cy="329565"/>
          </a:xfrm>
          <a:custGeom>
            <a:avLst/>
            <a:gdLst/>
            <a:ahLst/>
            <a:cxnLst/>
            <a:rect l="l" t="t" r="r" b="b"/>
            <a:pathLst>
              <a:path w="278765" h="329564">
                <a:moveTo>
                  <a:pt x="268287" y="245989"/>
                </a:moveTo>
                <a:lnTo>
                  <a:pt x="237519" y="245989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245989"/>
                </a:lnTo>
                <a:close/>
              </a:path>
              <a:path w="278765" h="329564">
                <a:moveTo>
                  <a:pt x="87428" y="189280"/>
                </a:moveTo>
                <a:lnTo>
                  <a:pt x="52713" y="183118"/>
                </a:lnTo>
                <a:lnTo>
                  <a:pt x="24999" y="165901"/>
                </a:lnTo>
                <a:lnTo>
                  <a:pt x="6642" y="139530"/>
                </a:lnTo>
                <a:lnTo>
                  <a:pt x="0" y="105906"/>
                </a:lnTo>
                <a:lnTo>
                  <a:pt x="6642" y="72558"/>
                </a:lnTo>
                <a:lnTo>
                  <a:pt x="24999" y="46428"/>
                </a:lnTo>
                <a:lnTo>
                  <a:pt x="52713" y="29381"/>
                </a:lnTo>
                <a:lnTo>
                  <a:pt x="87428" y="23284"/>
                </a:lnTo>
                <a:lnTo>
                  <a:pt x="122418" y="29381"/>
                </a:lnTo>
                <a:lnTo>
                  <a:pt x="150372" y="46428"/>
                </a:lnTo>
                <a:lnTo>
                  <a:pt x="152868" y="49948"/>
                </a:lnTo>
                <a:lnTo>
                  <a:pt x="87428" y="49948"/>
                </a:lnTo>
                <a:lnTo>
                  <a:pt x="64685" y="54097"/>
                </a:lnTo>
                <a:lnTo>
                  <a:pt x="46481" y="65675"/>
                </a:lnTo>
                <a:lnTo>
                  <a:pt x="34397" y="83379"/>
                </a:lnTo>
                <a:lnTo>
                  <a:pt x="30018" y="105906"/>
                </a:lnTo>
                <a:lnTo>
                  <a:pt x="34397" y="128868"/>
                </a:lnTo>
                <a:lnTo>
                  <a:pt x="46481" y="146795"/>
                </a:lnTo>
                <a:lnTo>
                  <a:pt x="64685" y="158455"/>
                </a:lnTo>
                <a:lnTo>
                  <a:pt x="87428" y="162615"/>
                </a:lnTo>
                <a:lnTo>
                  <a:pt x="152681" y="162615"/>
                </a:lnTo>
                <a:lnTo>
                  <a:pt x="150372" y="165901"/>
                </a:lnTo>
                <a:lnTo>
                  <a:pt x="122418" y="183118"/>
                </a:lnTo>
                <a:lnTo>
                  <a:pt x="87428" y="189280"/>
                </a:lnTo>
                <a:close/>
              </a:path>
              <a:path w="278765" h="329564">
                <a:moveTo>
                  <a:pt x="152681" y="162615"/>
                </a:moveTo>
                <a:lnTo>
                  <a:pt x="87428" y="162615"/>
                </a:lnTo>
                <a:lnTo>
                  <a:pt x="110604" y="158455"/>
                </a:lnTo>
                <a:lnTo>
                  <a:pt x="129031" y="146795"/>
                </a:lnTo>
                <a:lnTo>
                  <a:pt x="141197" y="128868"/>
                </a:lnTo>
                <a:lnTo>
                  <a:pt x="145588" y="105906"/>
                </a:lnTo>
                <a:lnTo>
                  <a:pt x="141197" y="83379"/>
                </a:lnTo>
                <a:lnTo>
                  <a:pt x="129031" y="65675"/>
                </a:lnTo>
                <a:lnTo>
                  <a:pt x="110604" y="54097"/>
                </a:lnTo>
                <a:lnTo>
                  <a:pt x="87428" y="49948"/>
                </a:lnTo>
                <a:lnTo>
                  <a:pt x="152868" y="49948"/>
                </a:lnTo>
                <a:lnTo>
                  <a:pt x="168899" y="72558"/>
                </a:lnTo>
                <a:lnTo>
                  <a:pt x="175606" y="105906"/>
                </a:lnTo>
                <a:lnTo>
                  <a:pt x="168899" y="139530"/>
                </a:lnTo>
                <a:lnTo>
                  <a:pt x="152681" y="162615"/>
                </a:lnTo>
                <a:close/>
              </a:path>
              <a:path w="278765" h="329564">
                <a:moveTo>
                  <a:pt x="278419" y="328987"/>
                </a:moveTo>
                <a:lnTo>
                  <a:pt x="51781" y="328987"/>
                </a:lnTo>
                <a:lnTo>
                  <a:pt x="51781" y="220826"/>
                </a:lnTo>
                <a:lnTo>
                  <a:pt x="82550" y="220826"/>
                </a:lnTo>
                <a:lnTo>
                  <a:pt x="82550" y="303824"/>
                </a:lnTo>
                <a:lnTo>
                  <a:pt x="278419" y="303824"/>
                </a:lnTo>
                <a:lnTo>
                  <a:pt x="278419" y="32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3354313" y="2372113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4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4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4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4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4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4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734419" y="2395712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80" h="60325">
                <a:moveTo>
                  <a:pt x="0" y="0"/>
                </a:moveTo>
                <a:lnTo>
                  <a:pt x="30393" y="0"/>
                </a:lnTo>
                <a:lnTo>
                  <a:pt x="30393" y="59716"/>
                </a:lnTo>
                <a:lnTo>
                  <a:pt x="0" y="597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734419" y="2468134"/>
            <a:ext cx="232410" cy="0"/>
          </a:xfrm>
          <a:custGeom>
            <a:avLst/>
            <a:gdLst/>
            <a:ahLst/>
            <a:cxnLst/>
            <a:rect l="l" t="t" r="r" b="b"/>
            <a:pathLst>
              <a:path w="232409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3734419" y="2480839"/>
            <a:ext cx="30480" cy="62865"/>
          </a:xfrm>
          <a:custGeom>
            <a:avLst/>
            <a:gdLst/>
            <a:ahLst/>
            <a:cxnLst/>
            <a:rect l="l" t="t" r="r" b="b"/>
            <a:pathLst>
              <a:path w="30480" h="62864">
                <a:moveTo>
                  <a:pt x="0" y="0"/>
                </a:moveTo>
                <a:lnTo>
                  <a:pt x="30393" y="0"/>
                </a:lnTo>
                <a:lnTo>
                  <a:pt x="30393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3734419" y="2555167"/>
            <a:ext cx="232410" cy="0"/>
          </a:xfrm>
          <a:custGeom>
            <a:avLst/>
            <a:gdLst/>
            <a:ahLst/>
            <a:cxnLst/>
            <a:rect l="l" t="t" r="r" b="b"/>
            <a:pathLst>
              <a:path w="232409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936667" y="2395773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80" h="60325">
                <a:moveTo>
                  <a:pt x="30018" y="60088"/>
                </a:moveTo>
                <a:lnTo>
                  <a:pt x="0" y="60088"/>
                </a:lnTo>
                <a:lnTo>
                  <a:pt x="0" y="0"/>
                </a:lnTo>
                <a:lnTo>
                  <a:pt x="30018" y="0"/>
                </a:lnTo>
                <a:lnTo>
                  <a:pt x="30018" y="600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936667" y="2481024"/>
            <a:ext cx="30480" cy="62230"/>
          </a:xfrm>
          <a:custGeom>
            <a:avLst/>
            <a:gdLst/>
            <a:ahLst/>
            <a:cxnLst/>
            <a:rect l="l" t="t" r="r" b="b"/>
            <a:pathLst>
              <a:path w="30480" h="62230">
                <a:moveTo>
                  <a:pt x="30018" y="61966"/>
                </a:moveTo>
                <a:lnTo>
                  <a:pt x="0" y="61966"/>
                </a:lnTo>
                <a:lnTo>
                  <a:pt x="0" y="0"/>
                </a:lnTo>
                <a:lnTo>
                  <a:pt x="30018" y="0"/>
                </a:lnTo>
                <a:lnTo>
                  <a:pt x="30018" y="61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3834980" y="2567778"/>
            <a:ext cx="31750" cy="73025"/>
          </a:xfrm>
          <a:custGeom>
            <a:avLst/>
            <a:gdLst/>
            <a:ahLst/>
            <a:cxnLst/>
            <a:rect l="l" t="t" r="r" b="b"/>
            <a:pathLst>
              <a:path w="31750" h="73025">
                <a:moveTo>
                  <a:pt x="31143" y="72482"/>
                </a:moveTo>
                <a:lnTo>
                  <a:pt x="0" y="72482"/>
                </a:lnTo>
                <a:lnTo>
                  <a:pt x="0" y="0"/>
                </a:lnTo>
                <a:lnTo>
                  <a:pt x="31143" y="0"/>
                </a:lnTo>
                <a:lnTo>
                  <a:pt x="31143" y="724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3698396" y="2652841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4" h="0">
                <a:moveTo>
                  <a:pt x="0" y="0"/>
                </a:moveTo>
                <a:lnTo>
                  <a:pt x="305060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4041355" y="2371737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5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5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5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5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5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4407202" y="2371362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19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09" h="337819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09" h="337819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4719016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4945655" y="2372113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5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5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5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5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5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287111" y="2371737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4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4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4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4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4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4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635323" y="2372113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4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4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4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4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4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4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6015428" y="2395712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80" h="60325">
                <a:moveTo>
                  <a:pt x="0" y="0"/>
                </a:moveTo>
                <a:lnTo>
                  <a:pt x="30393" y="0"/>
                </a:lnTo>
                <a:lnTo>
                  <a:pt x="30393" y="59716"/>
                </a:lnTo>
                <a:lnTo>
                  <a:pt x="0" y="597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6015428" y="2468134"/>
            <a:ext cx="232410" cy="0"/>
          </a:xfrm>
          <a:custGeom>
            <a:avLst/>
            <a:gdLst/>
            <a:ahLst/>
            <a:cxnLst/>
            <a:rect l="l" t="t" r="r" b="b"/>
            <a:pathLst>
              <a:path w="232409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6015428" y="2480839"/>
            <a:ext cx="30480" cy="62865"/>
          </a:xfrm>
          <a:custGeom>
            <a:avLst/>
            <a:gdLst/>
            <a:ahLst/>
            <a:cxnLst/>
            <a:rect l="l" t="t" r="r" b="b"/>
            <a:pathLst>
              <a:path w="30480" h="62864">
                <a:moveTo>
                  <a:pt x="0" y="0"/>
                </a:moveTo>
                <a:lnTo>
                  <a:pt x="30393" y="0"/>
                </a:lnTo>
                <a:lnTo>
                  <a:pt x="30393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6015428" y="2555167"/>
            <a:ext cx="232410" cy="0"/>
          </a:xfrm>
          <a:custGeom>
            <a:avLst/>
            <a:gdLst/>
            <a:ahLst/>
            <a:cxnLst/>
            <a:rect l="l" t="t" r="r" b="b"/>
            <a:pathLst>
              <a:path w="232409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6217676" y="2395773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80" h="60325">
                <a:moveTo>
                  <a:pt x="30018" y="60088"/>
                </a:moveTo>
                <a:lnTo>
                  <a:pt x="0" y="60088"/>
                </a:lnTo>
                <a:lnTo>
                  <a:pt x="0" y="0"/>
                </a:lnTo>
                <a:lnTo>
                  <a:pt x="30018" y="0"/>
                </a:lnTo>
                <a:lnTo>
                  <a:pt x="30018" y="600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6217676" y="2481024"/>
            <a:ext cx="30480" cy="62230"/>
          </a:xfrm>
          <a:custGeom>
            <a:avLst/>
            <a:gdLst/>
            <a:ahLst/>
            <a:cxnLst/>
            <a:rect l="l" t="t" r="r" b="b"/>
            <a:pathLst>
              <a:path w="30480" h="62230">
                <a:moveTo>
                  <a:pt x="30018" y="61966"/>
                </a:moveTo>
                <a:lnTo>
                  <a:pt x="0" y="61966"/>
                </a:lnTo>
                <a:lnTo>
                  <a:pt x="0" y="0"/>
                </a:lnTo>
                <a:lnTo>
                  <a:pt x="30018" y="0"/>
                </a:lnTo>
                <a:lnTo>
                  <a:pt x="30018" y="61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6115989" y="2567778"/>
            <a:ext cx="31750" cy="73025"/>
          </a:xfrm>
          <a:custGeom>
            <a:avLst/>
            <a:gdLst/>
            <a:ahLst/>
            <a:cxnLst/>
            <a:rect l="l" t="t" r="r" b="b"/>
            <a:pathLst>
              <a:path w="31750" h="73025">
                <a:moveTo>
                  <a:pt x="31143" y="72482"/>
                </a:moveTo>
                <a:lnTo>
                  <a:pt x="0" y="72482"/>
                </a:lnTo>
                <a:lnTo>
                  <a:pt x="0" y="0"/>
                </a:lnTo>
                <a:lnTo>
                  <a:pt x="31143" y="0"/>
                </a:lnTo>
                <a:lnTo>
                  <a:pt x="31143" y="724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5979407" y="2652841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4" h="0">
                <a:moveTo>
                  <a:pt x="0" y="0"/>
                </a:moveTo>
                <a:lnTo>
                  <a:pt x="305060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6324992" y="2383755"/>
            <a:ext cx="304800" cy="325755"/>
          </a:xfrm>
          <a:custGeom>
            <a:avLst/>
            <a:gdLst/>
            <a:ahLst/>
            <a:cxnLst/>
            <a:rect l="l" t="t" r="r" b="b"/>
            <a:pathLst>
              <a:path w="304800" h="325755">
                <a:moveTo>
                  <a:pt x="27766" y="141209"/>
                </a:moveTo>
                <a:lnTo>
                  <a:pt x="15384" y="116422"/>
                </a:lnTo>
                <a:lnTo>
                  <a:pt x="60007" y="104122"/>
                </a:lnTo>
                <a:lnTo>
                  <a:pt x="98544" y="82246"/>
                </a:lnTo>
                <a:lnTo>
                  <a:pt x="125613" y="53047"/>
                </a:lnTo>
                <a:lnTo>
                  <a:pt x="135832" y="18777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77"/>
                </a:lnTo>
                <a:lnTo>
                  <a:pt x="178438" y="52571"/>
                </a:lnTo>
                <a:lnTo>
                  <a:pt x="187565" y="62342"/>
                </a:lnTo>
                <a:lnTo>
                  <a:pt x="151967" y="62342"/>
                </a:lnTo>
                <a:lnTo>
                  <a:pt x="131083" y="90667"/>
                </a:lnTo>
                <a:lnTo>
                  <a:pt x="101686" y="113746"/>
                </a:lnTo>
                <a:lnTo>
                  <a:pt x="66380" y="130840"/>
                </a:lnTo>
                <a:lnTo>
                  <a:pt x="27766" y="141209"/>
                </a:lnTo>
                <a:close/>
              </a:path>
              <a:path w="304800" h="325755">
                <a:moveTo>
                  <a:pt x="276542" y="141209"/>
                </a:moveTo>
                <a:lnTo>
                  <a:pt x="238134" y="130787"/>
                </a:lnTo>
                <a:lnTo>
                  <a:pt x="202857" y="113605"/>
                </a:lnTo>
                <a:lnTo>
                  <a:pt x="173279" y="90509"/>
                </a:lnTo>
                <a:lnTo>
                  <a:pt x="151967" y="62342"/>
                </a:lnTo>
                <a:lnTo>
                  <a:pt x="187565" y="62342"/>
                </a:lnTo>
                <a:lnTo>
                  <a:pt x="205765" y="81824"/>
                </a:lnTo>
                <a:lnTo>
                  <a:pt x="244560" y="103964"/>
                </a:lnTo>
                <a:lnTo>
                  <a:pt x="289300" y="116422"/>
                </a:lnTo>
                <a:lnTo>
                  <a:pt x="276542" y="141209"/>
                </a:lnTo>
                <a:close/>
              </a:path>
              <a:path w="304800" h="325755">
                <a:moveTo>
                  <a:pt x="304309" y="203175"/>
                </a:moveTo>
                <a:lnTo>
                  <a:pt x="0" y="203175"/>
                </a:lnTo>
                <a:lnTo>
                  <a:pt x="0" y="177638"/>
                </a:lnTo>
                <a:lnTo>
                  <a:pt x="303934" y="177638"/>
                </a:lnTo>
                <a:lnTo>
                  <a:pt x="304309" y="203175"/>
                </a:lnTo>
                <a:close/>
              </a:path>
              <a:path w="304800" h="325755">
                <a:moveTo>
                  <a:pt x="166601" y="325231"/>
                </a:moveTo>
                <a:lnTo>
                  <a:pt x="135832" y="325231"/>
                </a:lnTo>
                <a:lnTo>
                  <a:pt x="135832" y="203175"/>
                </a:lnTo>
                <a:lnTo>
                  <a:pt x="166601" y="203175"/>
                </a:lnTo>
                <a:lnTo>
                  <a:pt x="166601" y="325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6670952" y="2372113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4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4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4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4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4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4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7578" y="5621988"/>
            <a:ext cx="7721473" cy="19462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807578" y="7907673"/>
            <a:ext cx="7721473" cy="19442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866943" y="5594549"/>
            <a:ext cx="7721473" cy="15578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885303" y="7471060"/>
            <a:ext cx="7721473" cy="155544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07578" y="3119016"/>
            <a:ext cx="14355259" cy="208388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807578" y="6325790"/>
            <a:ext cx="7750175" cy="203200"/>
          </a:xfrm>
          <a:custGeom>
            <a:avLst/>
            <a:gdLst/>
            <a:ahLst/>
            <a:cxnLst/>
            <a:rect l="l" t="t" r="r" b="b"/>
            <a:pathLst>
              <a:path w="7750175" h="203200">
                <a:moveTo>
                  <a:pt x="0" y="0"/>
                </a:moveTo>
                <a:lnTo>
                  <a:pt x="0" y="202588"/>
                </a:lnTo>
                <a:lnTo>
                  <a:pt x="7750048" y="202588"/>
                </a:lnTo>
                <a:lnTo>
                  <a:pt x="7750048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798053" y="8607153"/>
            <a:ext cx="7750175" cy="203200"/>
          </a:xfrm>
          <a:custGeom>
            <a:avLst/>
            <a:gdLst/>
            <a:ahLst/>
            <a:cxnLst/>
            <a:rect l="l" t="t" r="r" b="b"/>
            <a:pathLst>
              <a:path w="7750175" h="203200">
                <a:moveTo>
                  <a:pt x="0" y="0"/>
                </a:moveTo>
                <a:lnTo>
                  <a:pt x="0" y="202588"/>
                </a:lnTo>
                <a:lnTo>
                  <a:pt x="7750048" y="202588"/>
                </a:lnTo>
                <a:lnTo>
                  <a:pt x="7750048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841947" y="6374000"/>
            <a:ext cx="3209925" cy="300355"/>
          </a:xfrm>
          <a:custGeom>
            <a:avLst/>
            <a:gdLst/>
            <a:ahLst/>
            <a:cxnLst/>
            <a:rect l="l" t="t" r="r" b="b"/>
            <a:pathLst>
              <a:path w="3209925" h="300354">
                <a:moveTo>
                  <a:pt x="0" y="0"/>
                </a:moveTo>
                <a:lnTo>
                  <a:pt x="0" y="299874"/>
                </a:lnTo>
                <a:lnTo>
                  <a:pt x="3209349" y="299874"/>
                </a:lnTo>
                <a:lnTo>
                  <a:pt x="3209349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870522" y="8221425"/>
            <a:ext cx="3626485" cy="300355"/>
          </a:xfrm>
          <a:custGeom>
            <a:avLst/>
            <a:gdLst/>
            <a:ahLst/>
            <a:cxnLst/>
            <a:rect l="l" t="t" r="r" b="b"/>
            <a:pathLst>
              <a:path w="3626484" h="300354">
                <a:moveTo>
                  <a:pt x="0" y="0"/>
                </a:moveTo>
                <a:lnTo>
                  <a:pt x="0" y="299874"/>
                </a:lnTo>
                <a:lnTo>
                  <a:pt x="3626402" y="299874"/>
                </a:lnTo>
                <a:lnTo>
                  <a:pt x="3626402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878184" y="4048769"/>
            <a:ext cx="1082675" cy="353060"/>
          </a:xfrm>
          <a:custGeom>
            <a:avLst/>
            <a:gdLst/>
            <a:ahLst/>
            <a:cxnLst/>
            <a:rect l="l" t="t" r="r" b="b"/>
            <a:pathLst>
              <a:path w="1082675" h="353060">
                <a:moveTo>
                  <a:pt x="0" y="0"/>
                </a:moveTo>
                <a:lnTo>
                  <a:pt x="0" y="352451"/>
                </a:lnTo>
                <a:lnTo>
                  <a:pt x="1082675" y="352451"/>
                </a:lnTo>
                <a:lnTo>
                  <a:pt x="1082675" y="0"/>
                </a:lnTo>
                <a:lnTo>
                  <a:pt x="0" y="0"/>
                </a:lnTo>
                <a:close/>
              </a:path>
            </a:pathLst>
          </a:custGeom>
          <a:ln w="76260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989434" y="4741753"/>
            <a:ext cx="1082675" cy="353060"/>
          </a:xfrm>
          <a:custGeom>
            <a:avLst/>
            <a:gdLst/>
            <a:ahLst/>
            <a:cxnLst/>
            <a:rect l="l" t="t" r="r" b="b"/>
            <a:pathLst>
              <a:path w="1082675" h="353060">
                <a:moveTo>
                  <a:pt x="0" y="0"/>
                </a:moveTo>
                <a:lnTo>
                  <a:pt x="0" y="352451"/>
                </a:lnTo>
                <a:lnTo>
                  <a:pt x="1082675" y="352451"/>
                </a:lnTo>
                <a:lnTo>
                  <a:pt x="1082675" y="0"/>
                </a:lnTo>
                <a:lnTo>
                  <a:pt x="0" y="0"/>
                </a:lnTo>
                <a:close/>
              </a:path>
            </a:pathLst>
          </a:custGeom>
          <a:ln w="76260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30945" y="1420893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479" y="363020"/>
                </a:moveTo>
                <a:lnTo>
                  <a:pt x="0" y="325904"/>
                </a:lnTo>
                <a:lnTo>
                  <a:pt x="44851" y="295697"/>
                </a:lnTo>
                <a:lnTo>
                  <a:pt x="80769" y="262539"/>
                </a:lnTo>
                <a:lnTo>
                  <a:pt x="108391" y="226442"/>
                </a:lnTo>
                <a:lnTo>
                  <a:pt x="128351" y="187422"/>
                </a:lnTo>
                <a:lnTo>
                  <a:pt x="141283" y="145493"/>
                </a:lnTo>
                <a:lnTo>
                  <a:pt x="147824" y="100669"/>
                </a:lnTo>
                <a:lnTo>
                  <a:pt x="19303" y="100669"/>
                </a:lnTo>
                <a:lnTo>
                  <a:pt x="19303" y="57961"/>
                </a:lnTo>
                <a:lnTo>
                  <a:pt x="199639" y="57961"/>
                </a:lnTo>
                <a:lnTo>
                  <a:pt x="197662" y="103204"/>
                </a:lnTo>
                <a:lnTo>
                  <a:pt x="191352" y="146881"/>
                </a:lnTo>
                <a:lnTo>
                  <a:pt x="180137" y="188758"/>
                </a:lnTo>
                <a:lnTo>
                  <a:pt x="163444" y="228603"/>
                </a:lnTo>
                <a:lnTo>
                  <a:pt x="140704" y="266184"/>
                </a:lnTo>
                <a:lnTo>
                  <a:pt x="111344" y="301269"/>
                </a:lnTo>
                <a:lnTo>
                  <a:pt x="74793" y="333625"/>
                </a:lnTo>
                <a:lnTo>
                  <a:pt x="30479" y="363020"/>
                </a:lnTo>
                <a:close/>
              </a:path>
              <a:path w="393064" h="459739">
                <a:moveTo>
                  <a:pt x="392674" y="179476"/>
                </a:moveTo>
                <a:lnTo>
                  <a:pt x="342891" y="179476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179476"/>
                </a:lnTo>
                <a:close/>
              </a:path>
              <a:path w="393064" h="459739">
                <a:moveTo>
                  <a:pt x="290568" y="437759"/>
                </a:moveTo>
                <a:lnTo>
                  <a:pt x="241293" y="437759"/>
                </a:lnTo>
                <a:lnTo>
                  <a:pt x="241293" y="12202"/>
                </a:lnTo>
                <a:lnTo>
                  <a:pt x="290568" y="12202"/>
                </a:lnTo>
                <a:lnTo>
                  <a:pt x="290568" y="179476"/>
                </a:lnTo>
                <a:lnTo>
                  <a:pt x="392674" y="179476"/>
                </a:lnTo>
                <a:lnTo>
                  <a:pt x="392674" y="222184"/>
                </a:lnTo>
                <a:lnTo>
                  <a:pt x="290568" y="222184"/>
                </a:lnTo>
                <a:lnTo>
                  <a:pt x="290568" y="437759"/>
                </a:lnTo>
                <a:close/>
              </a:path>
              <a:path w="393064" h="459739">
                <a:moveTo>
                  <a:pt x="392674" y="459113"/>
                </a:moveTo>
                <a:lnTo>
                  <a:pt x="342891" y="459113"/>
                </a:lnTo>
                <a:lnTo>
                  <a:pt x="342891" y="222184"/>
                </a:lnTo>
                <a:lnTo>
                  <a:pt x="392674" y="222184"/>
                </a:lnTo>
                <a:lnTo>
                  <a:pt x="392674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309469" y="1420893"/>
            <a:ext cx="382905" cy="450850"/>
          </a:xfrm>
          <a:custGeom>
            <a:avLst/>
            <a:gdLst/>
            <a:ahLst/>
            <a:cxnLst/>
            <a:rect l="l" t="t" r="r" b="b"/>
            <a:pathLst>
              <a:path w="382905" h="450850">
                <a:moveTo>
                  <a:pt x="369306" y="333531"/>
                </a:moveTo>
                <a:lnTo>
                  <a:pt x="316984" y="333531"/>
                </a:lnTo>
                <a:lnTo>
                  <a:pt x="316984" y="0"/>
                </a:lnTo>
                <a:lnTo>
                  <a:pt x="369306" y="0"/>
                </a:lnTo>
                <a:lnTo>
                  <a:pt x="369306" y="333531"/>
                </a:lnTo>
                <a:close/>
              </a:path>
              <a:path w="382905" h="450850">
                <a:moveTo>
                  <a:pt x="121916" y="260316"/>
                </a:moveTo>
                <a:lnTo>
                  <a:pt x="73721" y="251729"/>
                </a:lnTo>
                <a:lnTo>
                  <a:pt x="35051" y="227840"/>
                </a:lnTo>
                <a:lnTo>
                  <a:pt x="9334" y="191464"/>
                </a:lnTo>
                <a:lnTo>
                  <a:pt x="0" y="145411"/>
                </a:lnTo>
                <a:lnTo>
                  <a:pt x="9334" y="99144"/>
                </a:lnTo>
                <a:lnTo>
                  <a:pt x="35051" y="62791"/>
                </a:lnTo>
                <a:lnTo>
                  <a:pt x="73721" y="39022"/>
                </a:lnTo>
                <a:lnTo>
                  <a:pt x="121916" y="30505"/>
                </a:lnTo>
                <a:lnTo>
                  <a:pt x="170032" y="39022"/>
                </a:lnTo>
                <a:lnTo>
                  <a:pt x="208528" y="62791"/>
                </a:lnTo>
                <a:lnTo>
                  <a:pt x="217638" y="75756"/>
                </a:lnTo>
                <a:lnTo>
                  <a:pt x="121916" y="75756"/>
                </a:lnTo>
                <a:lnTo>
                  <a:pt x="93739" y="80705"/>
                </a:lnTo>
                <a:lnTo>
                  <a:pt x="71372" y="94758"/>
                </a:lnTo>
                <a:lnTo>
                  <a:pt x="56624" y="116724"/>
                </a:lnTo>
                <a:lnTo>
                  <a:pt x="51306" y="145411"/>
                </a:lnTo>
                <a:lnTo>
                  <a:pt x="56624" y="173883"/>
                </a:lnTo>
                <a:lnTo>
                  <a:pt x="71372" y="195873"/>
                </a:lnTo>
                <a:lnTo>
                  <a:pt x="93739" y="210045"/>
                </a:lnTo>
                <a:lnTo>
                  <a:pt x="121916" y="215066"/>
                </a:lnTo>
                <a:lnTo>
                  <a:pt x="217498" y="215066"/>
                </a:lnTo>
                <a:lnTo>
                  <a:pt x="208528" y="227840"/>
                </a:lnTo>
                <a:lnTo>
                  <a:pt x="170032" y="251729"/>
                </a:lnTo>
                <a:lnTo>
                  <a:pt x="121916" y="260316"/>
                </a:lnTo>
                <a:close/>
              </a:path>
              <a:path w="382905" h="450850">
                <a:moveTo>
                  <a:pt x="217498" y="215066"/>
                </a:moveTo>
                <a:lnTo>
                  <a:pt x="121916" y="215066"/>
                </a:lnTo>
                <a:lnTo>
                  <a:pt x="149880" y="210045"/>
                </a:lnTo>
                <a:lnTo>
                  <a:pt x="172271" y="195873"/>
                </a:lnTo>
                <a:lnTo>
                  <a:pt x="187137" y="173883"/>
                </a:lnTo>
                <a:lnTo>
                  <a:pt x="192527" y="145411"/>
                </a:lnTo>
                <a:lnTo>
                  <a:pt x="187137" y="116724"/>
                </a:lnTo>
                <a:lnTo>
                  <a:pt x="172271" y="94758"/>
                </a:lnTo>
                <a:lnTo>
                  <a:pt x="149880" y="80705"/>
                </a:lnTo>
                <a:lnTo>
                  <a:pt x="121916" y="75756"/>
                </a:lnTo>
                <a:lnTo>
                  <a:pt x="217638" y="75756"/>
                </a:lnTo>
                <a:lnTo>
                  <a:pt x="234071" y="99144"/>
                </a:lnTo>
                <a:lnTo>
                  <a:pt x="243325" y="145411"/>
                </a:lnTo>
                <a:lnTo>
                  <a:pt x="234071" y="191464"/>
                </a:lnTo>
                <a:lnTo>
                  <a:pt x="217498" y="215066"/>
                </a:lnTo>
                <a:close/>
              </a:path>
              <a:path w="382905" h="450850">
                <a:moveTo>
                  <a:pt x="382514" y="450470"/>
                </a:moveTo>
                <a:lnTo>
                  <a:pt x="69594" y="450470"/>
                </a:lnTo>
                <a:lnTo>
                  <a:pt x="69594" y="299974"/>
                </a:lnTo>
                <a:lnTo>
                  <a:pt x="122424" y="299974"/>
                </a:lnTo>
                <a:lnTo>
                  <a:pt x="122424" y="407762"/>
                </a:lnTo>
                <a:lnTo>
                  <a:pt x="382514" y="407762"/>
                </a:lnTo>
                <a:lnTo>
                  <a:pt x="382514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768182" y="1420893"/>
            <a:ext cx="382270" cy="459740"/>
          </a:xfrm>
          <a:custGeom>
            <a:avLst/>
            <a:gdLst/>
            <a:ahLst/>
            <a:cxnLst/>
            <a:rect l="l" t="t" r="r" b="b"/>
            <a:pathLst>
              <a:path w="382269" h="459739">
                <a:moveTo>
                  <a:pt x="379974" y="273536"/>
                </a:moveTo>
                <a:lnTo>
                  <a:pt x="327651" y="273536"/>
                </a:lnTo>
                <a:lnTo>
                  <a:pt x="327651" y="158122"/>
                </a:lnTo>
                <a:lnTo>
                  <a:pt x="246373" y="158122"/>
                </a:lnTo>
                <a:lnTo>
                  <a:pt x="246373" y="115413"/>
                </a:lnTo>
                <a:lnTo>
                  <a:pt x="327651" y="115413"/>
                </a:lnTo>
                <a:lnTo>
                  <a:pt x="327651" y="0"/>
                </a:lnTo>
                <a:lnTo>
                  <a:pt x="379974" y="0"/>
                </a:lnTo>
                <a:lnTo>
                  <a:pt x="379974" y="273536"/>
                </a:lnTo>
                <a:close/>
              </a:path>
              <a:path w="382269" h="459739">
                <a:moveTo>
                  <a:pt x="260597" y="73214"/>
                </a:moveTo>
                <a:lnTo>
                  <a:pt x="15239" y="73214"/>
                </a:lnTo>
                <a:lnTo>
                  <a:pt x="15239" y="31014"/>
                </a:lnTo>
                <a:lnTo>
                  <a:pt x="260597" y="31014"/>
                </a:lnTo>
                <a:lnTo>
                  <a:pt x="260597" y="73214"/>
                </a:lnTo>
                <a:close/>
              </a:path>
              <a:path w="382269" h="459739">
                <a:moveTo>
                  <a:pt x="26923" y="270994"/>
                </a:moveTo>
                <a:lnTo>
                  <a:pt x="0" y="229302"/>
                </a:lnTo>
                <a:lnTo>
                  <a:pt x="47544" y="204087"/>
                </a:lnTo>
                <a:lnTo>
                  <a:pt x="82801" y="168672"/>
                </a:lnTo>
                <a:lnTo>
                  <a:pt x="104724" y="126202"/>
                </a:lnTo>
                <a:lnTo>
                  <a:pt x="112265" y="79823"/>
                </a:lnTo>
                <a:lnTo>
                  <a:pt x="112265" y="73214"/>
                </a:lnTo>
                <a:lnTo>
                  <a:pt x="165095" y="73214"/>
                </a:lnTo>
                <a:lnTo>
                  <a:pt x="165181" y="79823"/>
                </a:lnTo>
                <a:lnTo>
                  <a:pt x="172279" y="121801"/>
                </a:lnTo>
                <a:lnTo>
                  <a:pt x="193022" y="160664"/>
                </a:lnTo>
                <a:lnTo>
                  <a:pt x="140204" y="160664"/>
                </a:lnTo>
                <a:lnTo>
                  <a:pt x="121575" y="196421"/>
                </a:lnTo>
                <a:lnTo>
                  <a:pt x="96327" y="227459"/>
                </a:lnTo>
                <a:lnTo>
                  <a:pt x="64696" y="252682"/>
                </a:lnTo>
                <a:lnTo>
                  <a:pt x="26923" y="270994"/>
                </a:lnTo>
                <a:close/>
              </a:path>
              <a:path w="382269" h="459739">
                <a:moveTo>
                  <a:pt x="246881" y="258791"/>
                </a:moveTo>
                <a:lnTo>
                  <a:pt x="211497" y="242172"/>
                </a:lnTo>
                <a:lnTo>
                  <a:pt x="181732" y="219642"/>
                </a:lnTo>
                <a:lnTo>
                  <a:pt x="157872" y="192155"/>
                </a:lnTo>
                <a:lnTo>
                  <a:pt x="140204" y="160664"/>
                </a:lnTo>
                <a:lnTo>
                  <a:pt x="193022" y="160664"/>
                </a:lnTo>
                <a:lnTo>
                  <a:pt x="193225" y="161045"/>
                </a:lnTo>
                <a:lnTo>
                  <a:pt x="227030" y="193998"/>
                </a:lnTo>
                <a:lnTo>
                  <a:pt x="272789" y="217608"/>
                </a:lnTo>
                <a:lnTo>
                  <a:pt x="246881" y="258791"/>
                </a:lnTo>
                <a:close/>
              </a:path>
              <a:path w="382269" h="459739">
                <a:moveTo>
                  <a:pt x="227578" y="459622"/>
                </a:moveTo>
                <a:lnTo>
                  <a:pt x="162865" y="453759"/>
                </a:lnTo>
                <a:lnTo>
                  <a:pt x="114106" y="436742"/>
                </a:lnTo>
                <a:lnTo>
                  <a:pt x="83349" y="409430"/>
                </a:lnTo>
                <a:lnTo>
                  <a:pt x="72642" y="372680"/>
                </a:lnTo>
                <a:lnTo>
                  <a:pt x="83349" y="336144"/>
                </a:lnTo>
                <a:lnTo>
                  <a:pt x="114106" y="308808"/>
                </a:lnTo>
                <a:lnTo>
                  <a:pt x="162865" y="291672"/>
                </a:lnTo>
                <a:lnTo>
                  <a:pt x="227578" y="285738"/>
                </a:lnTo>
                <a:lnTo>
                  <a:pt x="291997" y="291672"/>
                </a:lnTo>
                <a:lnTo>
                  <a:pt x="340605" y="308808"/>
                </a:lnTo>
                <a:lnTo>
                  <a:pt x="360377" y="326413"/>
                </a:lnTo>
                <a:lnTo>
                  <a:pt x="227578" y="326413"/>
                </a:lnTo>
                <a:lnTo>
                  <a:pt x="183899" y="329423"/>
                </a:lnTo>
                <a:lnTo>
                  <a:pt x="151697" y="338297"/>
                </a:lnTo>
                <a:lnTo>
                  <a:pt x="131783" y="352795"/>
                </a:lnTo>
                <a:lnTo>
                  <a:pt x="124964" y="372680"/>
                </a:lnTo>
                <a:lnTo>
                  <a:pt x="131783" y="392564"/>
                </a:lnTo>
                <a:lnTo>
                  <a:pt x="151697" y="407063"/>
                </a:lnTo>
                <a:lnTo>
                  <a:pt x="183899" y="415936"/>
                </a:lnTo>
                <a:lnTo>
                  <a:pt x="227578" y="418947"/>
                </a:lnTo>
                <a:lnTo>
                  <a:pt x="360608" y="418947"/>
                </a:lnTo>
                <a:lnTo>
                  <a:pt x="340605" y="436742"/>
                </a:lnTo>
                <a:lnTo>
                  <a:pt x="291997" y="453759"/>
                </a:lnTo>
                <a:lnTo>
                  <a:pt x="227578" y="459622"/>
                </a:lnTo>
                <a:close/>
              </a:path>
              <a:path w="382269" h="459739">
                <a:moveTo>
                  <a:pt x="360608" y="418947"/>
                </a:moveTo>
                <a:lnTo>
                  <a:pt x="227578" y="418947"/>
                </a:lnTo>
                <a:lnTo>
                  <a:pt x="270749" y="415936"/>
                </a:lnTo>
                <a:lnTo>
                  <a:pt x="302823" y="407063"/>
                </a:lnTo>
                <a:lnTo>
                  <a:pt x="322802" y="392564"/>
                </a:lnTo>
                <a:lnTo>
                  <a:pt x="329683" y="372680"/>
                </a:lnTo>
                <a:lnTo>
                  <a:pt x="322802" y="352795"/>
                </a:lnTo>
                <a:lnTo>
                  <a:pt x="302823" y="338297"/>
                </a:lnTo>
                <a:lnTo>
                  <a:pt x="270749" y="329423"/>
                </a:lnTo>
                <a:lnTo>
                  <a:pt x="227578" y="326413"/>
                </a:lnTo>
                <a:lnTo>
                  <a:pt x="360377" y="326413"/>
                </a:lnTo>
                <a:lnTo>
                  <a:pt x="371306" y="336144"/>
                </a:lnTo>
                <a:lnTo>
                  <a:pt x="382006" y="372680"/>
                </a:lnTo>
                <a:lnTo>
                  <a:pt x="371306" y="409430"/>
                </a:lnTo>
                <a:lnTo>
                  <a:pt x="360608" y="4189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282265" y="1451896"/>
            <a:ext cx="52069" cy="76835"/>
          </a:xfrm>
          <a:custGeom>
            <a:avLst/>
            <a:gdLst/>
            <a:ahLst/>
            <a:cxnLst/>
            <a:rect l="l" t="t" r="r" b="b"/>
            <a:pathLst>
              <a:path w="52070" h="76834">
                <a:moveTo>
                  <a:pt x="0" y="0"/>
                </a:moveTo>
                <a:lnTo>
                  <a:pt x="51814" y="0"/>
                </a:lnTo>
                <a:lnTo>
                  <a:pt x="51814" y="76233"/>
                </a:lnTo>
                <a:lnTo>
                  <a:pt x="0" y="76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282265" y="1549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282265" y="1571328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0" y="0"/>
                </a:moveTo>
                <a:lnTo>
                  <a:pt x="51814" y="0"/>
                </a:lnTo>
                <a:lnTo>
                  <a:pt x="51814" y="74962"/>
                </a:lnTo>
                <a:lnTo>
                  <a:pt x="0" y="74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282265" y="1667255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551498" y="1451399"/>
            <a:ext cx="52069" cy="77470"/>
          </a:xfrm>
          <a:custGeom>
            <a:avLst/>
            <a:gdLst/>
            <a:ahLst/>
            <a:cxnLst/>
            <a:rect l="l" t="t" r="r" b="b"/>
            <a:pathLst>
              <a:path w="52070" h="77469">
                <a:moveTo>
                  <a:pt x="51814" y="77281"/>
                </a:moveTo>
                <a:lnTo>
                  <a:pt x="0" y="77281"/>
                </a:lnTo>
                <a:lnTo>
                  <a:pt x="0" y="0"/>
                </a:lnTo>
                <a:lnTo>
                  <a:pt x="51814" y="0"/>
                </a:lnTo>
                <a:lnTo>
                  <a:pt x="51814" y="77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551498" y="1570880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51814" y="75247"/>
                </a:moveTo>
                <a:lnTo>
                  <a:pt x="0" y="75247"/>
                </a:lnTo>
                <a:lnTo>
                  <a:pt x="0" y="0"/>
                </a:lnTo>
                <a:lnTo>
                  <a:pt x="51814" y="0"/>
                </a:lnTo>
                <a:lnTo>
                  <a:pt x="51814" y="75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442535" y="1688328"/>
            <a:ext cx="0" cy="92710"/>
          </a:xfrm>
          <a:custGeom>
            <a:avLst/>
            <a:gdLst/>
            <a:ahLst/>
            <a:cxnLst/>
            <a:rect l="l" t="t" r="r" b="b"/>
            <a:pathLst>
              <a:path w="0" h="92710">
                <a:moveTo>
                  <a:pt x="0" y="0"/>
                </a:moveTo>
                <a:lnTo>
                  <a:pt x="0" y="925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235530" y="18024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533" y="0"/>
                </a:lnTo>
              </a:path>
            </a:pathLst>
          </a:custGeom>
          <a:ln w="432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697799" y="1420893"/>
            <a:ext cx="427355" cy="450850"/>
          </a:xfrm>
          <a:custGeom>
            <a:avLst/>
            <a:gdLst/>
            <a:ahLst/>
            <a:cxnLst/>
            <a:rect l="l" t="t" r="r" b="b"/>
            <a:pathLst>
              <a:path w="427354" h="450850">
                <a:moveTo>
                  <a:pt x="247389" y="196763"/>
                </a:moveTo>
                <a:lnTo>
                  <a:pt x="196083" y="191170"/>
                </a:lnTo>
                <a:lnTo>
                  <a:pt x="201615" y="156573"/>
                </a:lnTo>
                <a:lnTo>
                  <a:pt x="204909" y="126408"/>
                </a:lnTo>
                <a:lnTo>
                  <a:pt x="206584" y="100153"/>
                </a:lnTo>
                <a:lnTo>
                  <a:pt x="207258" y="77281"/>
                </a:lnTo>
                <a:lnTo>
                  <a:pt x="27939" y="77281"/>
                </a:lnTo>
                <a:lnTo>
                  <a:pt x="27939" y="34573"/>
                </a:lnTo>
                <a:lnTo>
                  <a:pt x="258565" y="34573"/>
                </a:lnTo>
                <a:lnTo>
                  <a:pt x="258455" y="77281"/>
                </a:lnTo>
                <a:lnTo>
                  <a:pt x="258390" y="86941"/>
                </a:lnTo>
                <a:lnTo>
                  <a:pt x="257168" y="118210"/>
                </a:lnTo>
                <a:lnTo>
                  <a:pt x="253850" y="154817"/>
                </a:lnTo>
                <a:lnTo>
                  <a:pt x="247389" y="196763"/>
                </a:lnTo>
                <a:close/>
              </a:path>
              <a:path w="427354" h="450850">
                <a:moveTo>
                  <a:pt x="5587" y="277095"/>
                </a:moveTo>
                <a:lnTo>
                  <a:pt x="0" y="234386"/>
                </a:lnTo>
                <a:lnTo>
                  <a:pt x="67292" y="233957"/>
                </a:lnTo>
                <a:lnTo>
                  <a:pt x="91437" y="233370"/>
                </a:lnTo>
                <a:lnTo>
                  <a:pt x="91437" y="139310"/>
                </a:lnTo>
                <a:lnTo>
                  <a:pt x="143252" y="139310"/>
                </a:lnTo>
                <a:lnTo>
                  <a:pt x="143252" y="231844"/>
                </a:lnTo>
                <a:lnTo>
                  <a:pt x="286626" y="231844"/>
                </a:lnTo>
                <a:lnTo>
                  <a:pt x="240426" y="265031"/>
                </a:lnTo>
                <a:lnTo>
                  <a:pt x="190833" y="270240"/>
                </a:lnTo>
                <a:lnTo>
                  <a:pt x="141410" y="273726"/>
                </a:lnTo>
                <a:lnTo>
                  <a:pt x="93300" y="275814"/>
                </a:lnTo>
                <a:lnTo>
                  <a:pt x="47644" y="276829"/>
                </a:lnTo>
                <a:lnTo>
                  <a:pt x="5587" y="277095"/>
                </a:lnTo>
                <a:close/>
              </a:path>
              <a:path w="427354" h="450850">
                <a:moveTo>
                  <a:pt x="286626" y="231844"/>
                </a:moveTo>
                <a:lnTo>
                  <a:pt x="143252" y="231844"/>
                </a:lnTo>
                <a:lnTo>
                  <a:pt x="179263" y="230081"/>
                </a:lnTo>
                <a:lnTo>
                  <a:pt x="215323" y="227650"/>
                </a:lnTo>
                <a:lnTo>
                  <a:pt x="250906" y="224266"/>
                </a:lnTo>
                <a:lnTo>
                  <a:pt x="285488" y="219642"/>
                </a:lnTo>
                <a:lnTo>
                  <a:pt x="286626" y="231844"/>
                </a:lnTo>
                <a:close/>
              </a:path>
              <a:path w="427354" h="450850">
                <a:moveTo>
                  <a:pt x="366258" y="344716"/>
                </a:moveTo>
                <a:lnTo>
                  <a:pt x="313428" y="344716"/>
                </a:lnTo>
                <a:lnTo>
                  <a:pt x="313428" y="0"/>
                </a:lnTo>
                <a:lnTo>
                  <a:pt x="366258" y="0"/>
                </a:lnTo>
                <a:lnTo>
                  <a:pt x="366258" y="145411"/>
                </a:lnTo>
                <a:lnTo>
                  <a:pt x="427217" y="145411"/>
                </a:lnTo>
                <a:lnTo>
                  <a:pt x="427217" y="188628"/>
                </a:lnTo>
                <a:lnTo>
                  <a:pt x="366258" y="188628"/>
                </a:lnTo>
                <a:lnTo>
                  <a:pt x="366258" y="344716"/>
                </a:lnTo>
                <a:close/>
              </a:path>
              <a:path w="427354" h="450850">
                <a:moveTo>
                  <a:pt x="380990" y="450470"/>
                </a:moveTo>
                <a:lnTo>
                  <a:pt x="69086" y="450470"/>
                </a:lnTo>
                <a:lnTo>
                  <a:pt x="69086" y="314210"/>
                </a:lnTo>
                <a:lnTo>
                  <a:pt x="121916" y="314210"/>
                </a:lnTo>
                <a:lnTo>
                  <a:pt x="121916" y="407762"/>
                </a:lnTo>
                <a:lnTo>
                  <a:pt x="380990" y="407762"/>
                </a:lnTo>
                <a:lnTo>
                  <a:pt x="380990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195118" y="1419876"/>
            <a:ext cx="353695" cy="461645"/>
          </a:xfrm>
          <a:custGeom>
            <a:avLst/>
            <a:gdLst/>
            <a:ahLst/>
            <a:cxnLst/>
            <a:rect l="l" t="t" r="r" b="b"/>
            <a:pathLst>
              <a:path w="353695" h="461644">
                <a:moveTo>
                  <a:pt x="40130" y="351834"/>
                </a:moveTo>
                <a:lnTo>
                  <a:pt x="1015" y="351834"/>
                </a:lnTo>
                <a:lnTo>
                  <a:pt x="1015" y="169816"/>
                </a:lnTo>
                <a:lnTo>
                  <a:pt x="161031" y="169816"/>
                </a:lnTo>
                <a:lnTo>
                  <a:pt x="161031" y="84399"/>
                </a:lnTo>
                <a:lnTo>
                  <a:pt x="0" y="84399"/>
                </a:lnTo>
                <a:lnTo>
                  <a:pt x="0" y="41691"/>
                </a:lnTo>
                <a:lnTo>
                  <a:pt x="213862" y="41691"/>
                </a:lnTo>
                <a:lnTo>
                  <a:pt x="213862" y="212015"/>
                </a:lnTo>
                <a:lnTo>
                  <a:pt x="53846" y="212015"/>
                </a:lnTo>
                <a:lnTo>
                  <a:pt x="53846" y="308617"/>
                </a:lnTo>
                <a:lnTo>
                  <a:pt x="264691" y="308617"/>
                </a:lnTo>
                <a:lnTo>
                  <a:pt x="268217" y="335564"/>
                </a:lnTo>
                <a:lnTo>
                  <a:pt x="222014" y="342528"/>
                </a:lnTo>
                <a:lnTo>
                  <a:pt x="177177" y="347222"/>
                </a:lnTo>
                <a:lnTo>
                  <a:pt x="132633" y="350061"/>
                </a:lnTo>
                <a:lnTo>
                  <a:pt x="87308" y="351460"/>
                </a:lnTo>
                <a:lnTo>
                  <a:pt x="40130" y="351834"/>
                </a:lnTo>
                <a:close/>
              </a:path>
              <a:path w="353695" h="461644">
                <a:moveTo>
                  <a:pt x="264691" y="308617"/>
                </a:moveTo>
                <a:lnTo>
                  <a:pt x="53846" y="308617"/>
                </a:lnTo>
                <a:lnTo>
                  <a:pt x="106899" y="307585"/>
                </a:lnTo>
                <a:lnTo>
                  <a:pt x="158238" y="304931"/>
                </a:lnTo>
                <a:lnTo>
                  <a:pt x="209576" y="300181"/>
                </a:lnTo>
                <a:lnTo>
                  <a:pt x="262629" y="292856"/>
                </a:lnTo>
                <a:lnTo>
                  <a:pt x="264691" y="308617"/>
                </a:lnTo>
                <a:close/>
              </a:path>
              <a:path w="353695" h="461644">
                <a:moveTo>
                  <a:pt x="353559" y="461147"/>
                </a:moveTo>
                <a:lnTo>
                  <a:pt x="300728" y="461147"/>
                </a:lnTo>
                <a:lnTo>
                  <a:pt x="300728" y="0"/>
                </a:lnTo>
                <a:lnTo>
                  <a:pt x="353559" y="0"/>
                </a:lnTo>
                <a:lnTo>
                  <a:pt x="353559" y="46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845101" y="242048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862549" y="2435095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845101" y="2542457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862549" y="2557068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052226" y="2405533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271360" y="240027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494245" y="2405533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687862" y="240027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896114" y="2405533"/>
            <a:ext cx="172720" cy="275590"/>
          </a:xfrm>
          <a:custGeom>
            <a:avLst/>
            <a:gdLst/>
            <a:ahLst/>
            <a:cxnLst/>
            <a:rect l="l" t="t" r="r" b="b"/>
            <a:pathLst>
              <a:path w="172719" h="275589">
                <a:moveTo>
                  <a:pt x="91555" y="275282"/>
                </a:moveTo>
                <a:lnTo>
                  <a:pt x="55908" y="275282"/>
                </a:lnTo>
                <a:lnTo>
                  <a:pt x="60525" y="216819"/>
                </a:lnTo>
                <a:lnTo>
                  <a:pt x="69609" y="165223"/>
                </a:lnTo>
                <a:lnTo>
                  <a:pt x="84114" y="118261"/>
                </a:lnTo>
                <a:lnTo>
                  <a:pt x="104994" y="73696"/>
                </a:lnTo>
                <a:lnTo>
                  <a:pt x="133205" y="29293"/>
                </a:lnTo>
                <a:lnTo>
                  <a:pt x="0" y="29293"/>
                </a:lnTo>
                <a:lnTo>
                  <a:pt x="0" y="0"/>
                </a:lnTo>
                <a:lnTo>
                  <a:pt x="172229" y="0"/>
                </a:lnTo>
                <a:lnTo>
                  <a:pt x="172229" y="20655"/>
                </a:lnTo>
                <a:lnTo>
                  <a:pt x="139452" y="68660"/>
                </a:lnTo>
                <a:lnTo>
                  <a:pt x="117140" y="115097"/>
                </a:lnTo>
                <a:lnTo>
                  <a:pt x="103148" y="162994"/>
                </a:lnTo>
                <a:lnTo>
                  <a:pt x="95334" y="215379"/>
                </a:lnTo>
                <a:lnTo>
                  <a:pt x="9155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090857" y="2721940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15618" y="2371733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5">
                <a:moveTo>
                  <a:pt x="18010" y="264767"/>
                </a:moveTo>
                <a:lnTo>
                  <a:pt x="0" y="242609"/>
                </a:lnTo>
                <a:lnTo>
                  <a:pt x="49741" y="207042"/>
                </a:lnTo>
                <a:lnTo>
                  <a:pt x="84144" y="165667"/>
                </a:lnTo>
                <a:lnTo>
                  <a:pt x="104899" y="119291"/>
                </a:lnTo>
                <a:lnTo>
                  <a:pt x="113694" y="68726"/>
                </a:lnTo>
                <a:lnTo>
                  <a:pt x="12757" y="68726"/>
                </a:lnTo>
                <a:lnTo>
                  <a:pt x="12757" y="43564"/>
                </a:lnTo>
                <a:lnTo>
                  <a:pt x="144087" y="43564"/>
                </a:lnTo>
                <a:lnTo>
                  <a:pt x="141393" y="86317"/>
                </a:lnTo>
                <a:lnTo>
                  <a:pt x="132663" y="127452"/>
                </a:lnTo>
                <a:lnTo>
                  <a:pt x="116930" y="166418"/>
                </a:lnTo>
                <a:lnTo>
                  <a:pt x="93223" y="202661"/>
                </a:lnTo>
                <a:lnTo>
                  <a:pt x="60573" y="235628"/>
                </a:lnTo>
                <a:lnTo>
                  <a:pt x="18010" y="264767"/>
                </a:lnTo>
                <a:close/>
              </a:path>
              <a:path w="285750" h="337185">
                <a:moveTo>
                  <a:pt x="285548" y="135575"/>
                </a:moveTo>
                <a:lnTo>
                  <a:pt x="255905" y="135575"/>
                </a:lnTo>
                <a:lnTo>
                  <a:pt x="255905" y="0"/>
                </a:lnTo>
                <a:lnTo>
                  <a:pt x="285548" y="0"/>
                </a:lnTo>
                <a:lnTo>
                  <a:pt x="285548" y="135575"/>
                </a:lnTo>
                <a:close/>
              </a:path>
              <a:path w="285750" h="337185">
                <a:moveTo>
                  <a:pt x="210127" y="319973"/>
                </a:moveTo>
                <a:lnTo>
                  <a:pt x="181235" y="319973"/>
                </a:lnTo>
                <a:lnTo>
                  <a:pt x="181235" y="9013"/>
                </a:lnTo>
                <a:lnTo>
                  <a:pt x="210127" y="9013"/>
                </a:lnTo>
                <a:lnTo>
                  <a:pt x="210127" y="135575"/>
                </a:lnTo>
                <a:lnTo>
                  <a:pt x="285548" y="135575"/>
                </a:lnTo>
                <a:lnTo>
                  <a:pt x="285548" y="160737"/>
                </a:lnTo>
                <a:lnTo>
                  <a:pt x="210127" y="160737"/>
                </a:lnTo>
                <a:lnTo>
                  <a:pt x="210127" y="319973"/>
                </a:lnTo>
                <a:close/>
              </a:path>
              <a:path w="285750" h="337185">
                <a:moveTo>
                  <a:pt x="285548" y="336873"/>
                </a:moveTo>
                <a:lnTo>
                  <a:pt x="255905" y="336873"/>
                </a:lnTo>
                <a:lnTo>
                  <a:pt x="255905" y="160737"/>
                </a:lnTo>
                <a:lnTo>
                  <a:pt x="285548" y="160737"/>
                </a:lnTo>
                <a:lnTo>
                  <a:pt x="28554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668708" y="2372109"/>
            <a:ext cx="278765" cy="329565"/>
          </a:xfrm>
          <a:custGeom>
            <a:avLst/>
            <a:gdLst/>
            <a:ahLst/>
            <a:cxnLst/>
            <a:rect l="l" t="t" r="r" b="b"/>
            <a:pathLst>
              <a:path w="278764" h="329564">
                <a:moveTo>
                  <a:pt x="268287" y="245989"/>
                </a:moveTo>
                <a:lnTo>
                  <a:pt x="237519" y="245989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245989"/>
                </a:lnTo>
                <a:close/>
              </a:path>
              <a:path w="278764" h="329564">
                <a:moveTo>
                  <a:pt x="87428" y="189280"/>
                </a:moveTo>
                <a:lnTo>
                  <a:pt x="52713" y="183118"/>
                </a:lnTo>
                <a:lnTo>
                  <a:pt x="24999" y="165901"/>
                </a:lnTo>
                <a:lnTo>
                  <a:pt x="6642" y="139530"/>
                </a:lnTo>
                <a:lnTo>
                  <a:pt x="0" y="105906"/>
                </a:lnTo>
                <a:lnTo>
                  <a:pt x="6642" y="72558"/>
                </a:lnTo>
                <a:lnTo>
                  <a:pt x="24999" y="46428"/>
                </a:lnTo>
                <a:lnTo>
                  <a:pt x="52713" y="29381"/>
                </a:lnTo>
                <a:lnTo>
                  <a:pt x="87428" y="23284"/>
                </a:lnTo>
                <a:lnTo>
                  <a:pt x="122418" y="29381"/>
                </a:lnTo>
                <a:lnTo>
                  <a:pt x="150372" y="46428"/>
                </a:lnTo>
                <a:lnTo>
                  <a:pt x="152868" y="49948"/>
                </a:lnTo>
                <a:lnTo>
                  <a:pt x="87428" y="49948"/>
                </a:lnTo>
                <a:lnTo>
                  <a:pt x="64685" y="54097"/>
                </a:lnTo>
                <a:lnTo>
                  <a:pt x="46481" y="65675"/>
                </a:lnTo>
                <a:lnTo>
                  <a:pt x="34397" y="83379"/>
                </a:lnTo>
                <a:lnTo>
                  <a:pt x="30018" y="105906"/>
                </a:lnTo>
                <a:lnTo>
                  <a:pt x="34397" y="128868"/>
                </a:lnTo>
                <a:lnTo>
                  <a:pt x="46481" y="146795"/>
                </a:lnTo>
                <a:lnTo>
                  <a:pt x="64685" y="158455"/>
                </a:lnTo>
                <a:lnTo>
                  <a:pt x="87428" y="162615"/>
                </a:lnTo>
                <a:lnTo>
                  <a:pt x="152681" y="162615"/>
                </a:lnTo>
                <a:lnTo>
                  <a:pt x="150372" y="165901"/>
                </a:lnTo>
                <a:lnTo>
                  <a:pt x="122418" y="183118"/>
                </a:lnTo>
                <a:lnTo>
                  <a:pt x="87428" y="189280"/>
                </a:lnTo>
                <a:close/>
              </a:path>
              <a:path w="278764" h="329564">
                <a:moveTo>
                  <a:pt x="152681" y="162615"/>
                </a:moveTo>
                <a:lnTo>
                  <a:pt x="87428" y="162615"/>
                </a:lnTo>
                <a:lnTo>
                  <a:pt x="110604" y="158455"/>
                </a:lnTo>
                <a:lnTo>
                  <a:pt x="129031" y="146795"/>
                </a:lnTo>
                <a:lnTo>
                  <a:pt x="141197" y="128868"/>
                </a:lnTo>
                <a:lnTo>
                  <a:pt x="145588" y="105906"/>
                </a:lnTo>
                <a:lnTo>
                  <a:pt x="141197" y="83379"/>
                </a:lnTo>
                <a:lnTo>
                  <a:pt x="129031" y="65675"/>
                </a:lnTo>
                <a:lnTo>
                  <a:pt x="110604" y="54097"/>
                </a:lnTo>
                <a:lnTo>
                  <a:pt x="87428" y="49948"/>
                </a:lnTo>
                <a:lnTo>
                  <a:pt x="152868" y="49948"/>
                </a:lnTo>
                <a:lnTo>
                  <a:pt x="168899" y="72558"/>
                </a:lnTo>
                <a:lnTo>
                  <a:pt x="175606" y="105906"/>
                </a:lnTo>
                <a:lnTo>
                  <a:pt x="168899" y="139530"/>
                </a:lnTo>
                <a:lnTo>
                  <a:pt x="152681" y="162615"/>
                </a:lnTo>
                <a:close/>
              </a:path>
              <a:path w="278764" h="329564">
                <a:moveTo>
                  <a:pt x="278419" y="328987"/>
                </a:moveTo>
                <a:lnTo>
                  <a:pt x="51781" y="328987"/>
                </a:lnTo>
                <a:lnTo>
                  <a:pt x="51781" y="220826"/>
                </a:lnTo>
                <a:lnTo>
                  <a:pt x="82550" y="220826"/>
                </a:lnTo>
                <a:lnTo>
                  <a:pt x="82550" y="303824"/>
                </a:lnTo>
                <a:lnTo>
                  <a:pt x="278419" y="303824"/>
                </a:lnTo>
                <a:lnTo>
                  <a:pt x="278419" y="32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007163" y="2372109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5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5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5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5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5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387269" y="2395708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79" h="60325">
                <a:moveTo>
                  <a:pt x="0" y="0"/>
                </a:moveTo>
                <a:lnTo>
                  <a:pt x="30393" y="0"/>
                </a:lnTo>
                <a:lnTo>
                  <a:pt x="30393" y="59716"/>
                </a:lnTo>
                <a:lnTo>
                  <a:pt x="0" y="597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387269" y="2468129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387269" y="2480835"/>
            <a:ext cx="30480" cy="62865"/>
          </a:xfrm>
          <a:custGeom>
            <a:avLst/>
            <a:gdLst/>
            <a:ahLst/>
            <a:cxnLst/>
            <a:rect l="l" t="t" r="r" b="b"/>
            <a:pathLst>
              <a:path w="30479" h="62864">
                <a:moveTo>
                  <a:pt x="0" y="0"/>
                </a:moveTo>
                <a:lnTo>
                  <a:pt x="30393" y="0"/>
                </a:lnTo>
                <a:lnTo>
                  <a:pt x="30393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387269" y="2555163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589517" y="2395769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79" h="60325">
                <a:moveTo>
                  <a:pt x="30018" y="60088"/>
                </a:moveTo>
                <a:lnTo>
                  <a:pt x="0" y="60088"/>
                </a:lnTo>
                <a:lnTo>
                  <a:pt x="0" y="0"/>
                </a:lnTo>
                <a:lnTo>
                  <a:pt x="30018" y="0"/>
                </a:lnTo>
                <a:lnTo>
                  <a:pt x="30018" y="600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589517" y="2481020"/>
            <a:ext cx="30480" cy="62230"/>
          </a:xfrm>
          <a:custGeom>
            <a:avLst/>
            <a:gdLst/>
            <a:ahLst/>
            <a:cxnLst/>
            <a:rect l="l" t="t" r="r" b="b"/>
            <a:pathLst>
              <a:path w="30479" h="62230">
                <a:moveTo>
                  <a:pt x="30018" y="61966"/>
                </a:moveTo>
                <a:lnTo>
                  <a:pt x="0" y="61966"/>
                </a:lnTo>
                <a:lnTo>
                  <a:pt x="0" y="0"/>
                </a:lnTo>
                <a:lnTo>
                  <a:pt x="30018" y="0"/>
                </a:lnTo>
                <a:lnTo>
                  <a:pt x="30018" y="61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487830" y="2567774"/>
            <a:ext cx="31750" cy="73025"/>
          </a:xfrm>
          <a:custGeom>
            <a:avLst/>
            <a:gdLst/>
            <a:ahLst/>
            <a:cxnLst/>
            <a:rect l="l" t="t" r="r" b="b"/>
            <a:pathLst>
              <a:path w="31750" h="73025">
                <a:moveTo>
                  <a:pt x="31143" y="72482"/>
                </a:moveTo>
                <a:lnTo>
                  <a:pt x="0" y="72482"/>
                </a:lnTo>
                <a:lnTo>
                  <a:pt x="0" y="0"/>
                </a:lnTo>
                <a:lnTo>
                  <a:pt x="31143" y="0"/>
                </a:lnTo>
                <a:lnTo>
                  <a:pt x="31143" y="724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351247" y="2652837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 h="0">
                <a:moveTo>
                  <a:pt x="0" y="0"/>
                </a:moveTo>
                <a:lnTo>
                  <a:pt x="305060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694206" y="2371733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4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4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4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4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4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060053" y="2371358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10" h="337819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10" h="337819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10" h="337819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371867" y="2721940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598505" y="2372109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939962" y="2371733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288174" y="2372109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5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5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5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5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5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668279" y="2395708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79" h="60325">
                <a:moveTo>
                  <a:pt x="0" y="0"/>
                </a:moveTo>
                <a:lnTo>
                  <a:pt x="30393" y="0"/>
                </a:lnTo>
                <a:lnTo>
                  <a:pt x="30393" y="59716"/>
                </a:lnTo>
                <a:lnTo>
                  <a:pt x="0" y="597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668279" y="2468129"/>
            <a:ext cx="232410" cy="0"/>
          </a:xfrm>
          <a:custGeom>
            <a:avLst/>
            <a:gdLst/>
            <a:ahLst/>
            <a:cxnLst/>
            <a:rect l="l" t="t" r="r" b="b"/>
            <a:pathLst>
              <a:path w="232409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668279" y="2480835"/>
            <a:ext cx="30480" cy="62865"/>
          </a:xfrm>
          <a:custGeom>
            <a:avLst/>
            <a:gdLst/>
            <a:ahLst/>
            <a:cxnLst/>
            <a:rect l="l" t="t" r="r" b="b"/>
            <a:pathLst>
              <a:path w="30479" h="62864">
                <a:moveTo>
                  <a:pt x="0" y="0"/>
                </a:moveTo>
                <a:lnTo>
                  <a:pt x="30393" y="0"/>
                </a:lnTo>
                <a:lnTo>
                  <a:pt x="30393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668279" y="2555163"/>
            <a:ext cx="232410" cy="0"/>
          </a:xfrm>
          <a:custGeom>
            <a:avLst/>
            <a:gdLst/>
            <a:ahLst/>
            <a:cxnLst/>
            <a:rect l="l" t="t" r="r" b="b"/>
            <a:pathLst>
              <a:path w="232409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870527" y="2395769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79" h="60325">
                <a:moveTo>
                  <a:pt x="30018" y="60088"/>
                </a:moveTo>
                <a:lnTo>
                  <a:pt x="0" y="60088"/>
                </a:lnTo>
                <a:lnTo>
                  <a:pt x="0" y="0"/>
                </a:lnTo>
                <a:lnTo>
                  <a:pt x="30018" y="0"/>
                </a:lnTo>
                <a:lnTo>
                  <a:pt x="30018" y="600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870527" y="2481020"/>
            <a:ext cx="30480" cy="62230"/>
          </a:xfrm>
          <a:custGeom>
            <a:avLst/>
            <a:gdLst/>
            <a:ahLst/>
            <a:cxnLst/>
            <a:rect l="l" t="t" r="r" b="b"/>
            <a:pathLst>
              <a:path w="30479" h="62230">
                <a:moveTo>
                  <a:pt x="30018" y="61966"/>
                </a:moveTo>
                <a:lnTo>
                  <a:pt x="0" y="61966"/>
                </a:lnTo>
                <a:lnTo>
                  <a:pt x="0" y="0"/>
                </a:lnTo>
                <a:lnTo>
                  <a:pt x="30018" y="0"/>
                </a:lnTo>
                <a:lnTo>
                  <a:pt x="30018" y="61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768841" y="2567774"/>
            <a:ext cx="31750" cy="73025"/>
          </a:xfrm>
          <a:custGeom>
            <a:avLst/>
            <a:gdLst/>
            <a:ahLst/>
            <a:cxnLst/>
            <a:rect l="l" t="t" r="r" b="b"/>
            <a:pathLst>
              <a:path w="31750" h="73025">
                <a:moveTo>
                  <a:pt x="31143" y="72482"/>
                </a:moveTo>
                <a:lnTo>
                  <a:pt x="0" y="72482"/>
                </a:lnTo>
                <a:lnTo>
                  <a:pt x="0" y="0"/>
                </a:lnTo>
                <a:lnTo>
                  <a:pt x="31143" y="0"/>
                </a:lnTo>
                <a:lnTo>
                  <a:pt x="31143" y="724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632257" y="2652837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4" h="0">
                <a:moveTo>
                  <a:pt x="0" y="0"/>
                </a:moveTo>
                <a:lnTo>
                  <a:pt x="305060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977843" y="2383751"/>
            <a:ext cx="304800" cy="325755"/>
          </a:xfrm>
          <a:custGeom>
            <a:avLst/>
            <a:gdLst/>
            <a:ahLst/>
            <a:cxnLst/>
            <a:rect l="l" t="t" r="r" b="b"/>
            <a:pathLst>
              <a:path w="304800" h="325755">
                <a:moveTo>
                  <a:pt x="27766" y="141209"/>
                </a:moveTo>
                <a:lnTo>
                  <a:pt x="15384" y="116422"/>
                </a:lnTo>
                <a:lnTo>
                  <a:pt x="60007" y="104122"/>
                </a:lnTo>
                <a:lnTo>
                  <a:pt x="98544" y="82246"/>
                </a:lnTo>
                <a:lnTo>
                  <a:pt x="125613" y="53047"/>
                </a:lnTo>
                <a:lnTo>
                  <a:pt x="135832" y="18777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77"/>
                </a:lnTo>
                <a:lnTo>
                  <a:pt x="178438" y="52571"/>
                </a:lnTo>
                <a:lnTo>
                  <a:pt x="187565" y="62342"/>
                </a:lnTo>
                <a:lnTo>
                  <a:pt x="151967" y="62342"/>
                </a:lnTo>
                <a:lnTo>
                  <a:pt x="131083" y="90667"/>
                </a:lnTo>
                <a:lnTo>
                  <a:pt x="101686" y="113746"/>
                </a:lnTo>
                <a:lnTo>
                  <a:pt x="66380" y="130840"/>
                </a:lnTo>
                <a:lnTo>
                  <a:pt x="27766" y="141209"/>
                </a:lnTo>
                <a:close/>
              </a:path>
              <a:path w="304800" h="325755">
                <a:moveTo>
                  <a:pt x="276542" y="141209"/>
                </a:moveTo>
                <a:lnTo>
                  <a:pt x="238134" y="130787"/>
                </a:lnTo>
                <a:lnTo>
                  <a:pt x="202857" y="113605"/>
                </a:lnTo>
                <a:lnTo>
                  <a:pt x="173279" y="90509"/>
                </a:lnTo>
                <a:lnTo>
                  <a:pt x="151967" y="62342"/>
                </a:lnTo>
                <a:lnTo>
                  <a:pt x="187565" y="62342"/>
                </a:lnTo>
                <a:lnTo>
                  <a:pt x="205765" y="81824"/>
                </a:lnTo>
                <a:lnTo>
                  <a:pt x="244560" y="103964"/>
                </a:lnTo>
                <a:lnTo>
                  <a:pt x="289300" y="116422"/>
                </a:lnTo>
                <a:lnTo>
                  <a:pt x="276542" y="141209"/>
                </a:lnTo>
                <a:close/>
              </a:path>
              <a:path w="304800" h="325755">
                <a:moveTo>
                  <a:pt x="304309" y="203175"/>
                </a:moveTo>
                <a:lnTo>
                  <a:pt x="0" y="203175"/>
                </a:lnTo>
                <a:lnTo>
                  <a:pt x="0" y="177638"/>
                </a:lnTo>
                <a:lnTo>
                  <a:pt x="303934" y="177638"/>
                </a:lnTo>
                <a:lnTo>
                  <a:pt x="304309" y="203175"/>
                </a:lnTo>
                <a:close/>
              </a:path>
              <a:path w="304800" h="325755">
                <a:moveTo>
                  <a:pt x="166601" y="325231"/>
                </a:moveTo>
                <a:lnTo>
                  <a:pt x="135832" y="325231"/>
                </a:lnTo>
                <a:lnTo>
                  <a:pt x="135832" y="203175"/>
                </a:lnTo>
                <a:lnTo>
                  <a:pt x="166601" y="203175"/>
                </a:lnTo>
                <a:lnTo>
                  <a:pt x="166601" y="325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323803" y="2372109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5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5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5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5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5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3771" y="2331061"/>
            <a:ext cx="8949898" cy="524503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830945" y="1420893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479" y="363020"/>
                </a:moveTo>
                <a:lnTo>
                  <a:pt x="0" y="325904"/>
                </a:lnTo>
                <a:lnTo>
                  <a:pt x="44851" y="295697"/>
                </a:lnTo>
                <a:lnTo>
                  <a:pt x="80769" y="262539"/>
                </a:lnTo>
                <a:lnTo>
                  <a:pt x="108391" y="226442"/>
                </a:lnTo>
                <a:lnTo>
                  <a:pt x="128351" y="187422"/>
                </a:lnTo>
                <a:lnTo>
                  <a:pt x="141283" y="145493"/>
                </a:lnTo>
                <a:lnTo>
                  <a:pt x="147824" y="100669"/>
                </a:lnTo>
                <a:lnTo>
                  <a:pt x="19303" y="100669"/>
                </a:lnTo>
                <a:lnTo>
                  <a:pt x="19303" y="57961"/>
                </a:lnTo>
                <a:lnTo>
                  <a:pt x="199639" y="57961"/>
                </a:lnTo>
                <a:lnTo>
                  <a:pt x="197662" y="103204"/>
                </a:lnTo>
                <a:lnTo>
                  <a:pt x="191352" y="146881"/>
                </a:lnTo>
                <a:lnTo>
                  <a:pt x="180137" y="188758"/>
                </a:lnTo>
                <a:lnTo>
                  <a:pt x="163444" y="228603"/>
                </a:lnTo>
                <a:lnTo>
                  <a:pt x="140704" y="266184"/>
                </a:lnTo>
                <a:lnTo>
                  <a:pt x="111344" y="301269"/>
                </a:lnTo>
                <a:lnTo>
                  <a:pt x="74793" y="333625"/>
                </a:lnTo>
                <a:lnTo>
                  <a:pt x="30479" y="363020"/>
                </a:lnTo>
                <a:close/>
              </a:path>
              <a:path w="393064" h="459739">
                <a:moveTo>
                  <a:pt x="392674" y="179476"/>
                </a:moveTo>
                <a:lnTo>
                  <a:pt x="342891" y="179476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179476"/>
                </a:lnTo>
                <a:close/>
              </a:path>
              <a:path w="393064" h="459739">
                <a:moveTo>
                  <a:pt x="290568" y="437759"/>
                </a:moveTo>
                <a:lnTo>
                  <a:pt x="241293" y="437759"/>
                </a:lnTo>
                <a:lnTo>
                  <a:pt x="241293" y="12202"/>
                </a:lnTo>
                <a:lnTo>
                  <a:pt x="290568" y="12202"/>
                </a:lnTo>
                <a:lnTo>
                  <a:pt x="290568" y="179476"/>
                </a:lnTo>
                <a:lnTo>
                  <a:pt x="392674" y="179476"/>
                </a:lnTo>
                <a:lnTo>
                  <a:pt x="392674" y="222184"/>
                </a:lnTo>
                <a:lnTo>
                  <a:pt x="290568" y="222184"/>
                </a:lnTo>
                <a:lnTo>
                  <a:pt x="290568" y="437759"/>
                </a:lnTo>
                <a:close/>
              </a:path>
              <a:path w="393064" h="459739">
                <a:moveTo>
                  <a:pt x="392674" y="459113"/>
                </a:moveTo>
                <a:lnTo>
                  <a:pt x="342891" y="459113"/>
                </a:lnTo>
                <a:lnTo>
                  <a:pt x="342891" y="222184"/>
                </a:lnTo>
                <a:lnTo>
                  <a:pt x="392674" y="222184"/>
                </a:lnTo>
                <a:lnTo>
                  <a:pt x="392674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309469" y="1420893"/>
            <a:ext cx="382905" cy="450850"/>
          </a:xfrm>
          <a:custGeom>
            <a:avLst/>
            <a:gdLst/>
            <a:ahLst/>
            <a:cxnLst/>
            <a:rect l="l" t="t" r="r" b="b"/>
            <a:pathLst>
              <a:path w="382905" h="450850">
                <a:moveTo>
                  <a:pt x="369306" y="333531"/>
                </a:moveTo>
                <a:lnTo>
                  <a:pt x="316984" y="333531"/>
                </a:lnTo>
                <a:lnTo>
                  <a:pt x="316984" y="0"/>
                </a:lnTo>
                <a:lnTo>
                  <a:pt x="369306" y="0"/>
                </a:lnTo>
                <a:lnTo>
                  <a:pt x="369306" y="333531"/>
                </a:lnTo>
                <a:close/>
              </a:path>
              <a:path w="382905" h="450850">
                <a:moveTo>
                  <a:pt x="121916" y="260316"/>
                </a:moveTo>
                <a:lnTo>
                  <a:pt x="73721" y="251729"/>
                </a:lnTo>
                <a:lnTo>
                  <a:pt x="35051" y="227840"/>
                </a:lnTo>
                <a:lnTo>
                  <a:pt x="9334" y="191464"/>
                </a:lnTo>
                <a:lnTo>
                  <a:pt x="0" y="145411"/>
                </a:lnTo>
                <a:lnTo>
                  <a:pt x="9334" y="99144"/>
                </a:lnTo>
                <a:lnTo>
                  <a:pt x="35051" y="62791"/>
                </a:lnTo>
                <a:lnTo>
                  <a:pt x="73721" y="39022"/>
                </a:lnTo>
                <a:lnTo>
                  <a:pt x="121916" y="30505"/>
                </a:lnTo>
                <a:lnTo>
                  <a:pt x="170032" y="39022"/>
                </a:lnTo>
                <a:lnTo>
                  <a:pt x="208528" y="62791"/>
                </a:lnTo>
                <a:lnTo>
                  <a:pt x="217638" y="75756"/>
                </a:lnTo>
                <a:lnTo>
                  <a:pt x="121916" y="75756"/>
                </a:lnTo>
                <a:lnTo>
                  <a:pt x="93739" y="80705"/>
                </a:lnTo>
                <a:lnTo>
                  <a:pt x="71372" y="94758"/>
                </a:lnTo>
                <a:lnTo>
                  <a:pt x="56624" y="116724"/>
                </a:lnTo>
                <a:lnTo>
                  <a:pt x="51306" y="145411"/>
                </a:lnTo>
                <a:lnTo>
                  <a:pt x="56624" y="173883"/>
                </a:lnTo>
                <a:lnTo>
                  <a:pt x="71372" y="195873"/>
                </a:lnTo>
                <a:lnTo>
                  <a:pt x="93739" y="210045"/>
                </a:lnTo>
                <a:lnTo>
                  <a:pt x="121916" y="215066"/>
                </a:lnTo>
                <a:lnTo>
                  <a:pt x="217498" y="215066"/>
                </a:lnTo>
                <a:lnTo>
                  <a:pt x="208528" y="227840"/>
                </a:lnTo>
                <a:lnTo>
                  <a:pt x="170032" y="251729"/>
                </a:lnTo>
                <a:lnTo>
                  <a:pt x="121916" y="260316"/>
                </a:lnTo>
                <a:close/>
              </a:path>
              <a:path w="382905" h="450850">
                <a:moveTo>
                  <a:pt x="217498" y="215066"/>
                </a:moveTo>
                <a:lnTo>
                  <a:pt x="121916" y="215066"/>
                </a:lnTo>
                <a:lnTo>
                  <a:pt x="149880" y="210045"/>
                </a:lnTo>
                <a:lnTo>
                  <a:pt x="172271" y="195873"/>
                </a:lnTo>
                <a:lnTo>
                  <a:pt x="187137" y="173883"/>
                </a:lnTo>
                <a:lnTo>
                  <a:pt x="192527" y="145411"/>
                </a:lnTo>
                <a:lnTo>
                  <a:pt x="187137" y="116724"/>
                </a:lnTo>
                <a:lnTo>
                  <a:pt x="172271" y="94758"/>
                </a:lnTo>
                <a:lnTo>
                  <a:pt x="149880" y="80705"/>
                </a:lnTo>
                <a:lnTo>
                  <a:pt x="121916" y="75756"/>
                </a:lnTo>
                <a:lnTo>
                  <a:pt x="217638" y="75756"/>
                </a:lnTo>
                <a:lnTo>
                  <a:pt x="234071" y="99144"/>
                </a:lnTo>
                <a:lnTo>
                  <a:pt x="243325" y="145411"/>
                </a:lnTo>
                <a:lnTo>
                  <a:pt x="234071" y="191464"/>
                </a:lnTo>
                <a:lnTo>
                  <a:pt x="217498" y="215066"/>
                </a:lnTo>
                <a:close/>
              </a:path>
              <a:path w="382905" h="450850">
                <a:moveTo>
                  <a:pt x="382514" y="450470"/>
                </a:moveTo>
                <a:lnTo>
                  <a:pt x="69594" y="450470"/>
                </a:lnTo>
                <a:lnTo>
                  <a:pt x="69594" y="299974"/>
                </a:lnTo>
                <a:lnTo>
                  <a:pt x="122424" y="299974"/>
                </a:lnTo>
                <a:lnTo>
                  <a:pt x="122424" y="407762"/>
                </a:lnTo>
                <a:lnTo>
                  <a:pt x="382514" y="407762"/>
                </a:lnTo>
                <a:lnTo>
                  <a:pt x="382514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768182" y="1420893"/>
            <a:ext cx="382270" cy="459740"/>
          </a:xfrm>
          <a:custGeom>
            <a:avLst/>
            <a:gdLst/>
            <a:ahLst/>
            <a:cxnLst/>
            <a:rect l="l" t="t" r="r" b="b"/>
            <a:pathLst>
              <a:path w="382269" h="459739">
                <a:moveTo>
                  <a:pt x="379974" y="273536"/>
                </a:moveTo>
                <a:lnTo>
                  <a:pt x="327651" y="273536"/>
                </a:lnTo>
                <a:lnTo>
                  <a:pt x="327651" y="158122"/>
                </a:lnTo>
                <a:lnTo>
                  <a:pt x="246373" y="158122"/>
                </a:lnTo>
                <a:lnTo>
                  <a:pt x="246373" y="115413"/>
                </a:lnTo>
                <a:lnTo>
                  <a:pt x="327651" y="115413"/>
                </a:lnTo>
                <a:lnTo>
                  <a:pt x="327651" y="0"/>
                </a:lnTo>
                <a:lnTo>
                  <a:pt x="379974" y="0"/>
                </a:lnTo>
                <a:lnTo>
                  <a:pt x="379974" y="273536"/>
                </a:lnTo>
                <a:close/>
              </a:path>
              <a:path w="382269" h="459739">
                <a:moveTo>
                  <a:pt x="260597" y="73214"/>
                </a:moveTo>
                <a:lnTo>
                  <a:pt x="15239" y="73214"/>
                </a:lnTo>
                <a:lnTo>
                  <a:pt x="15239" y="31014"/>
                </a:lnTo>
                <a:lnTo>
                  <a:pt x="260597" y="31014"/>
                </a:lnTo>
                <a:lnTo>
                  <a:pt x="260597" y="73214"/>
                </a:lnTo>
                <a:close/>
              </a:path>
              <a:path w="382269" h="459739">
                <a:moveTo>
                  <a:pt x="26923" y="270994"/>
                </a:moveTo>
                <a:lnTo>
                  <a:pt x="0" y="229302"/>
                </a:lnTo>
                <a:lnTo>
                  <a:pt x="47544" y="204087"/>
                </a:lnTo>
                <a:lnTo>
                  <a:pt x="82801" y="168672"/>
                </a:lnTo>
                <a:lnTo>
                  <a:pt x="104724" y="126202"/>
                </a:lnTo>
                <a:lnTo>
                  <a:pt x="112265" y="79823"/>
                </a:lnTo>
                <a:lnTo>
                  <a:pt x="112265" y="73214"/>
                </a:lnTo>
                <a:lnTo>
                  <a:pt x="165095" y="73214"/>
                </a:lnTo>
                <a:lnTo>
                  <a:pt x="165181" y="79823"/>
                </a:lnTo>
                <a:lnTo>
                  <a:pt x="172279" y="121801"/>
                </a:lnTo>
                <a:lnTo>
                  <a:pt x="193022" y="160664"/>
                </a:lnTo>
                <a:lnTo>
                  <a:pt x="140204" y="160664"/>
                </a:lnTo>
                <a:lnTo>
                  <a:pt x="121575" y="196421"/>
                </a:lnTo>
                <a:lnTo>
                  <a:pt x="96327" y="227459"/>
                </a:lnTo>
                <a:lnTo>
                  <a:pt x="64696" y="252682"/>
                </a:lnTo>
                <a:lnTo>
                  <a:pt x="26923" y="270994"/>
                </a:lnTo>
                <a:close/>
              </a:path>
              <a:path w="382269" h="459739">
                <a:moveTo>
                  <a:pt x="246881" y="258791"/>
                </a:moveTo>
                <a:lnTo>
                  <a:pt x="211497" y="242172"/>
                </a:lnTo>
                <a:lnTo>
                  <a:pt x="181732" y="219642"/>
                </a:lnTo>
                <a:lnTo>
                  <a:pt x="157872" y="192155"/>
                </a:lnTo>
                <a:lnTo>
                  <a:pt x="140204" y="160664"/>
                </a:lnTo>
                <a:lnTo>
                  <a:pt x="193022" y="160664"/>
                </a:lnTo>
                <a:lnTo>
                  <a:pt x="193225" y="161045"/>
                </a:lnTo>
                <a:lnTo>
                  <a:pt x="227030" y="193998"/>
                </a:lnTo>
                <a:lnTo>
                  <a:pt x="272789" y="217608"/>
                </a:lnTo>
                <a:lnTo>
                  <a:pt x="246881" y="258791"/>
                </a:lnTo>
                <a:close/>
              </a:path>
              <a:path w="382269" h="459739">
                <a:moveTo>
                  <a:pt x="227578" y="459622"/>
                </a:moveTo>
                <a:lnTo>
                  <a:pt x="162865" y="453759"/>
                </a:lnTo>
                <a:lnTo>
                  <a:pt x="114106" y="436742"/>
                </a:lnTo>
                <a:lnTo>
                  <a:pt x="83349" y="409430"/>
                </a:lnTo>
                <a:lnTo>
                  <a:pt x="72642" y="372680"/>
                </a:lnTo>
                <a:lnTo>
                  <a:pt x="83349" y="336144"/>
                </a:lnTo>
                <a:lnTo>
                  <a:pt x="114106" y="308808"/>
                </a:lnTo>
                <a:lnTo>
                  <a:pt x="162865" y="291672"/>
                </a:lnTo>
                <a:lnTo>
                  <a:pt x="227578" y="285738"/>
                </a:lnTo>
                <a:lnTo>
                  <a:pt x="291997" y="291672"/>
                </a:lnTo>
                <a:lnTo>
                  <a:pt x="340605" y="308808"/>
                </a:lnTo>
                <a:lnTo>
                  <a:pt x="360377" y="326413"/>
                </a:lnTo>
                <a:lnTo>
                  <a:pt x="227578" y="326413"/>
                </a:lnTo>
                <a:lnTo>
                  <a:pt x="183899" y="329423"/>
                </a:lnTo>
                <a:lnTo>
                  <a:pt x="151697" y="338297"/>
                </a:lnTo>
                <a:lnTo>
                  <a:pt x="131783" y="352795"/>
                </a:lnTo>
                <a:lnTo>
                  <a:pt x="124964" y="372680"/>
                </a:lnTo>
                <a:lnTo>
                  <a:pt x="131783" y="392564"/>
                </a:lnTo>
                <a:lnTo>
                  <a:pt x="151697" y="407063"/>
                </a:lnTo>
                <a:lnTo>
                  <a:pt x="183899" y="415936"/>
                </a:lnTo>
                <a:lnTo>
                  <a:pt x="227578" y="418947"/>
                </a:lnTo>
                <a:lnTo>
                  <a:pt x="360608" y="418947"/>
                </a:lnTo>
                <a:lnTo>
                  <a:pt x="340605" y="436742"/>
                </a:lnTo>
                <a:lnTo>
                  <a:pt x="291997" y="453759"/>
                </a:lnTo>
                <a:lnTo>
                  <a:pt x="227578" y="459622"/>
                </a:lnTo>
                <a:close/>
              </a:path>
              <a:path w="382269" h="459739">
                <a:moveTo>
                  <a:pt x="360608" y="418947"/>
                </a:moveTo>
                <a:lnTo>
                  <a:pt x="227578" y="418947"/>
                </a:lnTo>
                <a:lnTo>
                  <a:pt x="270749" y="415936"/>
                </a:lnTo>
                <a:lnTo>
                  <a:pt x="302823" y="407063"/>
                </a:lnTo>
                <a:lnTo>
                  <a:pt x="322802" y="392564"/>
                </a:lnTo>
                <a:lnTo>
                  <a:pt x="329683" y="372680"/>
                </a:lnTo>
                <a:lnTo>
                  <a:pt x="322802" y="352795"/>
                </a:lnTo>
                <a:lnTo>
                  <a:pt x="302823" y="338297"/>
                </a:lnTo>
                <a:lnTo>
                  <a:pt x="270749" y="329423"/>
                </a:lnTo>
                <a:lnTo>
                  <a:pt x="227578" y="326413"/>
                </a:lnTo>
                <a:lnTo>
                  <a:pt x="360377" y="326413"/>
                </a:lnTo>
                <a:lnTo>
                  <a:pt x="371306" y="336144"/>
                </a:lnTo>
                <a:lnTo>
                  <a:pt x="382006" y="372680"/>
                </a:lnTo>
                <a:lnTo>
                  <a:pt x="371306" y="409430"/>
                </a:lnTo>
                <a:lnTo>
                  <a:pt x="360608" y="4189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282265" y="1451896"/>
            <a:ext cx="52069" cy="76835"/>
          </a:xfrm>
          <a:custGeom>
            <a:avLst/>
            <a:gdLst/>
            <a:ahLst/>
            <a:cxnLst/>
            <a:rect l="l" t="t" r="r" b="b"/>
            <a:pathLst>
              <a:path w="52070" h="76834">
                <a:moveTo>
                  <a:pt x="0" y="0"/>
                </a:moveTo>
                <a:lnTo>
                  <a:pt x="51814" y="0"/>
                </a:lnTo>
                <a:lnTo>
                  <a:pt x="51814" y="76233"/>
                </a:lnTo>
                <a:lnTo>
                  <a:pt x="0" y="76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282265" y="1549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282265" y="1571328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0" y="0"/>
                </a:moveTo>
                <a:lnTo>
                  <a:pt x="51814" y="0"/>
                </a:lnTo>
                <a:lnTo>
                  <a:pt x="51814" y="74962"/>
                </a:lnTo>
                <a:lnTo>
                  <a:pt x="0" y="74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282265" y="1667255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551498" y="1451399"/>
            <a:ext cx="52069" cy="77470"/>
          </a:xfrm>
          <a:custGeom>
            <a:avLst/>
            <a:gdLst/>
            <a:ahLst/>
            <a:cxnLst/>
            <a:rect l="l" t="t" r="r" b="b"/>
            <a:pathLst>
              <a:path w="52070" h="77469">
                <a:moveTo>
                  <a:pt x="51814" y="77281"/>
                </a:moveTo>
                <a:lnTo>
                  <a:pt x="0" y="77281"/>
                </a:lnTo>
                <a:lnTo>
                  <a:pt x="0" y="0"/>
                </a:lnTo>
                <a:lnTo>
                  <a:pt x="51814" y="0"/>
                </a:lnTo>
                <a:lnTo>
                  <a:pt x="51814" y="77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551498" y="1570880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51814" y="75247"/>
                </a:moveTo>
                <a:lnTo>
                  <a:pt x="0" y="75247"/>
                </a:lnTo>
                <a:lnTo>
                  <a:pt x="0" y="0"/>
                </a:lnTo>
                <a:lnTo>
                  <a:pt x="51814" y="0"/>
                </a:lnTo>
                <a:lnTo>
                  <a:pt x="51814" y="75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442535" y="1688328"/>
            <a:ext cx="0" cy="92710"/>
          </a:xfrm>
          <a:custGeom>
            <a:avLst/>
            <a:gdLst/>
            <a:ahLst/>
            <a:cxnLst/>
            <a:rect l="l" t="t" r="r" b="b"/>
            <a:pathLst>
              <a:path w="0" h="92710">
                <a:moveTo>
                  <a:pt x="0" y="0"/>
                </a:moveTo>
                <a:lnTo>
                  <a:pt x="0" y="925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235530" y="18024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533" y="0"/>
                </a:lnTo>
              </a:path>
            </a:pathLst>
          </a:custGeom>
          <a:ln w="432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697799" y="1420893"/>
            <a:ext cx="427355" cy="450850"/>
          </a:xfrm>
          <a:custGeom>
            <a:avLst/>
            <a:gdLst/>
            <a:ahLst/>
            <a:cxnLst/>
            <a:rect l="l" t="t" r="r" b="b"/>
            <a:pathLst>
              <a:path w="427354" h="450850">
                <a:moveTo>
                  <a:pt x="247389" y="196763"/>
                </a:moveTo>
                <a:lnTo>
                  <a:pt x="196083" y="191170"/>
                </a:lnTo>
                <a:lnTo>
                  <a:pt x="201615" y="156573"/>
                </a:lnTo>
                <a:lnTo>
                  <a:pt x="204909" y="126408"/>
                </a:lnTo>
                <a:lnTo>
                  <a:pt x="206584" y="100153"/>
                </a:lnTo>
                <a:lnTo>
                  <a:pt x="207258" y="77281"/>
                </a:lnTo>
                <a:lnTo>
                  <a:pt x="27939" y="77281"/>
                </a:lnTo>
                <a:lnTo>
                  <a:pt x="27939" y="34573"/>
                </a:lnTo>
                <a:lnTo>
                  <a:pt x="258565" y="34573"/>
                </a:lnTo>
                <a:lnTo>
                  <a:pt x="258455" y="77281"/>
                </a:lnTo>
                <a:lnTo>
                  <a:pt x="258390" y="86941"/>
                </a:lnTo>
                <a:lnTo>
                  <a:pt x="257168" y="118210"/>
                </a:lnTo>
                <a:lnTo>
                  <a:pt x="253850" y="154817"/>
                </a:lnTo>
                <a:lnTo>
                  <a:pt x="247389" y="196763"/>
                </a:lnTo>
                <a:close/>
              </a:path>
              <a:path w="427354" h="450850">
                <a:moveTo>
                  <a:pt x="5587" y="277095"/>
                </a:moveTo>
                <a:lnTo>
                  <a:pt x="0" y="234386"/>
                </a:lnTo>
                <a:lnTo>
                  <a:pt x="67292" y="233957"/>
                </a:lnTo>
                <a:lnTo>
                  <a:pt x="91437" y="233370"/>
                </a:lnTo>
                <a:lnTo>
                  <a:pt x="91437" y="139310"/>
                </a:lnTo>
                <a:lnTo>
                  <a:pt x="143252" y="139310"/>
                </a:lnTo>
                <a:lnTo>
                  <a:pt x="143252" y="231844"/>
                </a:lnTo>
                <a:lnTo>
                  <a:pt x="286626" y="231844"/>
                </a:lnTo>
                <a:lnTo>
                  <a:pt x="240426" y="265031"/>
                </a:lnTo>
                <a:lnTo>
                  <a:pt x="190833" y="270240"/>
                </a:lnTo>
                <a:lnTo>
                  <a:pt x="141410" y="273726"/>
                </a:lnTo>
                <a:lnTo>
                  <a:pt x="93300" y="275814"/>
                </a:lnTo>
                <a:lnTo>
                  <a:pt x="47644" y="276829"/>
                </a:lnTo>
                <a:lnTo>
                  <a:pt x="5587" y="277095"/>
                </a:lnTo>
                <a:close/>
              </a:path>
              <a:path w="427354" h="450850">
                <a:moveTo>
                  <a:pt x="286626" y="231844"/>
                </a:moveTo>
                <a:lnTo>
                  <a:pt x="143252" y="231844"/>
                </a:lnTo>
                <a:lnTo>
                  <a:pt x="179263" y="230081"/>
                </a:lnTo>
                <a:lnTo>
                  <a:pt x="215323" y="227650"/>
                </a:lnTo>
                <a:lnTo>
                  <a:pt x="250906" y="224266"/>
                </a:lnTo>
                <a:lnTo>
                  <a:pt x="285488" y="219642"/>
                </a:lnTo>
                <a:lnTo>
                  <a:pt x="286626" y="231844"/>
                </a:lnTo>
                <a:close/>
              </a:path>
              <a:path w="427354" h="450850">
                <a:moveTo>
                  <a:pt x="366258" y="344716"/>
                </a:moveTo>
                <a:lnTo>
                  <a:pt x="313428" y="344716"/>
                </a:lnTo>
                <a:lnTo>
                  <a:pt x="313428" y="0"/>
                </a:lnTo>
                <a:lnTo>
                  <a:pt x="366258" y="0"/>
                </a:lnTo>
                <a:lnTo>
                  <a:pt x="366258" y="145411"/>
                </a:lnTo>
                <a:lnTo>
                  <a:pt x="427217" y="145411"/>
                </a:lnTo>
                <a:lnTo>
                  <a:pt x="427217" y="188628"/>
                </a:lnTo>
                <a:lnTo>
                  <a:pt x="366258" y="188628"/>
                </a:lnTo>
                <a:lnTo>
                  <a:pt x="366258" y="344716"/>
                </a:lnTo>
                <a:close/>
              </a:path>
              <a:path w="427354" h="450850">
                <a:moveTo>
                  <a:pt x="380990" y="450470"/>
                </a:moveTo>
                <a:lnTo>
                  <a:pt x="69086" y="450470"/>
                </a:lnTo>
                <a:lnTo>
                  <a:pt x="69086" y="314210"/>
                </a:lnTo>
                <a:lnTo>
                  <a:pt x="121916" y="314210"/>
                </a:lnTo>
                <a:lnTo>
                  <a:pt x="121916" y="407762"/>
                </a:lnTo>
                <a:lnTo>
                  <a:pt x="380990" y="407762"/>
                </a:lnTo>
                <a:lnTo>
                  <a:pt x="380990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195118" y="1419876"/>
            <a:ext cx="353695" cy="461645"/>
          </a:xfrm>
          <a:custGeom>
            <a:avLst/>
            <a:gdLst/>
            <a:ahLst/>
            <a:cxnLst/>
            <a:rect l="l" t="t" r="r" b="b"/>
            <a:pathLst>
              <a:path w="353695" h="461644">
                <a:moveTo>
                  <a:pt x="40130" y="351834"/>
                </a:moveTo>
                <a:lnTo>
                  <a:pt x="1015" y="351834"/>
                </a:lnTo>
                <a:lnTo>
                  <a:pt x="1015" y="169816"/>
                </a:lnTo>
                <a:lnTo>
                  <a:pt x="161031" y="169816"/>
                </a:lnTo>
                <a:lnTo>
                  <a:pt x="161031" y="84399"/>
                </a:lnTo>
                <a:lnTo>
                  <a:pt x="0" y="84399"/>
                </a:lnTo>
                <a:lnTo>
                  <a:pt x="0" y="41691"/>
                </a:lnTo>
                <a:lnTo>
                  <a:pt x="213862" y="41691"/>
                </a:lnTo>
                <a:lnTo>
                  <a:pt x="213862" y="212015"/>
                </a:lnTo>
                <a:lnTo>
                  <a:pt x="53846" y="212015"/>
                </a:lnTo>
                <a:lnTo>
                  <a:pt x="53846" y="308617"/>
                </a:lnTo>
                <a:lnTo>
                  <a:pt x="264691" y="308617"/>
                </a:lnTo>
                <a:lnTo>
                  <a:pt x="268217" y="335564"/>
                </a:lnTo>
                <a:lnTo>
                  <a:pt x="222014" y="342528"/>
                </a:lnTo>
                <a:lnTo>
                  <a:pt x="177177" y="347222"/>
                </a:lnTo>
                <a:lnTo>
                  <a:pt x="132633" y="350061"/>
                </a:lnTo>
                <a:lnTo>
                  <a:pt x="87308" y="351460"/>
                </a:lnTo>
                <a:lnTo>
                  <a:pt x="40130" y="351834"/>
                </a:lnTo>
                <a:close/>
              </a:path>
              <a:path w="353695" h="461644">
                <a:moveTo>
                  <a:pt x="264691" y="308617"/>
                </a:moveTo>
                <a:lnTo>
                  <a:pt x="53846" y="308617"/>
                </a:lnTo>
                <a:lnTo>
                  <a:pt x="106899" y="307585"/>
                </a:lnTo>
                <a:lnTo>
                  <a:pt x="158238" y="304931"/>
                </a:lnTo>
                <a:lnTo>
                  <a:pt x="209576" y="300181"/>
                </a:lnTo>
                <a:lnTo>
                  <a:pt x="262629" y="292856"/>
                </a:lnTo>
                <a:lnTo>
                  <a:pt x="264691" y="308617"/>
                </a:lnTo>
                <a:close/>
              </a:path>
              <a:path w="353695" h="461644">
                <a:moveTo>
                  <a:pt x="353559" y="461147"/>
                </a:moveTo>
                <a:lnTo>
                  <a:pt x="300728" y="461147"/>
                </a:lnTo>
                <a:lnTo>
                  <a:pt x="300728" y="0"/>
                </a:lnTo>
                <a:lnTo>
                  <a:pt x="353559" y="0"/>
                </a:lnTo>
                <a:lnTo>
                  <a:pt x="353559" y="46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192250" y="2416436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1209698" y="243104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1192250" y="253840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1209698" y="2553021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399376" y="2401486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618509" y="2396228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823383" y="2396228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035011" y="2396228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257897" y="2401486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29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29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438006" y="271789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674775" y="2493940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689409" y="2399283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674775" y="2607654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789032" y="2399608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934057" y="2367686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859575" y="2375143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845129" y="2513633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859575" y="2526339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934057" y="2526170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007978" y="2372944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69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69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69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69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69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69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3353188" y="2368061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90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90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90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90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3696145" y="2367686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5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5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5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5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5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4061992" y="2367310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19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09" h="337819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09" h="337819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4373807" y="271789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4632339" y="2610831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4" h="0">
                <a:moveTo>
                  <a:pt x="0" y="0"/>
                </a:moveTo>
                <a:lnTo>
                  <a:pt x="23301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4834587" y="2622901"/>
            <a:ext cx="31115" cy="83185"/>
          </a:xfrm>
          <a:custGeom>
            <a:avLst/>
            <a:gdLst/>
            <a:ahLst/>
            <a:cxnLst/>
            <a:rect l="l" t="t" r="r" b="b"/>
            <a:pathLst>
              <a:path w="31115" h="83185">
                <a:moveTo>
                  <a:pt x="0" y="0"/>
                </a:moveTo>
                <a:lnTo>
                  <a:pt x="30768" y="0"/>
                </a:lnTo>
                <a:lnTo>
                  <a:pt x="30768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4637591" y="239356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4637591" y="2405636"/>
            <a:ext cx="30480" cy="66675"/>
          </a:xfrm>
          <a:custGeom>
            <a:avLst/>
            <a:gdLst/>
            <a:ahLst/>
            <a:cxnLst/>
            <a:rect l="l" t="t" r="r" b="b"/>
            <a:pathLst>
              <a:path w="30480" h="66675">
                <a:moveTo>
                  <a:pt x="0" y="0"/>
                </a:moveTo>
                <a:lnTo>
                  <a:pt x="30018" y="0"/>
                </a:lnTo>
                <a:lnTo>
                  <a:pt x="30018" y="66068"/>
                </a:lnTo>
                <a:lnTo>
                  <a:pt x="0" y="660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4637591" y="2483775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4833462" y="2405993"/>
            <a:ext cx="30480" cy="65405"/>
          </a:xfrm>
          <a:custGeom>
            <a:avLst/>
            <a:gdLst/>
            <a:ahLst/>
            <a:cxnLst/>
            <a:rect l="l" t="t" r="r" b="b"/>
            <a:pathLst>
              <a:path w="30480" h="65405">
                <a:moveTo>
                  <a:pt x="30393" y="65346"/>
                </a:moveTo>
                <a:lnTo>
                  <a:pt x="0" y="65346"/>
                </a:lnTo>
                <a:lnTo>
                  <a:pt x="0" y="0"/>
                </a:lnTo>
                <a:lnTo>
                  <a:pt x="30393" y="0"/>
                </a:lnTo>
                <a:lnTo>
                  <a:pt x="30393" y="65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4735526" y="2495750"/>
            <a:ext cx="31115" cy="43180"/>
          </a:xfrm>
          <a:custGeom>
            <a:avLst/>
            <a:gdLst/>
            <a:ahLst/>
            <a:cxnLst/>
            <a:rect l="l" t="t" r="r" b="b"/>
            <a:pathLst>
              <a:path w="31115" h="43180">
                <a:moveTo>
                  <a:pt x="30768" y="42813"/>
                </a:moveTo>
                <a:lnTo>
                  <a:pt x="0" y="42813"/>
                </a:lnTo>
                <a:lnTo>
                  <a:pt x="0" y="0"/>
                </a:lnTo>
                <a:lnTo>
                  <a:pt x="30768" y="0"/>
                </a:lnTo>
                <a:lnTo>
                  <a:pt x="30768" y="428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4598194" y="2550957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685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4977549" y="2616549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5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5180922" y="2629254"/>
            <a:ext cx="31115" cy="73025"/>
          </a:xfrm>
          <a:custGeom>
            <a:avLst/>
            <a:gdLst/>
            <a:ahLst/>
            <a:cxnLst/>
            <a:rect l="l" t="t" r="r" b="b"/>
            <a:pathLst>
              <a:path w="31115" h="73025">
                <a:moveTo>
                  <a:pt x="0" y="0"/>
                </a:moveTo>
                <a:lnTo>
                  <a:pt x="30768" y="0"/>
                </a:lnTo>
                <a:lnTo>
                  <a:pt x="30768" y="72421"/>
                </a:lnTo>
                <a:lnTo>
                  <a:pt x="0" y="724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4982051" y="2388484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5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5179422" y="2400554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80" h="34925">
                <a:moveTo>
                  <a:pt x="0" y="0"/>
                </a:moveTo>
                <a:lnTo>
                  <a:pt x="30393" y="0"/>
                </a:lnTo>
                <a:lnTo>
                  <a:pt x="30393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4982801" y="2446294"/>
            <a:ext cx="227329" cy="0"/>
          </a:xfrm>
          <a:custGeom>
            <a:avLst/>
            <a:gdLst/>
            <a:ahLst/>
            <a:cxnLst/>
            <a:rect l="l" t="t" r="r" b="b"/>
            <a:pathLst>
              <a:path w="227330" h="0">
                <a:moveTo>
                  <a:pt x="0" y="0"/>
                </a:moveTo>
                <a:lnTo>
                  <a:pt x="227012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4982801" y="2457729"/>
            <a:ext cx="30480" cy="36195"/>
          </a:xfrm>
          <a:custGeom>
            <a:avLst/>
            <a:gdLst/>
            <a:ahLst/>
            <a:cxnLst/>
            <a:rect l="l" t="t" r="r" b="b"/>
            <a:pathLst>
              <a:path w="30480" h="36194">
                <a:moveTo>
                  <a:pt x="0" y="0"/>
                </a:moveTo>
                <a:lnTo>
                  <a:pt x="30393" y="0"/>
                </a:lnTo>
                <a:lnTo>
                  <a:pt x="30393" y="35575"/>
                </a:lnTo>
                <a:lnTo>
                  <a:pt x="0" y="35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4982801" y="2505375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5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5080736" y="2517533"/>
            <a:ext cx="31750" cy="35560"/>
          </a:xfrm>
          <a:custGeom>
            <a:avLst/>
            <a:gdLst/>
            <a:ahLst/>
            <a:cxnLst/>
            <a:rect l="l" t="t" r="r" b="b"/>
            <a:pathLst>
              <a:path w="31750" h="35560">
                <a:moveTo>
                  <a:pt x="31143" y="35302"/>
                </a:moveTo>
                <a:lnTo>
                  <a:pt x="0" y="35302"/>
                </a:lnTo>
                <a:lnTo>
                  <a:pt x="0" y="0"/>
                </a:lnTo>
                <a:lnTo>
                  <a:pt x="31143" y="0"/>
                </a:lnTo>
                <a:lnTo>
                  <a:pt x="31143" y="35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4943402" y="2565416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4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5289362" y="2365432"/>
            <a:ext cx="304165" cy="335915"/>
          </a:xfrm>
          <a:custGeom>
            <a:avLst/>
            <a:gdLst/>
            <a:ahLst/>
            <a:cxnLst/>
            <a:rect l="l" t="t" r="r" b="b"/>
            <a:pathLst>
              <a:path w="304165" h="335914">
                <a:moveTo>
                  <a:pt x="167351" y="31922"/>
                </a:moveTo>
                <a:lnTo>
                  <a:pt x="136582" y="31922"/>
                </a:lnTo>
                <a:lnTo>
                  <a:pt x="136582" y="0"/>
                </a:lnTo>
                <a:lnTo>
                  <a:pt x="167351" y="0"/>
                </a:lnTo>
                <a:lnTo>
                  <a:pt x="167351" y="31922"/>
                </a:lnTo>
                <a:close/>
              </a:path>
              <a:path w="304165" h="335914">
                <a:moveTo>
                  <a:pt x="272790" y="55206"/>
                </a:moveTo>
                <a:lnTo>
                  <a:pt x="30768" y="55206"/>
                </a:lnTo>
                <a:lnTo>
                  <a:pt x="30768" y="31922"/>
                </a:lnTo>
                <a:lnTo>
                  <a:pt x="272790" y="31922"/>
                </a:lnTo>
                <a:lnTo>
                  <a:pt x="272790" y="55206"/>
                </a:lnTo>
                <a:close/>
              </a:path>
              <a:path w="304165" h="335914">
                <a:moveTo>
                  <a:pt x="24765" y="136702"/>
                </a:moveTo>
                <a:lnTo>
                  <a:pt x="15759" y="113417"/>
                </a:lnTo>
                <a:lnTo>
                  <a:pt x="59884" y="107279"/>
                </a:lnTo>
                <a:lnTo>
                  <a:pt x="96621" y="95297"/>
                </a:lnTo>
                <a:lnTo>
                  <a:pt x="122664" y="77822"/>
                </a:lnTo>
                <a:lnTo>
                  <a:pt x="134706" y="55206"/>
                </a:lnTo>
                <a:lnTo>
                  <a:pt x="169227" y="55206"/>
                </a:lnTo>
                <a:lnTo>
                  <a:pt x="181158" y="77822"/>
                </a:lnTo>
                <a:lnTo>
                  <a:pt x="189917" y="83748"/>
                </a:lnTo>
                <a:lnTo>
                  <a:pt x="151967" y="83748"/>
                </a:lnTo>
                <a:lnTo>
                  <a:pt x="131353" y="104539"/>
                </a:lnTo>
                <a:lnTo>
                  <a:pt x="101874" y="120224"/>
                </a:lnTo>
                <a:lnTo>
                  <a:pt x="65641" y="130910"/>
                </a:lnTo>
                <a:lnTo>
                  <a:pt x="24765" y="136702"/>
                </a:lnTo>
                <a:close/>
              </a:path>
              <a:path w="304165" h="335914">
                <a:moveTo>
                  <a:pt x="278419" y="136702"/>
                </a:moveTo>
                <a:lnTo>
                  <a:pt x="237818" y="130910"/>
                </a:lnTo>
                <a:lnTo>
                  <a:pt x="201825" y="120224"/>
                </a:lnTo>
                <a:lnTo>
                  <a:pt x="172516" y="104539"/>
                </a:lnTo>
                <a:lnTo>
                  <a:pt x="151967" y="83748"/>
                </a:lnTo>
                <a:lnTo>
                  <a:pt x="189917" y="83748"/>
                </a:lnTo>
                <a:lnTo>
                  <a:pt x="206985" y="95297"/>
                </a:lnTo>
                <a:lnTo>
                  <a:pt x="243575" y="107279"/>
                </a:lnTo>
                <a:lnTo>
                  <a:pt x="287799" y="113417"/>
                </a:lnTo>
                <a:lnTo>
                  <a:pt x="278419" y="136702"/>
                </a:lnTo>
                <a:close/>
              </a:path>
              <a:path w="304165" h="335914">
                <a:moveTo>
                  <a:pt x="303559" y="175384"/>
                </a:moveTo>
                <a:lnTo>
                  <a:pt x="0" y="175384"/>
                </a:lnTo>
                <a:lnTo>
                  <a:pt x="0" y="151724"/>
                </a:lnTo>
                <a:lnTo>
                  <a:pt x="303559" y="151724"/>
                </a:lnTo>
                <a:lnTo>
                  <a:pt x="303559" y="175384"/>
                </a:lnTo>
                <a:close/>
              </a:path>
              <a:path w="304165" h="335914">
                <a:moveTo>
                  <a:pt x="167351" y="206555"/>
                </a:moveTo>
                <a:lnTo>
                  <a:pt x="136207" y="206555"/>
                </a:lnTo>
                <a:lnTo>
                  <a:pt x="136207" y="175384"/>
                </a:lnTo>
                <a:lnTo>
                  <a:pt x="167351" y="175384"/>
                </a:lnTo>
                <a:lnTo>
                  <a:pt x="167351" y="206555"/>
                </a:lnTo>
                <a:close/>
              </a:path>
              <a:path w="304165" h="335914">
                <a:moveTo>
                  <a:pt x="275042" y="335371"/>
                </a:moveTo>
                <a:lnTo>
                  <a:pt x="37147" y="335371"/>
                </a:lnTo>
                <a:lnTo>
                  <a:pt x="37147" y="258007"/>
                </a:lnTo>
                <a:lnTo>
                  <a:pt x="234517" y="258007"/>
                </a:lnTo>
                <a:lnTo>
                  <a:pt x="234517" y="229464"/>
                </a:lnTo>
                <a:lnTo>
                  <a:pt x="36021" y="229464"/>
                </a:lnTo>
                <a:lnTo>
                  <a:pt x="36021" y="206555"/>
                </a:lnTo>
                <a:lnTo>
                  <a:pt x="264910" y="206555"/>
                </a:lnTo>
                <a:lnTo>
                  <a:pt x="264910" y="280164"/>
                </a:lnTo>
                <a:lnTo>
                  <a:pt x="67165" y="280164"/>
                </a:lnTo>
                <a:lnTo>
                  <a:pt x="67165" y="312087"/>
                </a:lnTo>
                <a:lnTo>
                  <a:pt x="275042" y="312087"/>
                </a:lnTo>
                <a:lnTo>
                  <a:pt x="275042" y="335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5647330" y="2368061"/>
            <a:ext cx="264160" cy="337185"/>
          </a:xfrm>
          <a:custGeom>
            <a:avLst/>
            <a:gdLst/>
            <a:ahLst/>
            <a:cxnLst/>
            <a:rect l="l" t="t" r="r" b="b"/>
            <a:pathLst>
              <a:path w="264159" h="337185">
                <a:moveTo>
                  <a:pt x="263785" y="206931"/>
                </a:moveTo>
                <a:lnTo>
                  <a:pt x="233016" y="206931"/>
                </a:lnTo>
                <a:lnTo>
                  <a:pt x="233016" y="144589"/>
                </a:lnTo>
                <a:lnTo>
                  <a:pt x="167351" y="144589"/>
                </a:lnTo>
                <a:lnTo>
                  <a:pt x="167351" y="119802"/>
                </a:lnTo>
                <a:lnTo>
                  <a:pt x="233016" y="119802"/>
                </a:lnTo>
                <a:lnTo>
                  <a:pt x="233016" y="74735"/>
                </a:lnTo>
                <a:lnTo>
                  <a:pt x="167351" y="74735"/>
                </a:lnTo>
                <a:lnTo>
                  <a:pt x="167351" y="49573"/>
                </a:lnTo>
                <a:lnTo>
                  <a:pt x="233016" y="49573"/>
                </a:lnTo>
                <a:lnTo>
                  <a:pt x="233016" y="0"/>
                </a:lnTo>
                <a:lnTo>
                  <a:pt x="263785" y="0"/>
                </a:lnTo>
                <a:lnTo>
                  <a:pt x="263785" y="206931"/>
                </a:lnTo>
                <a:close/>
              </a:path>
              <a:path w="264159" h="337185">
                <a:moveTo>
                  <a:pt x="25140" y="191533"/>
                </a:moveTo>
                <a:lnTo>
                  <a:pt x="1125" y="191533"/>
                </a:lnTo>
                <a:lnTo>
                  <a:pt x="1125" y="91635"/>
                </a:lnTo>
                <a:lnTo>
                  <a:pt x="115194" y="91635"/>
                </a:lnTo>
                <a:lnTo>
                  <a:pt x="115194" y="45066"/>
                </a:lnTo>
                <a:lnTo>
                  <a:pt x="0" y="45066"/>
                </a:lnTo>
                <a:lnTo>
                  <a:pt x="0" y="19904"/>
                </a:lnTo>
                <a:lnTo>
                  <a:pt x="145213" y="19904"/>
                </a:lnTo>
                <a:lnTo>
                  <a:pt x="145213" y="115295"/>
                </a:lnTo>
                <a:lnTo>
                  <a:pt x="31143" y="115295"/>
                </a:lnTo>
                <a:lnTo>
                  <a:pt x="31143" y="166371"/>
                </a:lnTo>
                <a:lnTo>
                  <a:pt x="165680" y="166371"/>
                </a:lnTo>
                <a:lnTo>
                  <a:pt x="167726" y="183271"/>
                </a:lnTo>
                <a:lnTo>
                  <a:pt x="137479" y="187572"/>
                </a:lnTo>
                <a:lnTo>
                  <a:pt x="106142" y="190078"/>
                </a:lnTo>
                <a:lnTo>
                  <a:pt x="69950" y="191246"/>
                </a:lnTo>
                <a:lnTo>
                  <a:pt x="25140" y="191533"/>
                </a:lnTo>
                <a:close/>
              </a:path>
              <a:path w="264159" h="337185">
                <a:moveTo>
                  <a:pt x="165680" y="166371"/>
                </a:moveTo>
                <a:lnTo>
                  <a:pt x="31143" y="166371"/>
                </a:lnTo>
                <a:lnTo>
                  <a:pt x="72805" y="166036"/>
                </a:lnTo>
                <a:lnTo>
                  <a:pt x="106658" y="164822"/>
                </a:lnTo>
                <a:lnTo>
                  <a:pt x="136149" y="162410"/>
                </a:lnTo>
                <a:lnTo>
                  <a:pt x="164725" y="158484"/>
                </a:lnTo>
                <a:lnTo>
                  <a:pt x="165680" y="166371"/>
                </a:lnTo>
                <a:close/>
              </a:path>
              <a:path w="264159" h="337185">
                <a:moveTo>
                  <a:pt x="263785" y="336873"/>
                </a:moveTo>
                <a:lnTo>
                  <a:pt x="233016" y="336873"/>
                </a:lnTo>
                <a:lnTo>
                  <a:pt x="233016" y="250120"/>
                </a:lnTo>
                <a:lnTo>
                  <a:pt x="38648" y="250120"/>
                </a:lnTo>
                <a:lnTo>
                  <a:pt x="38648" y="224958"/>
                </a:lnTo>
                <a:lnTo>
                  <a:pt x="263785" y="224958"/>
                </a:lnTo>
                <a:lnTo>
                  <a:pt x="26378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1192250" y="31328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1209698" y="314748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192250" y="325484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1209698" y="3269460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1399376" y="3117925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1618509" y="3112667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1823383" y="3112667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70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70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70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2035011" y="3112667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2239886" y="3112667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70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70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70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2438006" y="3434331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2674775" y="3210379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2689409" y="3115723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2674775" y="3324094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2789032" y="3116047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2934057" y="3084125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2859575" y="3091582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2845129" y="3230073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2859575" y="3242779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2934057" y="3242610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3007978" y="3089383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70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70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70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70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70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70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3353188" y="3084501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90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90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90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90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3696145" y="3084125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5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5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5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5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5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4061992" y="3083750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20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09" h="337820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09" h="337820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4373807" y="3434331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4598569" y="3097645"/>
            <a:ext cx="304800" cy="323215"/>
          </a:xfrm>
          <a:custGeom>
            <a:avLst/>
            <a:gdLst/>
            <a:ahLst/>
            <a:cxnLst/>
            <a:rect l="l" t="t" r="r" b="b"/>
            <a:pathLst>
              <a:path w="304800" h="323214">
                <a:moveTo>
                  <a:pt x="269038" y="114544"/>
                </a:moveTo>
                <a:lnTo>
                  <a:pt x="38273" y="114544"/>
                </a:lnTo>
                <a:lnTo>
                  <a:pt x="38273" y="0"/>
                </a:lnTo>
                <a:lnTo>
                  <a:pt x="266787" y="0"/>
                </a:lnTo>
                <a:lnTo>
                  <a:pt x="266787" y="24786"/>
                </a:lnTo>
                <a:lnTo>
                  <a:pt x="69041" y="24786"/>
                </a:lnTo>
                <a:lnTo>
                  <a:pt x="69041" y="89757"/>
                </a:lnTo>
                <a:lnTo>
                  <a:pt x="269038" y="89757"/>
                </a:lnTo>
                <a:lnTo>
                  <a:pt x="269038" y="114544"/>
                </a:lnTo>
                <a:close/>
              </a:path>
              <a:path w="304800" h="323214">
                <a:moveTo>
                  <a:pt x="151967" y="322978"/>
                </a:moveTo>
                <a:lnTo>
                  <a:pt x="103732" y="318964"/>
                </a:lnTo>
                <a:lnTo>
                  <a:pt x="67494" y="307204"/>
                </a:lnTo>
                <a:lnTo>
                  <a:pt x="44693" y="288121"/>
                </a:lnTo>
                <a:lnTo>
                  <a:pt x="36772" y="262138"/>
                </a:lnTo>
                <a:lnTo>
                  <a:pt x="44693" y="236154"/>
                </a:lnTo>
                <a:lnTo>
                  <a:pt x="67494" y="217071"/>
                </a:lnTo>
                <a:lnTo>
                  <a:pt x="103732" y="205311"/>
                </a:lnTo>
                <a:lnTo>
                  <a:pt x="151967" y="201298"/>
                </a:lnTo>
                <a:lnTo>
                  <a:pt x="200201" y="205311"/>
                </a:lnTo>
                <a:lnTo>
                  <a:pt x="236440" y="217071"/>
                </a:lnTo>
                <a:lnTo>
                  <a:pt x="246312" y="225333"/>
                </a:lnTo>
                <a:lnTo>
                  <a:pt x="151967" y="225333"/>
                </a:lnTo>
                <a:lnTo>
                  <a:pt x="116514" y="227757"/>
                </a:lnTo>
                <a:lnTo>
                  <a:pt x="90101" y="234863"/>
                </a:lnTo>
                <a:lnTo>
                  <a:pt x="73609" y="246405"/>
                </a:lnTo>
                <a:lnTo>
                  <a:pt x="67916" y="262138"/>
                </a:lnTo>
                <a:lnTo>
                  <a:pt x="73609" y="277870"/>
                </a:lnTo>
                <a:lnTo>
                  <a:pt x="90101" y="289412"/>
                </a:lnTo>
                <a:lnTo>
                  <a:pt x="116514" y="296519"/>
                </a:lnTo>
                <a:lnTo>
                  <a:pt x="151967" y="298942"/>
                </a:lnTo>
                <a:lnTo>
                  <a:pt x="246312" y="298942"/>
                </a:lnTo>
                <a:lnTo>
                  <a:pt x="236440" y="307204"/>
                </a:lnTo>
                <a:lnTo>
                  <a:pt x="200201" y="318964"/>
                </a:lnTo>
                <a:lnTo>
                  <a:pt x="151967" y="322978"/>
                </a:lnTo>
                <a:close/>
              </a:path>
              <a:path w="304800" h="323214">
                <a:moveTo>
                  <a:pt x="246312" y="298942"/>
                </a:moveTo>
                <a:lnTo>
                  <a:pt x="151967" y="298942"/>
                </a:lnTo>
                <a:lnTo>
                  <a:pt x="187262" y="296519"/>
                </a:lnTo>
                <a:lnTo>
                  <a:pt x="213692" y="289412"/>
                </a:lnTo>
                <a:lnTo>
                  <a:pt x="230272" y="277870"/>
                </a:lnTo>
                <a:lnTo>
                  <a:pt x="236018" y="262138"/>
                </a:lnTo>
                <a:lnTo>
                  <a:pt x="230325" y="246405"/>
                </a:lnTo>
                <a:lnTo>
                  <a:pt x="213832" y="234863"/>
                </a:lnTo>
                <a:lnTo>
                  <a:pt x="187420" y="227757"/>
                </a:lnTo>
                <a:lnTo>
                  <a:pt x="151967" y="225333"/>
                </a:lnTo>
                <a:lnTo>
                  <a:pt x="246312" y="225333"/>
                </a:lnTo>
                <a:lnTo>
                  <a:pt x="259241" y="236154"/>
                </a:lnTo>
                <a:lnTo>
                  <a:pt x="267162" y="262138"/>
                </a:lnTo>
                <a:lnTo>
                  <a:pt x="259241" y="288121"/>
                </a:lnTo>
                <a:lnTo>
                  <a:pt x="246312" y="298942"/>
                </a:lnTo>
                <a:close/>
              </a:path>
              <a:path w="304800" h="323214">
                <a:moveTo>
                  <a:pt x="304685" y="172380"/>
                </a:moveTo>
                <a:lnTo>
                  <a:pt x="0" y="172380"/>
                </a:lnTo>
                <a:lnTo>
                  <a:pt x="0" y="146842"/>
                </a:lnTo>
                <a:lnTo>
                  <a:pt x="304685" y="146842"/>
                </a:lnTo>
                <a:lnTo>
                  <a:pt x="304685" y="172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4977549" y="3332988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5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5180922" y="3345693"/>
            <a:ext cx="31115" cy="73025"/>
          </a:xfrm>
          <a:custGeom>
            <a:avLst/>
            <a:gdLst/>
            <a:ahLst/>
            <a:cxnLst/>
            <a:rect l="l" t="t" r="r" b="b"/>
            <a:pathLst>
              <a:path w="31115" h="73025">
                <a:moveTo>
                  <a:pt x="0" y="0"/>
                </a:moveTo>
                <a:lnTo>
                  <a:pt x="30768" y="0"/>
                </a:lnTo>
                <a:lnTo>
                  <a:pt x="30768" y="72421"/>
                </a:lnTo>
                <a:lnTo>
                  <a:pt x="0" y="724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4982051" y="3104923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5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5179422" y="3116993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80" h="34925">
                <a:moveTo>
                  <a:pt x="0" y="0"/>
                </a:moveTo>
                <a:lnTo>
                  <a:pt x="30393" y="0"/>
                </a:lnTo>
                <a:lnTo>
                  <a:pt x="30393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4982801" y="3162733"/>
            <a:ext cx="227329" cy="0"/>
          </a:xfrm>
          <a:custGeom>
            <a:avLst/>
            <a:gdLst/>
            <a:ahLst/>
            <a:cxnLst/>
            <a:rect l="l" t="t" r="r" b="b"/>
            <a:pathLst>
              <a:path w="227330" h="0">
                <a:moveTo>
                  <a:pt x="0" y="0"/>
                </a:moveTo>
                <a:lnTo>
                  <a:pt x="227012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4982801" y="3174168"/>
            <a:ext cx="30480" cy="36195"/>
          </a:xfrm>
          <a:custGeom>
            <a:avLst/>
            <a:gdLst/>
            <a:ahLst/>
            <a:cxnLst/>
            <a:rect l="l" t="t" r="r" b="b"/>
            <a:pathLst>
              <a:path w="30480" h="36194">
                <a:moveTo>
                  <a:pt x="0" y="0"/>
                </a:moveTo>
                <a:lnTo>
                  <a:pt x="30393" y="0"/>
                </a:lnTo>
                <a:lnTo>
                  <a:pt x="30393" y="35575"/>
                </a:lnTo>
                <a:lnTo>
                  <a:pt x="0" y="35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4982801" y="3221814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5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5080736" y="3233972"/>
            <a:ext cx="31750" cy="35560"/>
          </a:xfrm>
          <a:custGeom>
            <a:avLst/>
            <a:gdLst/>
            <a:ahLst/>
            <a:cxnLst/>
            <a:rect l="l" t="t" r="r" b="b"/>
            <a:pathLst>
              <a:path w="31750" h="35560">
                <a:moveTo>
                  <a:pt x="31143" y="35302"/>
                </a:moveTo>
                <a:lnTo>
                  <a:pt x="0" y="35302"/>
                </a:lnTo>
                <a:lnTo>
                  <a:pt x="0" y="0"/>
                </a:lnTo>
                <a:lnTo>
                  <a:pt x="31143" y="0"/>
                </a:lnTo>
                <a:lnTo>
                  <a:pt x="31143" y="35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4943402" y="3281855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4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1192250" y="4550100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209698" y="456471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1192250" y="467207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1209698" y="468668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1399376" y="4535150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1618509" y="4529892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1823383" y="4529892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70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70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70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2035011" y="4529892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2232382" y="4535150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29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29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29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2438006" y="485155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2674775" y="4627604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2689409" y="4532948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2674775" y="4741319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2789032" y="4533272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2934057" y="4501350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2859575" y="4508807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2845129" y="4647298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2859575" y="4660003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2934057" y="4659835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3007978" y="4506608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70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70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70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70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70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70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3353188" y="4501726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90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90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90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90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3696145" y="4501350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5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5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5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5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5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4061992" y="4500975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20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09" h="337820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09" h="337820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4373807" y="485155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4598944" y="4513368"/>
            <a:ext cx="304800" cy="325755"/>
          </a:xfrm>
          <a:custGeom>
            <a:avLst/>
            <a:gdLst/>
            <a:ahLst/>
            <a:cxnLst/>
            <a:rect l="l" t="t" r="r" b="b"/>
            <a:pathLst>
              <a:path w="304800" h="325754">
                <a:moveTo>
                  <a:pt x="27766" y="141209"/>
                </a:moveTo>
                <a:lnTo>
                  <a:pt x="15384" y="116422"/>
                </a:lnTo>
                <a:lnTo>
                  <a:pt x="60007" y="104122"/>
                </a:lnTo>
                <a:lnTo>
                  <a:pt x="98544" y="82246"/>
                </a:lnTo>
                <a:lnTo>
                  <a:pt x="125613" y="53047"/>
                </a:lnTo>
                <a:lnTo>
                  <a:pt x="135832" y="18777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77"/>
                </a:lnTo>
                <a:lnTo>
                  <a:pt x="178438" y="52571"/>
                </a:lnTo>
                <a:lnTo>
                  <a:pt x="187565" y="62342"/>
                </a:lnTo>
                <a:lnTo>
                  <a:pt x="151967" y="62342"/>
                </a:lnTo>
                <a:lnTo>
                  <a:pt x="131083" y="90667"/>
                </a:lnTo>
                <a:lnTo>
                  <a:pt x="101686" y="113746"/>
                </a:lnTo>
                <a:lnTo>
                  <a:pt x="66380" y="130840"/>
                </a:lnTo>
                <a:lnTo>
                  <a:pt x="27766" y="141209"/>
                </a:lnTo>
                <a:close/>
              </a:path>
              <a:path w="304800" h="325754">
                <a:moveTo>
                  <a:pt x="276542" y="141209"/>
                </a:moveTo>
                <a:lnTo>
                  <a:pt x="238134" y="130787"/>
                </a:lnTo>
                <a:lnTo>
                  <a:pt x="202857" y="113605"/>
                </a:lnTo>
                <a:lnTo>
                  <a:pt x="173279" y="90509"/>
                </a:lnTo>
                <a:lnTo>
                  <a:pt x="151967" y="62342"/>
                </a:lnTo>
                <a:lnTo>
                  <a:pt x="187565" y="62342"/>
                </a:lnTo>
                <a:lnTo>
                  <a:pt x="205765" y="81824"/>
                </a:lnTo>
                <a:lnTo>
                  <a:pt x="244560" y="103964"/>
                </a:lnTo>
                <a:lnTo>
                  <a:pt x="289300" y="116422"/>
                </a:lnTo>
                <a:lnTo>
                  <a:pt x="276542" y="141209"/>
                </a:lnTo>
                <a:close/>
              </a:path>
              <a:path w="304800" h="325754">
                <a:moveTo>
                  <a:pt x="304309" y="203175"/>
                </a:moveTo>
                <a:lnTo>
                  <a:pt x="0" y="203175"/>
                </a:lnTo>
                <a:lnTo>
                  <a:pt x="0" y="177638"/>
                </a:lnTo>
                <a:lnTo>
                  <a:pt x="303934" y="177638"/>
                </a:lnTo>
                <a:lnTo>
                  <a:pt x="304309" y="203175"/>
                </a:lnTo>
                <a:close/>
              </a:path>
              <a:path w="304800" h="325754">
                <a:moveTo>
                  <a:pt x="166601" y="325231"/>
                </a:moveTo>
                <a:lnTo>
                  <a:pt x="135832" y="325231"/>
                </a:lnTo>
                <a:lnTo>
                  <a:pt x="135832" y="203175"/>
                </a:lnTo>
                <a:lnTo>
                  <a:pt x="166601" y="203175"/>
                </a:lnTo>
                <a:lnTo>
                  <a:pt x="166601" y="325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4944904" y="4501726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4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4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4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4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4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4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1176248" y="3846493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1193696" y="3861104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1176248" y="396846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1193696" y="3983078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1383374" y="3831543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1602507" y="3826285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1807381" y="3826285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70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70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70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2019009" y="3826285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2219757" y="3826285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29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29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29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2422004" y="4147949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2658773" y="3923997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2673407" y="3829341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2658773" y="4037712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2773030" y="3829665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2918055" y="3797743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2843573" y="3805200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2829127" y="3943690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2843573" y="3956396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2918055" y="3956227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2991975" y="3803000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70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70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70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70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70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70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3337185" y="3798118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90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90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90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90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3680143" y="3797743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5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5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5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5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5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4045990" y="3797367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20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09" h="337820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09" h="337820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4357805" y="4147949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4581816" y="3798118"/>
            <a:ext cx="312420" cy="337185"/>
          </a:xfrm>
          <a:custGeom>
            <a:avLst/>
            <a:gdLst/>
            <a:ahLst/>
            <a:cxnLst/>
            <a:rect l="l" t="t" r="r" b="b"/>
            <a:pathLst>
              <a:path w="312419" h="337185">
                <a:moveTo>
                  <a:pt x="15384" y="189280"/>
                </a:moveTo>
                <a:lnTo>
                  <a:pt x="0" y="164493"/>
                </a:lnTo>
                <a:lnTo>
                  <a:pt x="34386" y="146302"/>
                </a:lnTo>
                <a:lnTo>
                  <a:pt x="60646" y="120084"/>
                </a:lnTo>
                <a:lnTo>
                  <a:pt x="77408" y="87809"/>
                </a:lnTo>
                <a:lnTo>
                  <a:pt x="83300" y="51451"/>
                </a:lnTo>
                <a:lnTo>
                  <a:pt x="83300" y="16524"/>
                </a:lnTo>
                <a:lnTo>
                  <a:pt x="114069" y="16524"/>
                </a:lnTo>
                <a:lnTo>
                  <a:pt x="114069" y="53704"/>
                </a:lnTo>
                <a:lnTo>
                  <a:pt x="120043" y="86812"/>
                </a:lnTo>
                <a:lnTo>
                  <a:pt x="130792" y="105906"/>
                </a:lnTo>
                <a:lnTo>
                  <a:pt x="99060" y="105906"/>
                </a:lnTo>
                <a:lnTo>
                  <a:pt x="85563" y="133034"/>
                </a:lnTo>
                <a:lnTo>
                  <a:pt x="66790" y="156466"/>
                </a:lnTo>
                <a:lnTo>
                  <a:pt x="43233" y="175460"/>
                </a:lnTo>
                <a:lnTo>
                  <a:pt x="15384" y="189280"/>
                </a:lnTo>
                <a:close/>
              </a:path>
              <a:path w="312419" h="337185">
                <a:moveTo>
                  <a:pt x="180484" y="182520"/>
                </a:moveTo>
                <a:lnTo>
                  <a:pt x="153989" y="169598"/>
                </a:lnTo>
                <a:lnTo>
                  <a:pt x="131189" y="152100"/>
                </a:lnTo>
                <a:lnTo>
                  <a:pt x="112679" y="130658"/>
                </a:lnTo>
                <a:lnTo>
                  <a:pt x="99060" y="105906"/>
                </a:lnTo>
                <a:lnTo>
                  <a:pt x="130792" y="105906"/>
                </a:lnTo>
                <a:lnTo>
                  <a:pt x="136817" y="116610"/>
                </a:lnTo>
                <a:lnTo>
                  <a:pt x="162667" y="141056"/>
                </a:lnTo>
                <a:lnTo>
                  <a:pt x="195868" y="158109"/>
                </a:lnTo>
                <a:lnTo>
                  <a:pt x="180484" y="182520"/>
                </a:lnTo>
                <a:close/>
              </a:path>
              <a:path w="312419" h="337185">
                <a:moveTo>
                  <a:pt x="261909" y="336873"/>
                </a:moveTo>
                <a:lnTo>
                  <a:pt x="231140" y="336873"/>
                </a:lnTo>
                <a:lnTo>
                  <a:pt x="231140" y="245613"/>
                </a:lnTo>
                <a:lnTo>
                  <a:pt x="42775" y="245613"/>
                </a:lnTo>
                <a:lnTo>
                  <a:pt x="42775" y="220826"/>
                </a:lnTo>
                <a:lnTo>
                  <a:pt x="261909" y="220826"/>
                </a:lnTo>
                <a:lnTo>
                  <a:pt x="261909" y="336873"/>
                </a:lnTo>
                <a:close/>
              </a:path>
              <a:path w="312419" h="337185">
                <a:moveTo>
                  <a:pt x="261909" y="203926"/>
                </a:moveTo>
                <a:lnTo>
                  <a:pt x="231140" y="203926"/>
                </a:lnTo>
                <a:lnTo>
                  <a:pt x="231140" y="0"/>
                </a:lnTo>
                <a:lnTo>
                  <a:pt x="261909" y="0"/>
                </a:lnTo>
                <a:lnTo>
                  <a:pt x="261909" y="88631"/>
                </a:lnTo>
                <a:lnTo>
                  <a:pt x="311814" y="88631"/>
                </a:lnTo>
                <a:lnTo>
                  <a:pt x="311814" y="114169"/>
                </a:lnTo>
                <a:lnTo>
                  <a:pt x="261909" y="114169"/>
                </a:lnTo>
                <a:lnTo>
                  <a:pt x="26190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4923648" y="3797367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4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4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4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4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4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1192250" y="531321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1209698" y="5327826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1192250" y="5435188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1209698" y="5449800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1399376" y="5298265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1618509" y="5293007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1823383" y="5293007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70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70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70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2035011" y="5293007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2235383" y="5298265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70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70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70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70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2438006" y="5614671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2674775" y="5390719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2689409" y="5296062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2674775" y="5504434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2789032" y="5296387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2934057" y="5264465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2859575" y="5271922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2845129" y="5410412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2859575" y="5423118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2934057" y="5422949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3007978" y="5269722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70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70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70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70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70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70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3353188" y="5264840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90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90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90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90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3696145" y="5264465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5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5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5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5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5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4061992" y="5264089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20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09" h="337820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09" h="337820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4373807" y="5614671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4597067" y="5264840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5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5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5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5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5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4959162" y="5264465"/>
            <a:ext cx="295910" cy="329565"/>
          </a:xfrm>
          <a:custGeom>
            <a:avLst/>
            <a:gdLst/>
            <a:ahLst/>
            <a:cxnLst/>
            <a:rect l="l" t="t" r="r" b="b"/>
            <a:pathLst>
              <a:path w="295909" h="329564">
                <a:moveTo>
                  <a:pt x="26265" y="184022"/>
                </a:moveTo>
                <a:lnTo>
                  <a:pt x="0" y="184022"/>
                </a:lnTo>
                <a:lnTo>
                  <a:pt x="0" y="29293"/>
                </a:lnTo>
                <a:lnTo>
                  <a:pt x="148965" y="29293"/>
                </a:lnTo>
                <a:lnTo>
                  <a:pt x="148965" y="54080"/>
                </a:lnTo>
                <a:lnTo>
                  <a:pt x="30768" y="54080"/>
                </a:lnTo>
                <a:lnTo>
                  <a:pt x="30768" y="158860"/>
                </a:lnTo>
                <a:lnTo>
                  <a:pt x="180893" y="158860"/>
                </a:lnTo>
                <a:lnTo>
                  <a:pt x="182735" y="172380"/>
                </a:lnTo>
                <a:lnTo>
                  <a:pt x="148736" y="178160"/>
                </a:lnTo>
                <a:lnTo>
                  <a:pt x="113647" y="181722"/>
                </a:lnTo>
                <a:lnTo>
                  <a:pt x="73984" y="183523"/>
                </a:lnTo>
                <a:lnTo>
                  <a:pt x="26265" y="184022"/>
                </a:lnTo>
                <a:close/>
              </a:path>
              <a:path w="295909" h="329564">
                <a:moveTo>
                  <a:pt x="180893" y="158860"/>
                </a:moveTo>
                <a:lnTo>
                  <a:pt x="30768" y="158860"/>
                </a:lnTo>
                <a:lnTo>
                  <a:pt x="75831" y="158314"/>
                </a:lnTo>
                <a:lnTo>
                  <a:pt x="113506" y="156466"/>
                </a:lnTo>
                <a:lnTo>
                  <a:pt x="146960" y="152998"/>
                </a:lnTo>
                <a:lnTo>
                  <a:pt x="179358" y="147593"/>
                </a:lnTo>
                <a:lnTo>
                  <a:pt x="180893" y="158860"/>
                </a:lnTo>
                <a:close/>
              </a:path>
              <a:path w="295909" h="329564">
                <a:moveTo>
                  <a:pt x="245774" y="243735"/>
                </a:moveTo>
                <a:lnTo>
                  <a:pt x="215005" y="243735"/>
                </a:lnTo>
                <a:lnTo>
                  <a:pt x="215005" y="0"/>
                </a:lnTo>
                <a:lnTo>
                  <a:pt x="245774" y="0"/>
                </a:lnTo>
                <a:lnTo>
                  <a:pt x="245774" y="99897"/>
                </a:lnTo>
                <a:lnTo>
                  <a:pt x="295679" y="99897"/>
                </a:lnTo>
                <a:lnTo>
                  <a:pt x="295679" y="125435"/>
                </a:lnTo>
                <a:lnTo>
                  <a:pt x="245774" y="125435"/>
                </a:lnTo>
                <a:lnTo>
                  <a:pt x="245774" y="243735"/>
                </a:lnTo>
                <a:close/>
              </a:path>
              <a:path w="295909" h="329564">
                <a:moveTo>
                  <a:pt x="260783" y="329362"/>
                </a:moveTo>
                <a:lnTo>
                  <a:pt x="36397" y="329362"/>
                </a:lnTo>
                <a:lnTo>
                  <a:pt x="36397" y="219324"/>
                </a:lnTo>
                <a:lnTo>
                  <a:pt x="67165" y="219324"/>
                </a:lnTo>
                <a:lnTo>
                  <a:pt x="67165" y="304200"/>
                </a:lnTo>
                <a:lnTo>
                  <a:pt x="260783" y="304200"/>
                </a:lnTo>
                <a:lnTo>
                  <a:pt x="26078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5394202" y="5298265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4">
                <a:moveTo>
                  <a:pt x="255154" y="189280"/>
                </a:moveTo>
                <a:lnTo>
                  <a:pt x="224386" y="185900"/>
                </a:lnTo>
                <a:lnTo>
                  <a:pt x="231761" y="140528"/>
                </a:lnTo>
                <a:lnTo>
                  <a:pt x="235549" y="100649"/>
                </a:lnTo>
                <a:lnTo>
                  <a:pt x="236944" y="65276"/>
                </a:lnTo>
                <a:lnTo>
                  <a:pt x="237144" y="33424"/>
                </a:lnTo>
                <a:lnTo>
                  <a:pt x="237144" y="25162"/>
                </a:lnTo>
                <a:lnTo>
                  <a:pt x="31894" y="25162"/>
                </a:lnTo>
                <a:lnTo>
                  <a:pt x="31894" y="0"/>
                </a:lnTo>
                <a:lnTo>
                  <a:pt x="267912" y="0"/>
                </a:lnTo>
                <a:lnTo>
                  <a:pt x="267912" y="33424"/>
                </a:lnTo>
                <a:lnTo>
                  <a:pt x="267713" y="65804"/>
                </a:lnTo>
                <a:lnTo>
                  <a:pt x="266317" y="101494"/>
                </a:lnTo>
                <a:lnTo>
                  <a:pt x="262530" y="142112"/>
                </a:lnTo>
                <a:lnTo>
                  <a:pt x="255154" y="189280"/>
                </a:lnTo>
                <a:close/>
              </a:path>
              <a:path w="304800" h="255904">
                <a:moveTo>
                  <a:pt x="148965" y="230591"/>
                </a:moveTo>
                <a:lnTo>
                  <a:pt x="118196" y="230591"/>
                </a:lnTo>
                <a:lnTo>
                  <a:pt x="118196" y="110037"/>
                </a:lnTo>
                <a:lnTo>
                  <a:pt x="148965" y="110037"/>
                </a:lnTo>
                <a:lnTo>
                  <a:pt x="148965" y="230591"/>
                </a:lnTo>
                <a:close/>
              </a:path>
              <a:path w="304800" h="255904">
                <a:moveTo>
                  <a:pt x="304309" y="255753"/>
                </a:moveTo>
                <a:lnTo>
                  <a:pt x="0" y="255753"/>
                </a:lnTo>
                <a:lnTo>
                  <a:pt x="0" y="230591"/>
                </a:lnTo>
                <a:lnTo>
                  <a:pt x="304309" y="230591"/>
                </a:lnTo>
                <a:lnTo>
                  <a:pt x="304309" y="255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5740163" y="5264840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4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4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4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4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4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4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6077868" y="5293007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4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4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4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4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4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6339027" y="5264089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5">
                <a:moveTo>
                  <a:pt x="83675" y="259133"/>
                </a:moveTo>
                <a:lnTo>
                  <a:pt x="54847" y="253547"/>
                </a:lnTo>
                <a:lnTo>
                  <a:pt x="32035" y="237820"/>
                </a:lnTo>
                <a:lnTo>
                  <a:pt x="17031" y="213503"/>
                </a:lnTo>
                <a:lnTo>
                  <a:pt x="11632" y="182144"/>
                </a:lnTo>
                <a:lnTo>
                  <a:pt x="17031" y="151161"/>
                </a:lnTo>
                <a:lnTo>
                  <a:pt x="32035" y="126937"/>
                </a:lnTo>
                <a:lnTo>
                  <a:pt x="54847" y="111164"/>
                </a:lnTo>
                <a:lnTo>
                  <a:pt x="83675" y="105531"/>
                </a:lnTo>
                <a:lnTo>
                  <a:pt x="112503" y="111164"/>
                </a:lnTo>
                <a:lnTo>
                  <a:pt x="135316" y="126937"/>
                </a:lnTo>
                <a:lnTo>
                  <a:pt x="138107" y="131444"/>
                </a:lnTo>
                <a:lnTo>
                  <a:pt x="83675" y="131444"/>
                </a:lnTo>
                <a:lnTo>
                  <a:pt x="65617" y="135247"/>
                </a:lnTo>
                <a:lnTo>
                  <a:pt x="51500" y="145809"/>
                </a:lnTo>
                <a:lnTo>
                  <a:pt x="42306" y="161864"/>
                </a:lnTo>
                <a:lnTo>
                  <a:pt x="39023" y="182144"/>
                </a:lnTo>
                <a:lnTo>
                  <a:pt x="42306" y="202858"/>
                </a:lnTo>
                <a:lnTo>
                  <a:pt x="51500" y="219136"/>
                </a:lnTo>
                <a:lnTo>
                  <a:pt x="65617" y="229781"/>
                </a:lnTo>
                <a:lnTo>
                  <a:pt x="83675" y="233595"/>
                </a:lnTo>
                <a:lnTo>
                  <a:pt x="137923" y="233595"/>
                </a:lnTo>
                <a:lnTo>
                  <a:pt x="135316" y="237820"/>
                </a:lnTo>
                <a:lnTo>
                  <a:pt x="112503" y="253547"/>
                </a:lnTo>
                <a:lnTo>
                  <a:pt x="83675" y="259133"/>
                </a:lnTo>
                <a:close/>
              </a:path>
              <a:path w="285750" h="337185">
                <a:moveTo>
                  <a:pt x="137923" y="233595"/>
                </a:moveTo>
                <a:lnTo>
                  <a:pt x="83675" y="233595"/>
                </a:lnTo>
                <a:lnTo>
                  <a:pt x="101575" y="229781"/>
                </a:lnTo>
                <a:lnTo>
                  <a:pt x="115710" y="219136"/>
                </a:lnTo>
                <a:lnTo>
                  <a:pt x="124991" y="202858"/>
                </a:lnTo>
                <a:lnTo>
                  <a:pt x="128327" y="182144"/>
                </a:lnTo>
                <a:lnTo>
                  <a:pt x="124991" y="161864"/>
                </a:lnTo>
                <a:lnTo>
                  <a:pt x="115710" y="145809"/>
                </a:lnTo>
                <a:lnTo>
                  <a:pt x="101575" y="135247"/>
                </a:lnTo>
                <a:lnTo>
                  <a:pt x="83675" y="131444"/>
                </a:lnTo>
                <a:lnTo>
                  <a:pt x="138107" y="131444"/>
                </a:lnTo>
                <a:lnTo>
                  <a:pt x="150319" y="151161"/>
                </a:lnTo>
                <a:lnTo>
                  <a:pt x="155719" y="182144"/>
                </a:lnTo>
                <a:lnTo>
                  <a:pt x="150319" y="213503"/>
                </a:lnTo>
                <a:lnTo>
                  <a:pt x="137923" y="233595"/>
                </a:lnTo>
                <a:close/>
              </a:path>
              <a:path w="285750" h="337185">
                <a:moveTo>
                  <a:pt x="98684" y="57835"/>
                </a:moveTo>
                <a:lnTo>
                  <a:pt x="68291" y="57835"/>
                </a:lnTo>
                <a:lnTo>
                  <a:pt x="68291" y="10140"/>
                </a:lnTo>
                <a:lnTo>
                  <a:pt x="98684" y="10140"/>
                </a:lnTo>
                <a:lnTo>
                  <a:pt x="98684" y="57835"/>
                </a:lnTo>
                <a:close/>
              </a:path>
              <a:path w="285750" h="337185">
                <a:moveTo>
                  <a:pt x="166976" y="82997"/>
                </a:moveTo>
                <a:lnTo>
                  <a:pt x="0" y="82997"/>
                </a:lnTo>
                <a:lnTo>
                  <a:pt x="0" y="57835"/>
                </a:lnTo>
                <a:lnTo>
                  <a:pt x="166976" y="57835"/>
                </a:lnTo>
                <a:lnTo>
                  <a:pt x="166976" y="82997"/>
                </a:lnTo>
                <a:close/>
              </a:path>
              <a:path w="285750" h="337185">
                <a:moveTo>
                  <a:pt x="285548" y="142335"/>
                </a:moveTo>
                <a:lnTo>
                  <a:pt x="255905" y="142335"/>
                </a:lnTo>
                <a:lnTo>
                  <a:pt x="255905" y="0"/>
                </a:lnTo>
                <a:lnTo>
                  <a:pt x="285548" y="0"/>
                </a:lnTo>
                <a:lnTo>
                  <a:pt x="285548" y="142335"/>
                </a:lnTo>
                <a:close/>
              </a:path>
              <a:path w="285750" h="337185">
                <a:moveTo>
                  <a:pt x="212754" y="320724"/>
                </a:moveTo>
                <a:lnTo>
                  <a:pt x="183861" y="320724"/>
                </a:lnTo>
                <a:lnTo>
                  <a:pt x="183861" y="7886"/>
                </a:lnTo>
                <a:lnTo>
                  <a:pt x="212754" y="7886"/>
                </a:lnTo>
                <a:lnTo>
                  <a:pt x="212754" y="142335"/>
                </a:lnTo>
                <a:lnTo>
                  <a:pt x="285548" y="142335"/>
                </a:lnTo>
                <a:lnTo>
                  <a:pt x="285548" y="167497"/>
                </a:lnTo>
                <a:lnTo>
                  <a:pt x="212754" y="167497"/>
                </a:lnTo>
                <a:lnTo>
                  <a:pt x="212754" y="320724"/>
                </a:lnTo>
                <a:close/>
              </a:path>
              <a:path w="285750" h="337185">
                <a:moveTo>
                  <a:pt x="285548" y="336873"/>
                </a:moveTo>
                <a:lnTo>
                  <a:pt x="255905" y="336873"/>
                </a:lnTo>
                <a:lnTo>
                  <a:pt x="255905" y="167497"/>
                </a:lnTo>
                <a:lnTo>
                  <a:pt x="285548" y="167497"/>
                </a:lnTo>
                <a:lnTo>
                  <a:pt x="28554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6680484" y="5264089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4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4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4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4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4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7578" y="6357144"/>
            <a:ext cx="11320903" cy="25068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807578" y="3375767"/>
            <a:ext cx="15967364" cy="27518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30945" y="1420893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479" y="363020"/>
                </a:moveTo>
                <a:lnTo>
                  <a:pt x="0" y="325904"/>
                </a:lnTo>
                <a:lnTo>
                  <a:pt x="44851" y="295697"/>
                </a:lnTo>
                <a:lnTo>
                  <a:pt x="80769" y="262539"/>
                </a:lnTo>
                <a:lnTo>
                  <a:pt x="108391" y="226442"/>
                </a:lnTo>
                <a:lnTo>
                  <a:pt x="128351" y="187422"/>
                </a:lnTo>
                <a:lnTo>
                  <a:pt x="141283" y="145493"/>
                </a:lnTo>
                <a:lnTo>
                  <a:pt x="147824" y="100669"/>
                </a:lnTo>
                <a:lnTo>
                  <a:pt x="19303" y="100669"/>
                </a:lnTo>
                <a:lnTo>
                  <a:pt x="19303" y="57961"/>
                </a:lnTo>
                <a:lnTo>
                  <a:pt x="199639" y="57961"/>
                </a:lnTo>
                <a:lnTo>
                  <a:pt x="197662" y="103204"/>
                </a:lnTo>
                <a:lnTo>
                  <a:pt x="191352" y="146881"/>
                </a:lnTo>
                <a:lnTo>
                  <a:pt x="180137" y="188758"/>
                </a:lnTo>
                <a:lnTo>
                  <a:pt x="163444" y="228603"/>
                </a:lnTo>
                <a:lnTo>
                  <a:pt x="140704" y="266184"/>
                </a:lnTo>
                <a:lnTo>
                  <a:pt x="111344" y="301269"/>
                </a:lnTo>
                <a:lnTo>
                  <a:pt x="74793" y="333625"/>
                </a:lnTo>
                <a:lnTo>
                  <a:pt x="30479" y="363020"/>
                </a:lnTo>
                <a:close/>
              </a:path>
              <a:path w="393064" h="459739">
                <a:moveTo>
                  <a:pt x="392674" y="179476"/>
                </a:moveTo>
                <a:lnTo>
                  <a:pt x="342891" y="179476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179476"/>
                </a:lnTo>
                <a:close/>
              </a:path>
              <a:path w="393064" h="459739">
                <a:moveTo>
                  <a:pt x="290568" y="437759"/>
                </a:moveTo>
                <a:lnTo>
                  <a:pt x="241293" y="437759"/>
                </a:lnTo>
                <a:lnTo>
                  <a:pt x="241293" y="12202"/>
                </a:lnTo>
                <a:lnTo>
                  <a:pt x="290568" y="12202"/>
                </a:lnTo>
                <a:lnTo>
                  <a:pt x="290568" y="179476"/>
                </a:lnTo>
                <a:lnTo>
                  <a:pt x="392674" y="179476"/>
                </a:lnTo>
                <a:lnTo>
                  <a:pt x="392674" y="222184"/>
                </a:lnTo>
                <a:lnTo>
                  <a:pt x="290568" y="222184"/>
                </a:lnTo>
                <a:lnTo>
                  <a:pt x="290568" y="437759"/>
                </a:lnTo>
                <a:close/>
              </a:path>
              <a:path w="393064" h="459739">
                <a:moveTo>
                  <a:pt x="392674" y="459113"/>
                </a:moveTo>
                <a:lnTo>
                  <a:pt x="342891" y="459113"/>
                </a:lnTo>
                <a:lnTo>
                  <a:pt x="342891" y="222184"/>
                </a:lnTo>
                <a:lnTo>
                  <a:pt x="392674" y="222184"/>
                </a:lnTo>
                <a:lnTo>
                  <a:pt x="392674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09469" y="1420893"/>
            <a:ext cx="382905" cy="450850"/>
          </a:xfrm>
          <a:custGeom>
            <a:avLst/>
            <a:gdLst/>
            <a:ahLst/>
            <a:cxnLst/>
            <a:rect l="l" t="t" r="r" b="b"/>
            <a:pathLst>
              <a:path w="382905" h="450850">
                <a:moveTo>
                  <a:pt x="369306" y="333531"/>
                </a:moveTo>
                <a:lnTo>
                  <a:pt x="316984" y="333531"/>
                </a:lnTo>
                <a:lnTo>
                  <a:pt x="316984" y="0"/>
                </a:lnTo>
                <a:lnTo>
                  <a:pt x="369306" y="0"/>
                </a:lnTo>
                <a:lnTo>
                  <a:pt x="369306" y="333531"/>
                </a:lnTo>
                <a:close/>
              </a:path>
              <a:path w="382905" h="450850">
                <a:moveTo>
                  <a:pt x="121916" y="260316"/>
                </a:moveTo>
                <a:lnTo>
                  <a:pt x="73721" y="251729"/>
                </a:lnTo>
                <a:lnTo>
                  <a:pt x="35051" y="227840"/>
                </a:lnTo>
                <a:lnTo>
                  <a:pt x="9334" y="191464"/>
                </a:lnTo>
                <a:lnTo>
                  <a:pt x="0" y="145411"/>
                </a:lnTo>
                <a:lnTo>
                  <a:pt x="9334" y="99144"/>
                </a:lnTo>
                <a:lnTo>
                  <a:pt x="35051" y="62791"/>
                </a:lnTo>
                <a:lnTo>
                  <a:pt x="73721" y="39022"/>
                </a:lnTo>
                <a:lnTo>
                  <a:pt x="121916" y="30505"/>
                </a:lnTo>
                <a:lnTo>
                  <a:pt x="170032" y="39022"/>
                </a:lnTo>
                <a:lnTo>
                  <a:pt x="208528" y="62791"/>
                </a:lnTo>
                <a:lnTo>
                  <a:pt x="217638" y="75756"/>
                </a:lnTo>
                <a:lnTo>
                  <a:pt x="121916" y="75756"/>
                </a:lnTo>
                <a:lnTo>
                  <a:pt x="93739" y="80705"/>
                </a:lnTo>
                <a:lnTo>
                  <a:pt x="71372" y="94758"/>
                </a:lnTo>
                <a:lnTo>
                  <a:pt x="56624" y="116724"/>
                </a:lnTo>
                <a:lnTo>
                  <a:pt x="51306" y="145411"/>
                </a:lnTo>
                <a:lnTo>
                  <a:pt x="56624" y="173883"/>
                </a:lnTo>
                <a:lnTo>
                  <a:pt x="71372" y="195873"/>
                </a:lnTo>
                <a:lnTo>
                  <a:pt x="93739" y="210045"/>
                </a:lnTo>
                <a:lnTo>
                  <a:pt x="121916" y="215066"/>
                </a:lnTo>
                <a:lnTo>
                  <a:pt x="217498" y="215066"/>
                </a:lnTo>
                <a:lnTo>
                  <a:pt x="208528" y="227840"/>
                </a:lnTo>
                <a:lnTo>
                  <a:pt x="170032" y="251729"/>
                </a:lnTo>
                <a:lnTo>
                  <a:pt x="121916" y="260316"/>
                </a:lnTo>
                <a:close/>
              </a:path>
              <a:path w="382905" h="450850">
                <a:moveTo>
                  <a:pt x="217498" y="215066"/>
                </a:moveTo>
                <a:lnTo>
                  <a:pt x="121916" y="215066"/>
                </a:lnTo>
                <a:lnTo>
                  <a:pt x="149880" y="210045"/>
                </a:lnTo>
                <a:lnTo>
                  <a:pt x="172271" y="195873"/>
                </a:lnTo>
                <a:lnTo>
                  <a:pt x="187137" y="173883"/>
                </a:lnTo>
                <a:lnTo>
                  <a:pt x="192527" y="145411"/>
                </a:lnTo>
                <a:lnTo>
                  <a:pt x="187137" y="116724"/>
                </a:lnTo>
                <a:lnTo>
                  <a:pt x="172271" y="94758"/>
                </a:lnTo>
                <a:lnTo>
                  <a:pt x="149880" y="80705"/>
                </a:lnTo>
                <a:lnTo>
                  <a:pt x="121916" y="75756"/>
                </a:lnTo>
                <a:lnTo>
                  <a:pt x="217638" y="75756"/>
                </a:lnTo>
                <a:lnTo>
                  <a:pt x="234071" y="99144"/>
                </a:lnTo>
                <a:lnTo>
                  <a:pt x="243325" y="145411"/>
                </a:lnTo>
                <a:lnTo>
                  <a:pt x="234071" y="191464"/>
                </a:lnTo>
                <a:lnTo>
                  <a:pt x="217498" y="215066"/>
                </a:lnTo>
                <a:close/>
              </a:path>
              <a:path w="382905" h="450850">
                <a:moveTo>
                  <a:pt x="382514" y="450470"/>
                </a:moveTo>
                <a:lnTo>
                  <a:pt x="69594" y="450470"/>
                </a:lnTo>
                <a:lnTo>
                  <a:pt x="69594" y="299974"/>
                </a:lnTo>
                <a:lnTo>
                  <a:pt x="122424" y="299974"/>
                </a:lnTo>
                <a:lnTo>
                  <a:pt x="122424" y="407762"/>
                </a:lnTo>
                <a:lnTo>
                  <a:pt x="382514" y="407762"/>
                </a:lnTo>
                <a:lnTo>
                  <a:pt x="382514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768182" y="1420893"/>
            <a:ext cx="382270" cy="459740"/>
          </a:xfrm>
          <a:custGeom>
            <a:avLst/>
            <a:gdLst/>
            <a:ahLst/>
            <a:cxnLst/>
            <a:rect l="l" t="t" r="r" b="b"/>
            <a:pathLst>
              <a:path w="382269" h="459739">
                <a:moveTo>
                  <a:pt x="379974" y="273536"/>
                </a:moveTo>
                <a:lnTo>
                  <a:pt x="327651" y="273536"/>
                </a:lnTo>
                <a:lnTo>
                  <a:pt x="327651" y="158122"/>
                </a:lnTo>
                <a:lnTo>
                  <a:pt x="246373" y="158122"/>
                </a:lnTo>
                <a:lnTo>
                  <a:pt x="246373" y="115413"/>
                </a:lnTo>
                <a:lnTo>
                  <a:pt x="327651" y="115413"/>
                </a:lnTo>
                <a:lnTo>
                  <a:pt x="327651" y="0"/>
                </a:lnTo>
                <a:lnTo>
                  <a:pt x="379974" y="0"/>
                </a:lnTo>
                <a:lnTo>
                  <a:pt x="379974" y="273536"/>
                </a:lnTo>
                <a:close/>
              </a:path>
              <a:path w="382269" h="459739">
                <a:moveTo>
                  <a:pt x="260597" y="73214"/>
                </a:moveTo>
                <a:lnTo>
                  <a:pt x="15239" y="73214"/>
                </a:lnTo>
                <a:lnTo>
                  <a:pt x="15239" y="31014"/>
                </a:lnTo>
                <a:lnTo>
                  <a:pt x="260597" y="31014"/>
                </a:lnTo>
                <a:lnTo>
                  <a:pt x="260597" y="73214"/>
                </a:lnTo>
                <a:close/>
              </a:path>
              <a:path w="382269" h="459739">
                <a:moveTo>
                  <a:pt x="26923" y="270994"/>
                </a:moveTo>
                <a:lnTo>
                  <a:pt x="0" y="229302"/>
                </a:lnTo>
                <a:lnTo>
                  <a:pt x="47544" y="204087"/>
                </a:lnTo>
                <a:lnTo>
                  <a:pt x="82801" y="168672"/>
                </a:lnTo>
                <a:lnTo>
                  <a:pt x="104724" y="126202"/>
                </a:lnTo>
                <a:lnTo>
                  <a:pt x="112265" y="79823"/>
                </a:lnTo>
                <a:lnTo>
                  <a:pt x="112265" y="73214"/>
                </a:lnTo>
                <a:lnTo>
                  <a:pt x="165095" y="73214"/>
                </a:lnTo>
                <a:lnTo>
                  <a:pt x="165181" y="79823"/>
                </a:lnTo>
                <a:lnTo>
                  <a:pt x="172279" y="121801"/>
                </a:lnTo>
                <a:lnTo>
                  <a:pt x="193022" y="160664"/>
                </a:lnTo>
                <a:lnTo>
                  <a:pt x="140204" y="160664"/>
                </a:lnTo>
                <a:lnTo>
                  <a:pt x="121575" y="196421"/>
                </a:lnTo>
                <a:lnTo>
                  <a:pt x="96327" y="227459"/>
                </a:lnTo>
                <a:lnTo>
                  <a:pt x="64696" y="252682"/>
                </a:lnTo>
                <a:lnTo>
                  <a:pt x="26923" y="270994"/>
                </a:lnTo>
                <a:close/>
              </a:path>
              <a:path w="382269" h="459739">
                <a:moveTo>
                  <a:pt x="246881" y="258791"/>
                </a:moveTo>
                <a:lnTo>
                  <a:pt x="211497" y="242172"/>
                </a:lnTo>
                <a:lnTo>
                  <a:pt x="181732" y="219642"/>
                </a:lnTo>
                <a:lnTo>
                  <a:pt x="157872" y="192155"/>
                </a:lnTo>
                <a:lnTo>
                  <a:pt x="140204" y="160664"/>
                </a:lnTo>
                <a:lnTo>
                  <a:pt x="193022" y="160664"/>
                </a:lnTo>
                <a:lnTo>
                  <a:pt x="193225" y="161045"/>
                </a:lnTo>
                <a:lnTo>
                  <a:pt x="227030" y="193998"/>
                </a:lnTo>
                <a:lnTo>
                  <a:pt x="272789" y="217608"/>
                </a:lnTo>
                <a:lnTo>
                  <a:pt x="246881" y="258791"/>
                </a:lnTo>
                <a:close/>
              </a:path>
              <a:path w="382269" h="459739">
                <a:moveTo>
                  <a:pt x="227578" y="459622"/>
                </a:moveTo>
                <a:lnTo>
                  <a:pt x="162865" y="453759"/>
                </a:lnTo>
                <a:lnTo>
                  <a:pt x="114106" y="436742"/>
                </a:lnTo>
                <a:lnTo>
                  <a:pt x="83349" y="409430"/>
                </a:lnTo>
                <a:lnTo>
                  <a:pt x="72642" y="372680"/>
                </a:lnTo>
                <a:lnTo>
                  <a:pt x="83349" y="336144"/>
                </a:lnTo>
                <a:lnTo>
                  <a:pt x="114106" y="308808"/>
                </a:lnTo>
                <a:lnTo>
                  <a:pt x="162865" y="291672"/>
                </a:lnTo>
                <a:lnTo>
                  <a:pt x="227578" y="285738"/>
                </a:lnTo>
                <a:lnTo>
                  <a:pt x="291997" y="291672"/>
                </a:lnTo>
                <a:lnTo>
                  <a:pt x="340605" y="308808"/>
                </a:lnTo>
                <a:lnTo>
                  <a:pt x="360377" y="326413"/>
                </a:lnTo>
                <a:lnTo>
                  <a:pt x="227578" y="326413"/>
                </a:lnTo>
                <a:lnTo>
                  <a:pt x="183899" y="329423"/>
                </a:lnTo>
                <a:lnTo>
                  <a:pt x="151697" y="338297"/>
                </a:lnTo>
                <a:lnTo>
                  <a:pt x="131783" y="352795"/>
                </a:lnTo>
                <a:lnTo>
                  <a:pt x="124964" y="372680"/>
                </a:lnTo>
                <a:lnTo>
                  <a:pt x="131783" y="392564"/>
                </a:lnTo>
                <a:lnTo>
                  <a:pt x="151697" y="407063"/>
                </a:lnTo>
                <a:lnTo>
                  <a:pt x="183899" y="415936"/>
                </a:lnTo>
                <a:lnTo>
                  <a:pt x="227578" y="418947"/>
                </a:lnTo>
                <a:lnTo>
                  <a:pt x="360608" y="418947"/>
                </a:lnTo>
                <a:lnTo>
                  <a:pt x="340605" y="436742"/>
                </a:lnTo>
                <a:lnTo>
                  <a:pt x="291997" y="453759"/>
                </a:lnTo>
                <a:lnTo>
                  <a:pt x="227578" y="459622"/>
                </a:lnTo>
                <a:close/>
              </a:path>
              <a:path w="382269" h="459739">
                <a:moveTo>
                  <a:pt x="360608" y="418947"/>
                </a:moveTo>
                <a:lnTo>
                  <a:pt x="227578" y="418947"/>
                </a:lnTo>
                <a:lnTo>
                  <a:pt x="270749" y="415936"/>
                </a:lnTo>
                <a:lnTo>
                  <a:pt x="302823" y="407063"/>
                </a:lnTo>
                <a:lnTo>
                  <a:pt x="322802" y="392564"/>
                </a:lnTo>
                <a:lnTo>
                  <a:pt x="329683" y="372680"/>
                </a:lnTo>
                <a:lnTo>
                  <a:pt x="322802" y="352795"/>
                </a:lnTo>
                <a:lnTo>
                  <a:pt x="302823" y="338297"/>
                </a:lnTo>
                <a:lnTo>
                  <a:pt x="270749" y="329423"/>
                </a:lnTo>
                <a:lnTo>
                  <a:pt x="227578" y="326413"/>
                </a:lnTo>
                <a:lnTo>
                  <a:pt x="360377" y="326413"/>
                </a:lnTo>
                <a:lnTo>
                  <a:pt x="371306" y="336144"/>
                </a:lnTo>
                <a:lnTo>
                  <a:pt x="382006" y="372680"/>
                </a:lnTo>
                <a:lnTo>
                  <a:pt x="371306" y="409430"/>
                </a:lnTo>
                <a:lnTo>
                  <a:pt x="360608" y="4189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282265" y="1451896"/>
            <a:ext cx="52069" cy="76835"/>
          </a:xfrm>
          <a:custGeom>
            <a:avLst/>
            <a:gdLst/>
            <a:ahLst/>
            <a:cxnLst/>
            <a:rect l="l" t="t" r="r" b="b"/>
            <a:pathLst>
              <a:path w="52070" h="76834">
                <a:moveTo>
                  <a:pt x="0" y="0"/>
                </a:moveTo>
                <a:lnTo>
                  <a:pt x="51814" y="0"/>
                </a:lnTo>
                <a:lnTo>
                  <a:pt x="51814" y="76233"/>
                </a:lnTo>
                <a:lnTo>
                  <a:pt x="0" y="76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282265" y="1549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282265" y="1571328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0" y="0"/>
                </a:moveTo>
                <a:lnTo>
                  <a:pt x="51814" y="0"/>
                </a:lnTo>
                <a:lnTo>
                  <a:pt x="51814" y="74962"/>
                </a:lnTo>
                <a:lnTo>
                  <a:pt x="0" y="74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282265" y="1667255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551498" y="1451399"/>
            <a:ext cx="52069" cy="77470"/>
          </a:xfrm>
          <a:custGeom>
            <a:avLst/>
            <a:gdLst/>
            <a:ahLst/>
            <a:cxnLst/>
            <a:rect l="l" t="t" r="r" b="b"/>
            <a:pathLst>
              <a:path w="52070" h="77469">
                <a:moveTo>
                  <a:pt x="51814" y="77281"/>
                </a:moveTo>
                <a:lnTo>
                  <a:pt x="0" y="77281"/>
                </a:lnTo>
                <a:lnTo>
                  <a:pt x="0" y="0"/>
                </a:lnTo>
                <a:lnTo>
                  <a:pt x="51814" y="0"/>
                </a:lnTo>
                <a:lnTo>
                  <a:pt x="51814" y="77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551498" y="1570880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51814" y="75247"/>
                </a:moveTo>
                <a:lnTo>
                  <a:pt x="0" y="75247"/>
                </a:lnTo>
                <a:lnTo>
                  <a:pt x="0" y="0"/>
                </a:lnTo>
                <a:lnTo>
                  <a:pt x="51814" y="0"/>
                </a:lnTo>
                <a:lnTo>
                  <a:pt x="51814" y="75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442535" y="1688328"/>
            <a:ext cx="0" cy="92710"/>
          </a:xfrm>
          <a:custGeom>
            <a:avLst/>
            <a:gdLst/>
            <a:ahLst/>
            <a:cxnLst/>
            <a:rect l="l" t="t" r="r" b="b"/>
            <a:pathLst>
              <a:path w="0" h="92710">
                <a:moveTo>
                  <a:pt x="0" y="0"/>
                </a:moveTo>
                <a:lnTo>
                  <a:pt x="0" y="925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235530" y="18024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533" y="0"/>
                </a:lnTo>
              </a:path>
            </a:pathLst>
          </a:custGeom>
          <a:ln w="432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97799" y="1420893"/>
            <a:ext cx="427355" cy="450850"/>
          </a:xfrm>
          <a:custGeom>
            <a:avLst/>
            <a:gdLst/>
            <a:ahLst/>
            <a:cxnLst/>
            <a:rect l="l" t="t" r="r" b="b"/>
            <a:pathLst>
              <a:path w="427354" h="450850">
                <a:moveTo>
                  <a:pt x="247389" y="196763"/>
                </a:moveTo>
                <a:lnTo>
                  <a:pt x="196083" y="191170"/>
                </a:lnTo>
                <a:lnTo>
                  <a:pt x="201615" y="156573"/>
                </a:lnTo>
                <a:lnTo>
                  <a:pt x="204909" y="126408"/>
                </a:lnTo>
                <a:lnTo>
                  <a:pt x="206584" y="100153"/>
                </a:lnTo>
                <a:lnTo>
                  <a:pt x="207258" y="77281"/>
                </a:lnTo>
                <a:lnTo>
                  <a:pt x="27939" y="77281"/>
                </a:lnTo>
                <a:lnTo>
                  <a:pt x="27939" y="34573"/>
                </a:lnTo>
                <a:lnTo>
                  <a:pt x="258565" y="34573"/>
                </a:lnTo>
                <a:lnTo>
                  <a:pt x="258455" y="77281"/>
                </a:lnTo>
                <a:lnTo>
                  <a:pt x="258390" y="86941"/>
                </a:lnTo>
                <a:lnTo>
                  <a:pt x="257168" y="118210"/>
                </a:lnTo>
                <a:lnTo>
                  <a:pt x="253850" y="154817"/>
                </a:lnTo>
                <a:lnTo>
                  <a:pt x="247389" y="196763"/>
                </a:lnTo>
                <a:close/>
              </a:path>
              <a:path w="427354" h="450850">
                <a:moveTo>
                  <a:pt x="5587" y="277095"/>
                </a:moveTo>
                <a:lnTo>
                  <a:pt x="0" y="234386"/>
                </a:lnTo>
                <a:lnTo>
                  <a:pt x="67292" y="233957"/>
                </a:lnTo>
                <a:lnTo>
                  <a:pt x="91437" y="233370"/>
                </a:lnTo>
                <a:lnTo>
                  <a:pt x="91437" y="139310"/>
                </a:lnTo>
                <a:lnTo>
                  <a:pt x="143252" y="139310"/>
                </a:lnTo>
                <a:lnTo>
                  <a:pt x="143252" y="231844"/>
                </a:lnTo>
                <a:lnTo>
                  <a:pt x="286626" y="231844"/>
                </a:lnTo>
                <a:lnTo>
                  <a:pt x="240426" y="265031"/>
                </a:lnTo>
                <a:lnTo>
                  <a:pt x="190833" y="270240"/>
                </a:lnTo>
                <a:lnTo>
                  <a:pt x="141410" y="273726"/>
                </a:lnTo>
                <a:lnTo>
                  <a:pt x="93300" y="275814"/>
                </a:lnTo>
                <a:lnTo>
                  <a:pt x="47644" y="276829"/>
                </a:lnTo>
                <a:lnTo>
                  <a:pt x="5587" y="277095"/>
                </a:lnTo>
                <a:close/>
              </a:path>
              <a:path w="427354" h="450850">
                <a:moveTo>
                  <a:pt x="286626" y="231844"/>
                </a:moveTo>
                <a:lnTo>
                  <a:pt x="143252" y="231844"/>
                </a:lnTo>
                <a:lnTo>
                  <a:pt x="179263" y="230081"/>
                </a:lnTo>
                <a:lnTo>
                  <a:pt x="215323" y="227650"/>
                </a:lnTo>
                <a:lnTo>
                  <a:pt x="250906" y="224266"/>
                </a:lnTo>
                <a:lnTo>
                  <a:pt x="285488" y="219642"/>
                </a:lnTo>
                <a:lnTo>
                  <a:pt x="286626" y="231844"/>
                </a:lnTo>
                <a:close/>
              </a:path>
              <a:path w="427354" h="450850">
                <a:moveTo>
                  <a:pt x="366258" y="344716"/>
                </a:moveTo>
                <a:lnTo>
                  <a:pt x="313428" y="344716"/>
                </a:lnTo>
                <a:lnTo>
                  <a:pt x="313428" y="0"/>
                </a:lnTo>
                <a:lnTo>
                  <a:pt x="366258" y="0"/>
                </a:lnTo>
                <a:lnTo>
                  <a:pt x="366258" y="145411"/>
                </a:lnTo>
                <a:lnTo>
                  <a:pt x="427217" y="145411"/>
                </a:lnTo>
                <a:lnTo>
                  <a:pt x="427217" y="188628"/>
                </a:lnTo>
                <a:lnTo>
                  <a:pt x="366258" y="188628"/>
                </a:lnTo>
                <a:lnTo>
                  <a:pt x="366258" y="344716"/>
                </a:lnTo>
                <a:close/>
              </a:path>
              <a:path w="427354" h="450850">
                <a:moveTo>
                  <a:pt x="380990" y="450470"/>
                </a:moveTo>
                <a:lnTo>
                  <a:pt x="69086" y="450470"/>
                </a:lnTo>
                <a:lnTo>
                  <a:pt x="69086" y="314210"/>
                </a:lnTo>
                <a:lnTo>
                  <a:pt x="121916" y="314210"/>
                </a:lnTo>
                <a:lnTo>
                  <a:pt x="121916" y="407762"/>
                </a:lnTo>
                <a:lnTo>
                  <a:pt x="380990" y="407762"/>
                </a:lnTo>
                <a:lnTo>
                  <a:pt x="380990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195118" y="1419876"/>
            <a:ext cx="353695" cy="461645"/>
          </a:xfrm>
          <a:custGeom>
            <a:avLst/>
            <a:gdLst/>
            <a:ahLst/>
            <a:cxnLst/>
            <a:rect l="l" t="t" r="r" b="b"/>
            <a:pathLst>
              <a:path w="353695" h="461644">
                <a:moveTo>
                  <a:pt x="40130" y="351834"/>
                </a:moveTo>
                <a:lnTo>
                  <a:pt x="1015" y="351834"/>
                </a:lnTo>
                <a:lnTo>
                  <a:pt x="1015" y="169816"/>
                </a:lnTo>
                <a:lnTo>
                  <a:pt x="161031" y="169816"/>
                </a:lnTo>
                <a:lnTo>
                  <a:pt x="161031" y="84399"/>
                </a:lnTo>
                <a:lnTo>
                  <a:pt x="0" y="84399"/>
                </a:lnTo>
                <a:lnTo>
                  <a:pt x="0" y="41691"/>
                </a:lnTo>
                <a:lnTo>
                  <a:pt x="213862" y="41691"/>
                </a:lnTo>
                <a:lnTo>
                  <a:pt x="213862" y="212015"/>
                </a:lnTo>
                <a:lnTo>
                  <a:pt x="53846" y="212015"/>
                </a:lnTo>
                <a:lnTo>
                  <a:pt x="53846" y="308617"/>
                </a:lnTo>
                <a:lnTo>
                  <a:pt x="264691" y="308617"/>
                </a:lnTo>
                <a:lnTo>
                  <a:pt x="268217" y="335564"/>
                </a:lnTo>
                <a:lnTo>
                  <a:pt x="222014" y="342528"/>
                </a:lnTo>
                <a:lnTo>
                  <a:pt x="177177" y="347222"/>
                </a:lnTo>
                <a:lnTo>
                  <a:pt x="132633" y="350061"/>
                </a:lnTo>
                <a:lnTo>
                  <a:pt x="87308" y="351460"/>
                </a:lnTo>
                <a:lnTo>
                  <a:pt x="40130" y="351834"/>
                </a:lnTo>
                <a:close/>
              </a:path>
              <a:path w="353695" h="461644">
                <a:moveTo>
                  <a:pt x="264691" y="308617"/>
                </a:moveTo>
                <a:lnTo>
                  <a:pt x="53846" y="308617"/>
                </a:lnTo>
                <a:lnTo>
                  <a:pt x="106899" y="307585"/>
                </a:lnTo>
                <a:lnTo>
                  <a:pt x="158238" y="304931"/>
                </a:lnTo>
                <a:lnTo>
                  <a:pt x="209576" y="300181"/>
                </a:lnTo>
                <a:lnTo>
                  <a:pt x="262629" y="292856"/>
                </a:lnTo>
                <a:lnTo>
                  <a:pt x="264691" y="308617"/>
                </a:lnTo>
                <a:close/>
              </a:path>
              <a:path w="353695" h="461644">
                <a:moveTo>
                  <a:pt x="353559" y="461147"/>
                </a:moveTo>
                <a:lnTo>
                  <a:pt x="300728" y="461147"/>
                </a:lnTo>
                <a:lnTo>
                  <a:pt x="300728" y="0"/>
                </a:lnTo>
                <a:lnTo>
                  <a:pt x="353559" y="0"/>
                </a:lnTo>
                <a:lnTo>
                  <a:pt x="353559" y="46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845101" y="242048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62549" y="2435095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45101" y="2542457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862549" y="2557068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052226" y="2405533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271360" y="240027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476234" y="2400276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687862" y="240027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910748" y="2405533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090857" y="2721940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327626" y="2497988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342260" y="2403331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327626" y="2611702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441883" y="2403656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586908" y="2371733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512425" y="2379191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497979" y="2517681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12425" y="2530387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586908" y="2530218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660828" y="2376991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69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69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69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69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69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69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006038" y="2372109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89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89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89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89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348996" y="2371733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4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4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4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4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4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714843" y="2371358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10" h="337819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10" h="337819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10" h="337819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026658" y="2721940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285190" y="2614879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301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487437" y="2626949"/>
            <a:ext cx="31115" cy="83185"/>
          </a:xfrm>
          <a:custGeom>
            <a:avLst/>
            <a:gdLst/>
            <a:ahLst/>
            <a:cxnLst/>
            <a:rect l="l" t="t" r="r" b="b"/>
            <a:pathLst>
              <a:path w="31114" h="83185">
                <a:moveTo>
                  <a:pt x="0" y="0"/>
                </a:moveTo>
                <a:lnTo>
                  <a:pt x="30768" y="0"/>
                </a:lnTo>
                <a:lnTo>
                  <a:pt x="30768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290443" y="2397614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290443" y="2409684"/>
            <a:ext cx="30480" cy="66675"/>
          </a:xfrm>
          <a:custGeom>
            <a:avLst/>
            <a:gdLst/>
            <a:ahLst/>
            <a:cxnLst/>
            <a:rect l="l" t="t" r="r" b="b"/>
            <a:pathLst>
              <a:path w="30479" h="66675">
                <a:moveTo>
                  <a:pt x="0" y="0"/>
                </a:moveTo>
                <a:lnTo>
                  <a:pt x="30018" y="0"/>
                </a:lnTo>
                <a:lnTo>
                  <a:pt x="30018" y="66068"/>
                </a:lnTo>
                <a:lnTo>
                  <a:pt x="0" y="660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290443" y="2487823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486312" y="2410040"/>
            <a:ext cx="30480" cy="65405"/>
          </a:xfrm>
          <a:custGeom>
            <a:avLst/>
            <a:gdLst/>
            <a:ahLst/>
            <a:cxnLst/>
            <a:rect l="l" t="t" r="r" b="b"/>
            <a:pathLst>
              <a:path w="30479" h="65405">
                <a:moveTo>
                  <a:pt x="30393" y="65346"/>
                </a:moveTo>
                <a:lnTo>
                  <a:pt x="0" y="65346"/>
                </a:lnTo>
                <a:lnTo>
                  <a:pt x="0" y="0"/>
                </a:lnTo>
                <a:lnTo>
                  <a:pt x="30393" y="0"/>
                </a:lnTo>
                <a:lnTo>
                  <a:pt x="30393" y="65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388377" y="2499798"/>
            <a:ext cx="31115" cy="43180"/>
          </a:xfrm>
          <a:custGeom>
            <a:avLst/>
            <a:gdLst/>
            <a:ahLst/>
            <a:cxnLst/>
            <a:rect l="l" t="t" r="r" b="b"/>
            <a:pathLst>
              <a:path w="31114" h="43180">
                <a:moveTo>
                  <a:pt x="30768" y="42813"/>
                </a:moveTo>
                <a:lnTo>
                  <a:pt x="0" y="42813"/>
                </a:lnTo>
                <a:lnTo>
                  <a:pt x="0" y="0"/>
                </a:lnTo>
                <a:lnTo>
                  <a:pt x="30768" y="0"/>
                </a:lnTo>
                <a:lnTo>
                  <a:pt x="30768" y="428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251044" y="2555005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685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630399" y="2620596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833773" y="2633302"/>
            <a:ext cx="31115" cy="73025"/>
          </a:xfrm>
          <a:custGeom>
            <a:avLst/>
            <a:gdLst/>
            <a:ahLst/>
            <a:cxnLst/>
            <a:rect l="l" t="t" r="r" b="b"/>
            <a:pathLst>
              <a:path w="31114" h="73025">
                <a:moveTo>
                  <a:pt x="0" y="0"/>
                </a:moveTo>
                <a:lnTo>
                  <a:pt x="30768" y="0"/>
                </a:lnTo>
                <a:lnTo>
                  <a:pt x="30768" y="72421"/>
                </a:lnTo>
                <a:lnTo>
                  <a:pt x="0" y="724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634902" y="2392531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4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832272" y="2404602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79" h="34925">
                <a:moveTo>
                  <a:pt x="0" y="0"/>
                </a:moveTo>
                <a:lnTo>
                  <a:pt x="30393" y="0"/>
                </a:lnTo>
                <a:lnTo>
                  <a:pt x="30393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635652" y="2450342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0">
                <a:moveTo>
                  <a:pt x="0" y="0"/>
                </a:moveTo>
                <a:lnTo>
                  <a:pt x="227012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635652" y="2461777"/>
            <a:ext cx="30480" cy="36195"/>
          </a:xfrm>
          <a:custGeom>
            <a:avLst/>
            <a:gdLst/>
            <a:ahLst/>
            <a:cxnLst/>
            <a:rect l="l" t="t" r="r" b="b"/>
            <a:pathLst>
              <a:path w="30479" h="36194">
                <a:moveTo>
                  <a:pt x="0" y="0"/>
                </a:moveTo>
                <a:lnTo>
                  <a:pt x="30393" y="0"/>
                </a:lnTo>
                <a:lnTo>
                  <a:pt x="30393" y="35575"/>
                </a:lnTo>
                <a:lnTo>
                  <a:pt x="0" y="35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635652" y="2509422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733587" y="2521580"/>
            <a:ext cx="31750" cy="35560"/>
          </a:xfrm>
          <a:custGeom>
            <a:avLst/>
            <a:gdLst/>
            <a:ahLst/>
            <a:cxnLst/>
            <a:rect l="l" t="t" r="r" b="b"/>
            <a:pathLst>
              <a:path w="31750" h="35560">
                <a:moveTo>
                  <a:pt x="31143" y="35302"/>
                </a:moveTo>
                <a:lnTo>
                  <a:pt x="0" y="35302"/>
                </a:lnTo>
                <a:lnTo>
                  <a:pt x="0" y="0"/>
                </a:lnTo>
                <a:lnTo>
                  <a:pt x="31143" y="0"/>
                </a:lnTo>
                <a:lnTo>
                  <a:pt x="31143" y="35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596254" y="2569464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942214" y="2369480"/>
            <a:ext cx="304165" cy="335915"/>
          </a:xfrm>
          <a:custGeom>
            <a:avLst/>
            <a:gdLst/>
            <a:ahLst/>
            <a:cxnLst/>
            <a:rect l="l" t="t" r="r" b="b"/>
            <a:pathLst>
              <a:path w="304164" h="335914">
                <a:moveTo>
                  <a:pt x="167351" y="31922"/>
                </a:moveTo>
                <a:lnTo>
                  <a:pt x="136582" y="31922"/>
                </a:lnTo>
                <a:lnTo>
                  <a:pt x="136582" y="0"/>
                </a:lnTo>
                <a:lnTo>
                  <a:pt x="167351" y="0"/>
                </a:lnTo>
                <a:lnTo>
                  <a:pt x="167351" y="31922"/>
                </a:lnTo>
                <a:close/>
              </a:path>
              <a:path w="304164" h="335914">
                <a:moveTo>
                  <a:pt x="272790" y="55206"/>
                </a:moveTo>
                <a:lnTo>
                  <a:pt x="30768" y="55206"/>
                </a:lnTo>
                <a:lnTo>
                  <a:pt x="30768" y="31922"/>
                </a:lnTo>
                <a:lnTo>
                  <a:pt x="272790" y="31922"/>
                </a:lnTo>
                <a:lnTo>
                  <a:pt x="272790" y="55206"/>
                </a:lnTo>
                <a:close/>
              </a:path>
              <a:path w="304164" h="335914">
                <a:moveTo>
                  <a:pt x="24765" y="136702"/>
                </a:moveTo>
                <a:lnTo>
                  <a:pt x="15759" y="113417"/>
                </a:lnTo>
                <a:lnTo>
                  <a:pt x="59884" y="107279"/>
                </a:lnTo>
                <a:lnTo>
                  <a:pt x="96621" y="95297"/>
                </a:lnTo>
                <a:lnTo>
                  <a:pt x="122664" y="77822"/>
                </a:lnTo>
                <a:lnTo>
                  <a:pt x="134706" y="55206"/>
                </a:lnTo>
                <a:lnTo>
                  <a:pt x="169227" y="55206"/>
                </a:lnTo>
                <a:lnTo>
                  <a:pt x="181158" y="77822"/>
                </a:lnTo>
                <a:lnTo>
                  <a:pt x="189917" y="83748"/>
                </a:lnTo>
                <a:lnTo>
                  <a:pt x="151967" y="83748"/>
                </a:lnTo>
                <a:lnTo>
                  <a:pt x="131353" y="104539"/>
                </a:lnTo>
                <a:lnTo>
                  <a:pt x="101874" y="120224"/>
                </a:lnTo>
                <a:lnTo>
                  <a:pt x="65641" y="130910"/>
                </a:lnTo>
                <a:lnTo>
                  <a:pt x="24765" y="136702"/>
                </a:lnTo>
                <a:close/>
              </a:path>
              <a:path w="304164" h="335914">
                <a:moveTo>
                  <a:pt x="278419" y="136702"/>
                </a:moveTo>
                <a:lnTo>
                  <a:pt x="237818" y="130910"/>
                </a:lnTo>
                <a:lnTo>
                  <a:pt x="201825" y="120224"/>
                </a:lnTo>
                <a:lnTo>
                  <a:pt x="172516" y="104539"/>
                </a:lnTo>
                <a:lnTo>
                  <a:pt x="151967" y="83748"/>
                </a:lnTo>
                <a:lnTo>
                  <a:pt x="189917" y="83748"/>
                </a:lnTo>
                <a:lnTo>
                  <a:pt x="206985" y="95297"/>
                </a:lnTo>
                <a:lnTo>
                  <a:pt x="243575" y="107279"/>
                </a:lnTo>
                <a:lnTo>
                  <a:pt x="287799" y="113417"/>
                </a:lnTo>
                <a:lnTo>
                  <a:pt x="278419" y="136702"/>
                </a:lnTo>
                <a:close/>
              </a:path>
              <a:path w="304164" h="335914">
                <a:moveTo>
                  <a:pt x="303559" y="175384"/>
                </a:moveTo>
                <a:lnTo>
                  <a:pt x="0" y="175384"/>
                </a:lnTo>
                <a:lnTo>
                  <a:pt x="0" y="151724"/>
                </a:lnTo>
                <a:lnTo>
                  <a:pt x="303559" y="151724"/>
                </a:lnTo>
                <a:lnTo>
                  <a:pt x="303559" y="175384"/>
                </a:lnTo>
                <a:close/>
              </a:path>
              <a:path w="304164" h="335914">
                <a:moveTo>
                  <a:pt x="167351" y="206555"/>
                </a:moveTo>
                <a:lnTo>
                  <a:pt x="136207" y="206555"/>
                </a:lnTo>
                <a:lnTo>
                  <a:pt x="136207" y="175384"/>
                </a:lnTo>
                <a:lnTo>
                  <a:pt x="167351" y="175384"/>
                </a:lnTo>
                <a:lnTo>
                  <a:pt x="167351" y="206555"/>
                </a:lnTo>
                <a:close/>
              </a:path>
              <a:path w="304164" h="335914">
                <a:moveTo>
                  <a:pt x="275042" y="335371"/>
                </a:moveTo>
                <a:lnTo>
                  <a:pt x="37147" y="335371"/>
                </a:lnTo>
                <a:lnTo>
                  <a:pt x="37147" y="258007"/>
                </a:lnTo>
                <a:lnTo>
                  <a:pt x="234517" y="258007"/>
                </a:lnTo>
                <a:lnTo>
                  <a:pt x="234517" y="229464"/>
                </a:lnTo>
                <a:lnTo>
                  <a:pt x="36021" y="229464"/>
                </a:lnTo>
                <a:lnTo>
                  <a:pt x="36021" y="206555"/>
                </a:lnTo>
                <a:lnTo>
                  <a:pt x="264910" y="206555"/>
                </a:lnTo>
                <a:lnTo>
                  <a:pt x="264910" y="280164"/>
                </a:lnTo>
                <a:lnTo>
                  <a:pt x="67165" y="280164"/>
                </a:lnTo>
                <a:lnTo>
                  <a:pt x="67165" y="312087"/>
                </a:lnTo>
                <a:lnTo>
                  <a:pt x="275042" y="312087"/>
                </a:lnTo>
                <a:lnTo>
                  <a:pt x="275042" y="335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300181" y="2372109"/>
            <a:ext cx="264160" cy="337185"/>
          </a:xfrm>
          <a:custGeom>
            <a:avLst/>
            <a:gdLst/>
            <a:ahLst/>
            <a:cxnLst/>
            <a:rect l="l" t="t" r="r" b="b"/>
            <a:pathLst>
              <a:path w="264159" h="337185">
                <a:moveTo>
                  <a:pt x="263785" y="206931"/>
                </a:moveTo>
                <a:lnTo>
                  <a:pt x="233016" y="206931"/>
                </a:lnTo>
                <a:lnTo>
                  <a:pt x="233016" y="144589"/>
                </a:lnTo>
                <a:lnTo>
                  <a:pt x="167351" y="144589"/>
                </a:lnTo>
                <a:lnTo>
                  <a:pt x="167351" y="119802"/>
                </a:lnTo>
                <a:lnTo>
                  <a:pt x="233016" y="119802"/>
                </a:lnTo>
                <a:lnTo>
                  <a:pt x="233016" y="74735"/>
                </a:lnTo>
                <a:lnTo>
                  <a:pt x="167351" y="74735"/>
                </a:lnTo>
                <a:lnTo>
                  <a:pt x="167351" y="49573"/>
                </a:lnTo>
                <a:lnTo>
                  <a:pt x="233016" y="49573"/>
                </a:lnTo>
                <a:lnTo>
                  <a:pt x="233016" y="0"/>
                </a:lnTo>
                <a:lnTo>
                  <a:pt x="263785" y="0"/>
                </a:lnTo>
                <a:lnTo>
                  <a:pt x="263785" y="206931"/>
                </a:lnTo>
                <a:close/>
              </a:path>
              <a:path w="264159" h="337185">
                <a:moveTo>
                  <a:pt x="25140" y="191533"/>
                </a:moveTo>
                <a:lnTo>
                  <a:pt x="1125" y="191533"/>
                </a:lnTo>
                <a:lnTo>
                  <a:pt x="1125" y="91635"/>
                </a:lnTo>
                <a:lnTo>
                  <a:pt x="115194" y="91635"/>
                </a:lnTo>
                <a:lnTo>
                  <a:pt x="115194" y="45066"/>
                </a:lnTo>
                <a:lnTo>
                  <a:pt x="0" y="45066"/>
                </a:lnTo>
                <a:lnTo>
                  <a:pt x="0" y="19904"/>
                </a:lnTo>
                <a:lnTo>
                  <a:pt x="145213" y="19904"/>
                </a:lnTo>
                <a:lnTo>
                  <a:pt x="145213" y="115295"/>
                </a:lnTo>
                <a:lnTo>
                  <a:pt x="31143" y="115295"/>
                </a:lnTo>
                <a:lnTo>
                  <a:pt x="31143" y="166371"/>
                </a:lnTo>
                <a:lnTo>
                  <a:pt x="165680" y="166371"/>
                </a:lnTo>
                <a:lnTo>
                  <a:pt x="167726" y="183271"/>
                </a:lnTo>
                <a:lnTo>
                  <a:pt x="137479" y="187572"/>
                </a:lnTo>
                <a:lnTo>
                  <a:pt x="106142" y="190078"/>
                </a:lnTo>
                <a:lnTo>
                  <a:pt x="69950" y="191246"/>
                </a:lnTo>
                <a:lnTo>
                  <a:pt x="25140" y="191533"/>
                </a:lnTo>
                <a:close/>
              </a:path>
              <a:path w="264159" h="337185">
                <a:moveTo>
                  <a:pt x="165680" y="166371"/>
                </a:moveTo>
                <a:lnTo>
                  <a:pt x="31143" y="166371"/>
                </a:lnTo>
                <a:lnTo>
                  <a:pt x="72805" y="166036"/>
                </a:lnTo>
                <a:lnTo>
                  <a:pt x="106658" y="164822"/>
                </a:lnTo>
                <a:lnTo>
                  <a:pt x="136149" y="162410"/>
                </a:lnTo>
                <a:lnTo>
                  <a:pt x="164725" y="158484"/>
                </a:lnTo>
                <a:lnTo>
                  <a:pt x="165680" y="166371"/>
                </a:lnTo>
                <a:close/>
              </a:path>
              <a:path w="264159" h="337185">
                <a:moveTo>
                  <a:pt x="263785" y="336873"/>
                </a:moveTo>
                <a:lnTo>
                  <a:pt x="233016" y="336873"/>
                </a:lnTo>
                <a:lnTo>
                  <a:pt x="233016" y="250120"/>
                </a:lnTo>
                <a:lnTo>
                  <a:pt x="38648" y="250120"/>
                </a:lnTo>
                <a:lnTo>
                  <a:pt x="38648" y="224958"/>
                </a:lnTo>
                <a:lnTo>
                  <a:pt x="263785" y="224958"/>
                </a:lnTo>
                <a:lnTo>
                  <a:pt x="26378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9963" y="7119988"/>
            <a:ext cx="11239908" cy="2832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24723" y="3881034"/>
            <a:ext cx="15979532" cy="3033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839963" y="5279077"/>
            <a:ext cx="15979775" cy="314325"/>
          </a:xfrm>
          <a:custGeom>
            <a:avLst/>
            <a:gdLst/>
            <a:ahLst/>
            <a:cxnLst/>
            <a:rect l="l" t="t" r="r" b="b"/>
            <a:pathLst>
              <a:path w="15979775" h="314325">
                <a:moveTo>
                  <a:pt x="0" y="0"/>
                </a:moveTo>
                <a:lnTo>
                  <a:pt x="0" y="313810"/>
                </a:lnTo>
                <a:lnTo>
                  <a:pt x="15979532" y="313810"/>
                </a:lnTo>
                <a:lnTo>
                  <a:pt x="15979532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65225" y="2986477"/>
            <a:ext cx="14478370" cy="6947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30945" y="1420893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479" y="363020"/>
                </a:moveTo>
                <a:lnTo>
                  <a:pt x="0" y="325904"/>
                </a:lnTo>
                <a:lnTo>
                  <a:pt x="44851" y="295697"/>
                </a:lnTo>
                <a:lnTo>
                  <a:pt x="80769" y="262539"/>
                </a:lnTo>
                <a:lnTo>
                  <a:pt x="108391" y="226442"/>
                </a:lnTo>
                <a:lnTo>
                  <a:pt x="128351" y="187422"/>
                </a:lnTo>
                <a:lnTo>
                  <a:pt x="141283" y="145493"/>
                </a:lnTo>
                <a:lnTo>
                  <a:pt x="147824" y="100669"/>
                </a:lnTo>
                <a:lnTo>
                  <a:pt x="19303" y="100669"/>
                </a:lnTo>
                <a:lnTo>
                  <a:pt x="19303" y="57961"/>
                </a:lnTo>
                <a:lnTo>
                  <a:pt x="199639" y="57961"/>
                </a:lnTo>
                <a:lnTo>
                  <a:pt x="197662" y="103204"/>
                </a:lnTo>
                <a:lnTo>
                  <a:pt x="191352" y="146881"/>
                </a:lnTo>
                <a:lnTo>
                  <a:pt x="180137" y="188758"/>
                </a:lnTo>
                <a:lnTo>
                  <a:pt x="163444" y="228603"/>
                </a:lnTo>
                <a:lnTo>
                  <a:pt x="140704" y="266184"/>
                </a:lnTo>
                <a:lnTo>
                  <a:pt x="111344" y="301269"/>
                </a:lnTo>
                <a:lnTo>
                  <a:pt x="74793" y="333625"/>
                </a:lnTo>
                <a:lnTo>
                  <a:pt x="30479" y="363020"/>
                </a:lnTo>
                <a:close/>
              </a:path>
              <a:path w="393064" h="459739">
                <a:moveTo>
                  <a:pt x="392674" y="179476"/>
                </a:moveTo>
                <a:lnTo>
                  <a:pt x="342891" y="179476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179476"/>
                </a:lnTo>
                <a:close/>
              </a:path>
              <a:path w="393064" h="459739">
                <a:moveTo>
                  <a:pt x="290568" y="437759"/>
                </a:moveTo>
                <a:lnTo>
                  <a:pt x="241293" y="437759"/>
                </a:lnTo>
                <a:lnTo>
                  <a:pt x="241293" y="12202"/>
                </a:lnTo>
                <a:lnTo>
                  <a:pt x="290568" y="12202"/>
                </a:lnTo>
                <a:lnTo>
                  <a:pt x="290568" y="179476"/>
                </a:lnTo>
                <a:lnTo>
                  <a:pt x="392674" y="179476"/>
                </a:lnTo>
                <a:lnTo>
                  <a:pt x="392674" y="222184"/>
                </a:lnTo>
                <a:lnTo>
                  <a:pt x="290568" y="222184"/>
                </a:lnTo>
                <a:lnTo>
                  <a:pt x="290568" y="437759"/>
                </a:lnTo>
                <a:close/>
              </a:path>
              <a:path w="393064" h="459739">
                <a:moveTo>
                  <a:pt x="392674" y="459113"/>
                </a:moveTo>
                <a:lnTo>
                  <a:pt x="342891" y="459113"/>
                </a:lnTo>
                <a:lnTo>
                  <a:pt x="342891" y="222184"/>
                </a:lnTo>
                <a:lnTo>
                  <a:pt x="392674" y="222184"/>
                </a:lnTo>
                <a:lnTo>
                  <a:pt x="392674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09469" y="1420893"/>
            <a:ext cx="382905" cy="450850"/>
          </a:xfrm>
          <a:custGeom>
            <a:avLst/>
            <a:gdLst/>
            <a:ahLst/>
            <a:cxnLst/>
            <a:rect l="l" t="t" r="r" b="b"/>
            <a:pathLst>
              <a:path w="382905" h="450850">
                <a:moveTo>
                  <a:pt x="369306" y="333531"/>
                </a:moveTo>
                <a:lnTo>
                  <a:pt x="316984" y="333531"/>
                </a:lnTo>
                <a:lnTo>
                  <a:pt x="316984" y="0"/>
                </a:lnTo>
                <a:lnTo>
                  <a:pt x="369306" y="0"/>
                </a:lnTo>
                <a:lnTo>
                  <a:pt x="369306" y="333531"/>
                </a:lnTo>
                <a:close/>
              </a:path>
              <a:path w="382905" h="450850">
                <a:moveTo>
                  <a:pt x="121916" y="260316"/>
                </a:moveTo>
                <a:lnTo>
                  <a:pt x="73721" y="251729"/>
                </a:lnTo>
                <a:lnTo>
                  <a:pt x="35051" y="227840"/>
                </a:lnTo>
                <a:lnTo>
                  <a:pt x="9334" y="191464"/>
                </a:lnTo>
                <a:lnTo>
                  <a:pt x="0" y="145411"/>
                </a:lnTo>
                <a:lnTo>
                  <a:pt x="9334" y="99144"/>
                </a:lnTo>
                <a:lnTo>
                  <a:pt x="35051" y="62791"/>
                </a:lnTo>
                <a:lnTo>
                  <a:pt x="73721" y="39022"/>
                </a:lnTo>
                <a:lnTo>
                  <a:pt x="121916" y="30505"/>
                </a:lnTo>
                <a:lnTo>
                  <a:pt x="170032" y="39022"/>
                </a:lnTo>
                <a:lnTo>
                  <a:pt x="208528" y="62791"/>
                </a:lnTo>
                <a:lnTo>
                  <a:pt x="217638" y="75756"/>
                </a:lnTo>
                <a:lnTo>
                  <a:pt x="121916" y="75756"/>
                </a:lnTo>
                <a:lnTo>
                  <a:pt x="93739" y="80705"/>
                </a:lnTo>
                <a:lnTo>
                  <a:pt x="71372" y="94758"/>
                </a:lnTo>
                <a:lnTo>
                  <a:pt x="56624" y="116724"/>
                </a:lnTo>
                <a:lnTo>
                  <a:pt x="51306" y="145411"/>
                </a:lnTo>
                <a:lnTo>
                  <a:pt x="56624" y="173883"/>
                </a:lnTo>
                <a:lnTo>
                  <a:pt x="71372" y="195873"/>
                </a:lnTo>
                <a:lnTo>
                  <a:pt x="93739" y="210045"/>
                </a:lnTo>
                <a:lnTo>
                  <a:pt x="121916" y="215066"/>
                </a:lnTo>
                <a:lnTo>
                  <a:pt x="217498" y="215066"/>
                </a:lnTo>
                <a:lnTo>
                  <a:pt x="208528" y="227840"/>
                </a:lnTo>
                <a:lnTo>
                  <a:pt x="170032" y="251729"/>
                </a:lnTo>
                <a:lnTo>
                  <a:pt x="121916" y="260316"/>
                </a:lnTo>
                <a:close/>
              </a:path>
              <a:path w="382905" h="450850">
                <a:moveTo>
                  <a:pt x="217498" y="215066"/>
                </a:moveTo>
                <a:lnTo>
                  <a:pt x="121916" y="215066"/>
                </a:lnTo>
                <a:lnTo>
                  <a:pt x="149880" y="210045"/>
                </a:lnTo>
                <a:lnTo>
                  <a:pt x="172271" y="195873"/>
                </a:lnTo>
                <a:lnTo>
                  <a:pt x="187137" y="173883"/>
                </a:lnTo>
                <a:lnTo>
                  <a:pt x="192527" y="145411"/>
                </a:lnTo>
                <a:lnTo>
                  <a:pt x="187137" y="116724"/>
                </a:lnTo>
                <a:lnTo>
                  <a:pt x="172271" y="94758"/>
                </a:lnTo>
                <a:lnTo>
                  <a:pt x="149880" y="80705"/>
                </a:lnTo>
                <a:lnTo>
                  <a:pt x="121916" y="75756"/>
                </a:lnTo>
                <a:lnTo>
                  <a:pt x="217638" y="75756"/>
                </a:lnTo>
                <a:lnTo>
                  <a:pt x="234071" y="99144"/>
                </a:lnTo>
                <a:lnTo>
                  <a:pt x="243325" y="145411"/>
                </a:lnTo>
                <a:lnTo>
                  <a:pt x="234071" y="191464"/>
                </a:lnTo>
                <a:lnTo>
                  <a:pt x="217498" y="215066"/>
                </a:lnTo>
                <a:close/>
              </a:path>
              <a:path w="382905" h="450850">
                <a:moveTo>
                  <a:pt x="382514" y="450470"/>
                </a:moveTo>
                <a:lnTo>
                  <a:pt x="69594" y="450470"/>
                </a:lnTo>
                <a:lnTo>
                  <a:pt x="69594" y="299974"/>
                </a:lnTo>
                <a:lnTo>
                  <a:pt x="122424" y="299974"/>
                </a:lnTo>
                <a:lnTo>
                  <a:pt x="122424" y="407762"/>
                </a:lnTo>
                <a:lnTo>
                  <a:pt x="382514" y="407762"/>
                </a:lnTo>
                <a:lnTo>
                  <a:pt x="382514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768182" y="1420893"/>
            <a:ext cx="382270" cy="459740"/>
          </a:xfrm>
          <a:custGeom>
            <a:avLst/>
            <a:gdLst/>
            <a:ahLst/>
            <a:cxnLst/>
            <a:rect l="l" t="t" r="r" b="b"/>
            <a:pathLst>
              <a:path w="382269" h="459739">
                <a:moveTo>
                  <a:pt x="379974" y="273536"/>
                </a:moveTo>
                <a:lnTo>
                  <a:pt x="327651" y="273536"/>
                </a:lnTo>
                <a:lnTo>
                  <a:pt x="327651" y="158122"/>
                </a:lnTo>
                <a:lnTo>
                  <a:pt x="246373" y="158122"/>
                </a:lnTo>
                <a:lnTo>
                  <a:pt x="246373" y="115413"/>
                </a:lnTo>
                <a:lnTo>
                  <a:pt x="327651" y="115413"/>
                </a:lnTo>
                <a:lnTo>
                  <a:pt x="327651" y="0"/>
                </a:lnTo>
                <a:lnTo>
                  <a:pt x="379974" y="0"/>
                </a:lnTo>
                <a:lnTo>
                  <a:pt x="379974" y="273536"/>
                </a:lnTo>
                <a:close/>
              </a:path>
              <a:path w="382269" h="459739">
                <a:moveTo>
                  <a:pt x="260597" y="73214"/>
                </a:moveTo>
                <a:lnTo>
                  <a:pt x="15239" y="73214"/>
                </a:lnTo>
                <a:lnTo>
                  <a:pt x="15239" y="31014"/>
                </a:lnTo>
                <a:lnTo>
                  <a:pt x="260597" y="31014"/>
                </a:lnTo>
                <a:lnTo>
                  <a:pt x="260597" y="73214"/>
                </a:lnTo>
                <a:close/>
              </a:path>
              <a:path w="382269" h="459739">
                <a:moveTo>
                  <a:pt x="26923" y="270994"/>
                </a:moveTo>
                <a:lnTo>
                  <a:pt x="0" y="229302"/>
                </a:lnTo>
                <a:lnTo>
                  <a:pt x="47544" y="204087"/>
                </a:lnTo>
                <a:lnTo>
                  <a:pt x="82801" y="168672"/>
                </a:lnTo>
                <a:lnTo>
                  <a:pt x="104724" y="126202"/>
                </a:lnTo>
                <a:lnTo>
                  <a:pt x="112265" y="79823"/>
                </a:lnTo>
                <a:lnTo>
                  <a:pt x="112265" y="73214"/>
                </a:lnTo>
                <a:lnTo>
                  <a:pt x="165095" y="73214"/>
                </a:lnTo>
                <a:lnTo>
                  <a:pt x="165181" y="79823"/>
                </a:lnTo>
                <a:lnTo>
                  <a:pt x="172279" y="121801"/>
                </a:lnTo>
                <a:lnTo>
                  <a:pt x="193022" y="160664"/>
                </a:lnTo>
                <a:lnTo>
                  <a:pt x="140204" y="160664"/>
                </a:lnTo>
                <a:lnTo>
                  <a:pt x="121575" y="196421"/>
                </a:lnTo>
                <a:lnTo>
                  <a:pt x="96327" y="227459"/>
                </a:lnTo>
                <a:lnTo>
                  <a:pt x="64696" y="252682"/>
                </a:lnTo>
                <a:lnTo>
                  <a:pt x="26923" y="270994"/>
                </a:lnTo>
                <a:close/>
              </a:path>
              <a:path w="382269" h="459739">
                <a:moveTo>
                  <a:pt x="246881" y="258791"/>
                </a:moveTo>
                <a:lnTo>
                  <a:pt x="211497" y="242172"/>
                </a:lnTo>
                <a:lnTo>
                  <a:pt x="181732" y="219642"/>
                </a:lnTo>
                <a:lnTo>
                  <a:pt x="157872" y="192155"/>
                </a:lnTo>
                <a:lnTo>
                  <a:pt x="140204" y="160664"/>
                </a:lnTo>
                <a:lnTo>
                  <a:pt x="193022" y="160664"/>
                </a:lnTo>
                <a:lnTo>
                  <a:pt x="193225" y="161045"/>
                </a:lnTo>
                <a:lnTo>
                  <a:pt x="227030" y="193998"/>
                </a:lnTo>
                <a:lnTo>
                  <a:pt x="272789" y="217608"/>
                </a:lnTo>
                <a:lnTo>
                  <a:pt x="246881" y="258791"/>
                </a:lnTo>
                <a:close/>
              </a:path>
              <a:path w="382269" h="459739">
                <a:moveTo>
                  <a:pt x="227578" y="459622"/>
                </a:moveTo>
                <a:lnTo>
                  <a:pt x="162865" y="453759"/>
                </a:lnTo>
                <a:lnTo>
                  <a:pt x="114106" y="436742"/>
                </a:lnTo>
                <a:lnTo>
                  <a:pt x="83349" y="409430"/>
                </a:lnTo>
                <a:lnTo>
                  <a:pt x="72642" y="372680"/>
                </a:lnTo>
                <a:lnTo>
                  <a:pt x="83349" y="336144"/>
                </a:lnTo>
                <a:lnTo>
                  <a:pt x="114106" y="308808"/>
                </a:lnTo>
                <a:lnTo>
                  <a:pt x="162865" y="291672"/>
                </a:lnTo>
                <a:lnTo>
                  <a:pt x="227578" y="285738"/>
                </a:lnTo>
                <a:lnTo>
                  <a:pt x="291997" y="291672"/>
                </a:lnTo>
                <a:lnTo>
                  <a:pt x="340605" y="308808"/>
                </a:lnTo>
                <a:lnTo>
                  <a:pt x="360377" y="326413"/>
                </a:lnTo>
                <a:lnTo>
                  <a:pt x="227578" y="326413"/>
                </a:lnTo>
                <a:lnTo>
                  <a:pt x="183899" y="329423"/>
                </a:lnTo>
                <a:lnTo>
                  <a:pt x="151697" y="338297"/>
                </a:lnTo>
                <a:lnTo>
                  <a:pt x="131783" y="352795"/>
                </a:lnTo>
                <a:lnTo>
                  <a:pt x="124964" y="372680"/>
                </a:lnTo>
                <a:lnTo>
                  <a:pt x="131783" y="392564"/>
                </a:lnTo>
                <a:lnTo>
                  <a:pt x="151697" y="407063"/>
                </a:lnTo>
                <a:lnTo>
                  <a:pt x="183899" y="415936"/>
                </a:lnTo>
                <a:lnTo>
                  <a:pt x="227578" y="418947"/>
                </a:lnTo>
                <a:lnTo>
                  <a:pt x="360608" y="418947"/>
                </a:lnTo>
                <a:lnTo>
                  <a:pt x="340605" y="436742"/>
                </a:lnTo>
                <a:lnTo>
                  <a:pt x="291997" y="453759"/>
                </a:lnTo>
                <a:lnTo>
                  <a:pt x="227578" y="459622"/>
                </a:lnTo>
                <a:close/>
              </a:path>
              <a:path w="382269" h="459739">
                <a:moveTo>
                  <a:pt x="360608" y="418947"/>
                </a:moveTo>
                <a:lnTo>
                  <a:pt x="227578" y="418947"/>
                </a:lnTo>
                <a:lnTo>
                  <a:pt x="270749" y="415936"/>
                </a:lnTo>
                <a:lnTo>
                  <a:pt x="302823" y="407063"/>
                </a:lnTo>
                <a:lnTo>
                  <a:pt x="322802" y="392564"/>
                </a:lnTo>
                <a:lnTo>
                  <a:pt x="329683" y="372680"/>
                </a:lnTo>
                <a:lnTo>
                  <a:pt x="322802" y="352795"/>
                </a:lnTo>
                <a:lnTo>
                  <a:pt x="302823" y="338297"/>
                </a:lnTo>
                <a:lnTo>
                  <a:pt x="270749" y="329423"/>
                </a:lnTo>
                <a:lnTo>
                  <a:pt x="227578" y="326413"/>
                </a:lnTo>
                <a:lnTo>
                  <a:pt x="360377" y="326413"/>
                </a:lnTo>
                <a:lnTo>
                  <a:pt x="371306" y="336144"/>
                </a:lnTo>
                <a:lnTo>
                  <a:pt x="382006" y="372680"/>
                </a:lnTo>
                <a:lnTo>
                  <a:pt x="371306" y="409430"/>
                </a:lnTo>
                <a:lnTo>
                  <a:pt x="360608" y="4189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282265" y="1451896"/>
            <a:ext cx="52069" cy="76835"/>
          </a:xfrm>
          <a:custGeom>
            <a:avLst/>
            <a:gdLst/>
            <a:ahLst/>
            <a:cxnLst/>
            <a:rect l="l" t="t" r="r" b="b"/>
            <a:pathLst>
              <a:path w="52070" h="76834">
                <a:moveTo>
                  <a:pt x="0" y="0"/>
                </a:moveTo>
                <a:lnTo>
                  <a:pt x="51814" y="0"/>
                </a:lnTo>
                <a:lnTo>
                  <a:pt x="51814" y="76233"/>
                </a:lnTo>
                <a:lnTo>
                  <a:pt x="0" y="76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282265" y="1549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82265" y="1571328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0" y="0"/>
                </a:moveTo>
                <a:lnTo>
                  <a:pt x="51814" y="0"/>
                </a:lnTo>
                <a:lnTo>
                  <a:pt x="51814" y="74962"/>
                </a:lnTo>
                <a:lnTo>
                  <a:pt x="0" y="74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282265" y="1667255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551498" y="1451399"/>
            <a:ext cx="52069" cy="77470"/>
          </a:xfrm>
          <a:custGeom>
            <a:avLst/>
            <a:gdLst/>
            <a:ahLst/>
            <a:cxnLst/>
            <a:rect l="l" t="t" r="r" b="b"/>
            <a:pathLst>
              <a:path w="52070" h="77469">
                <a:moveTo>
                  <a:pt x="51814" y="77281"/>
                </a:moveTo>
                <a:lnTo>
                  <a:pt x="0" y="77281"/>
                </a:lnTo>
                <a:lnTo>
                  <a:pt x="0" y="0"/>
                </a:lnTo>
                <a:lnTo>
                  <a:pt x="51814" y="0"/>
                </a:lnTo>
                <a:lnTo>
                  <a:pt x="51814" y="77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551498" y="1570880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51814" y="75247"/>
                </a:moveTo>
                <a:lnTo>
                  <a:pt x="0" y="75247"/>
                </a:lnTo>
                <a:lnTo>
                  <a:pt x="0" y="0"/>
                </a:lnTo>
                <a:lnTo>
                  <a:pt x="51814" y="0"/>
                </a:lnTo>
                <a:lnTo>
                  <a:pt x="51814" y="75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442535" y="1688328"/>
            <a:ext cx="0" cy="92710"/>
          </a:xfrm>
          <a:custGeom>
            <a:avLst/>
            <a:gdLst/>
            <a:ahLst/>
            <a:cxnLst/>
            <a:rect l="l" t="t" r="r" b="b"/>
            <a:pathLst>
              <a:path w="0" h="92710">
                <a:moveTo>
                  <a:pt x="0" y="0"/>
                </a:moveTo>
                <a:lnTo>
                  <a:pt x="0" y="925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235530" y="18024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533" y="0"/>
                </a:lnTo>
              </a:path>
            </a:pathLst>
          </a:custGeom>
          <a:ln w="432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97799" y="1420893"/>
            <a:ext cx="427355" cy="450850"/>
          </a:xfrm>
          <a:custGeom>
            <a:avLst/>
            <a:gdLst/>
            <a:ahLst/>
            <a:cxnLst/>
            <a:rect l="l" t="t" r="r" b="b"/>
            <a:pathLst>
              <a:path w="427354" h="450850">
                <a:moveTo>
                  <a:pt x="247389" y="196763"/>
                </a:moveTo>
                <a:lnTo>
                  <a:pt x="196083" y="191170"/>
                </a:lnTo>
                <a:lnTo>
                  <a:pt x="201615" y="156573"/>
                </a:lnTo>
                <a:lnTo>
                  <a:pt x="204909" y="126408"/>
                </a:lnTo>
                <a:lnTo>
                  <a:pt x="206584" y="100153"/>
                </a:lnTo>
                <a:lnTo>
                  <a:pt x="207258" y="77281"/>
                </a:lnTo>
                <a:lnTo>
                  <a:pt x="27939" y="77281"/>
                </a:lnTo>
                <a:lnTo>
                  <a:pt x="27939" y="34573"/>
                </a:lnTo>
                <a:lnTo>
                  <a:pt x="258565" y="34573"/>
                </a:lnTo>
                <a:lnTo>
                  <a:pt x="258455" y="77281"/>
                </a:lnTo>
                <a:lnTo>
                  <a:pt x="258390" y="86941"/>
                </a:lnTo>
                <a:lnTo>
                  <a:pt x="257168" y="118210"/>
                </a:lnTo>
                <a:lnTo>
                  <a:pt x="253850" y="154817"/>
                </a:lnTo>
                <a:lnTo>
                  <a:pt x="247389" y="196763"/>
                </a:lnTo>
                <a:close/>
              </a:path>
              <a:path w="427354" h="450850">
                <a:moveTo>
                  <a:pt x="5587" y="277095"/>
                </a:moveTo>
                <a:lnTo>
                  <a:pt x="0" y="234386"/>
                </a:lnTo>
                <a:lnTo>
                  <a:pt x="67292" y="233957"/>
                </a:lnTo>
                <a:lnTo>
                  <a:pt x="91437" y="233370"/>
                </a:lnTo>
                <a:lnTo>
                  <a:pt x="91437" y="139310"/>
                </a:lnTo>
                <a:lnTo>
                  <a:pt x="143252" y="139310"/>
                </a:lnTo>
                <a:lnTo>
                  <a:pt x="143252" y="231844"/>
                </a:lnTo>
                <a:lnTo>
                  <a:pt x="286626" y="231844"/>
                </a:lnTo>
                <a:lnTo>
                  <a:pt x="240426" y="265031"/>
                </a:lnTo>
                <a:lnTo>
                  <a:pt x="190833" y="270240"/>
                </a:lnTo>
                <a:lnTo>
                  <a:pt x="141410" y="273726"/>
                </a:lnTo>
                <a:lnTo>
                  <a:pt x="93300" y="275814"/>
                </a:lnTo>
                <a:lnTo>
                  <a:pt x="47644" y="276829"/>
                </a:lnTo>
                <a:lnTo>
                  <a:pt x="5587" y="277095"/>
                </a:lnTo>
                <a:close/>
              </a:path>
              <a:path w="427354" h="450850">
                <a:moveTo>
                  <a:pt x="286626" y="231844"/>
                </a:moveTo>
                <a:lnTo>
                  <a:pt x="143252" y="231844"/>
                </a:lnTo>
                <a:lnTo>
                  <a:pt x="179263" y="230081"/>
                </a:lnTo>
                <a:lnTo>
                  <a:pt x="215323" y="227650"/>
                </a:lnTo>
                <a:lnTo>
                  <a:pt x="250906" y="224266"/>
                </a:lnTo>
                <a:lnTo>
                  <a:pt x="285488" y="219642"/>
                </a:lnTo>
                <a:lnTo>
                  <a:pt x="286626" y="231844"/>
                </a:lnTo>
                <a:close/>
              </a:path>
              <a:path w="427354" h="450850">
                <a:moveTo>
                  <a:pt x="366258" y="344716"/>
                </a:moveTo>
                <a:lnTo>
                  <a:pt x="313428" y="344716"/>
                </a:lnTo>
                <a:lnTo>
                  <a:pt x="313428" y="0"/>
                </a:lnTo>
                <a:lnTo>
                  <a:pt x="366258" y="0"/>
                </a:lnTo>
                <a:lnTo>
                  <a:pt x="366258" y="145411"/>
                </a:lnTo>
                <a:lnTo>
                  <a:pt x="427217" y="145411"/>
                </a:lnTo>
                <a:lnTo>
                  <a:pt x="427217" y="188628"/>
                </a:lnTo>
                <a:lnTo>
                  <a:pt x="366258" y="188628"/>
                </a:lnTo>
                <a:lnTo>
                  <a:pt x="366258" y="344716"/>
                </a:lnTo>
                <a:close/>
              </a:path>
              <a:path w="427354" h="450850">
                <a:moveTo>
                  <a:pt x="380990" y="450470"/>
                </a:moveTo>
                <a:lnTo>
                  <a:pt x="69086" y="450470"/>
                </a:lnTo>
                <a:lnTo>
                  <a:pt x="69086" y="314210"/>
                </a:lnTo>
                <a:lnTo>
                  <a:pt x="121916" y="314210"/>
                </a:lnTo>
                <a:lnTo>
                  <a:pt x="121916" y="407762"/>
                </a:lnTo>
                <a:lnTo>
                  <a:pt x="380990" y="407762"/>
                </a:lnTo>
                <a:lnTo>
                  <a:pt x="380990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195118" y="1419876"/>
            <a:ext cx="353695" cy="461645"/>
          </a:xfrm>
          <a:custGeom>
            <a:avLst/>
            <a:gdLst/>
            <a:ahLst/>
            <a:cxnLst/>
            <a:rect l="l" t="t" r="r" b="b"/>
            <a:pathLst>
              <a:path w="353695" h="461644">
                <a:moveTo>
                  <a:pt x="40130" y="351834"/>
                </a:moveTo>
                <a:lnTo>
                  <a:pt x="1015" y="351834"/>
                </a:lnTo>
                <a:lnTo>
                  <a:pt x="1015" y="169816"/>
                </a:lnTo>
                <a:lnTo>
                  <a:pt x="161031" y="169816"/>
                </a:lnTo>
                <a:lnTo>
                  <a:pt x="161031" y="84399"/>
                </a:lnTo>
                <a:lnTo>
                  <a:pt x="0" y="84399"/>
                </a:lnTo>
                <a:lnTo>
                  <a:pt x="0" y="41691"/>
                </a:lnTo>
                <a:lnTo>
                  <a:pt x="213862" y="41691"/>
                </a:lnTo>
                <a:lnTo>
                  <a:pt x="213862" y="212015"/>
                </a:lnTo>
                <a:lnTo>
                  <a:pt x="53846" y="212015"/>
                </a:lnTo>
                <a:lnTo>
                  <a:pt x="53846" y="308617"/>
                </a:lnTo>
                <a:lnTo>
                  <a:pt x="264691" y="308617"/>
                </a:lnTo>
                <a:lnTo>
                  <a:pt x="268217" y="335564"/>
                </a:lnTo>
                <a:lnTo>
                  <a:pt x="222014" y="342528"/>
                </a:lnTo>
                <a:lnTo>
                  <a:pt x="177177" y="347222"/>
                </a:lnTo>
                <a:lnTo>
                  <a:pt x="132633" y="350061"/>
                </a:lnTo>
                <a:lnTo>
                  <a:pt x="87308" y="351460"/>
                </a:lnTo>
                <a:lnTo>
                  <a:pt x="40130" y="351834"/>
                </a:lnTo>
                <a:close/>
              </a:path>
              <a:path w="353695" h="461644">
                <a:moveTo>
                  <a:pt x="264691" y="308617"/>
                </a:moveTo>
                <a:lnTo>
                  <a:pt x="53846" y="308617"/>
                </a:lnTo>
                <a:lnTo>
                  <a:pt x="106899" y="307585"/>
                </a:lnTo>
                <a:lnTo>
                  <a:pt x="158238" y="304931"/>
                </a:lnTo>
                <a:lnTo>
                  <a:pt x="209576" y="300181"/>
                </a:lnTo>
                <a:lnTo>
                  <a:pt x="262629" y="292856"/>
                </a:lnTo>
                <a:lnTo>
                  <a:pt x="264691" y="308617"/>
                </a:lnTo>
                <a:close/>
              </a:path>
              <a:path w="353695" h="461644">
                <a:moveTo>
                  <a:pt x="353559" y="461147"/>
                </a:moveTo>
                <a:lnTo>
                  <a:pt x="300728" y="461147"/>
                </a:lnTo>
                <a:lnTo>
                  <a:pt x="300728" y="0"/>
                </a:lnTo>
                <a:lnTo>
                  <a:pt x="353559" y="0"/>
                </a:lnTo>
                <a:lnTo>
                  <a:pt x="353559" y="46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45101" y="2420488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862549" y="2435099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845101" y="254246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862549" y="2557072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052226" y="2405538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271360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476234" y="2400280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687862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892737" y="2400280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090857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327626" y="2497992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342260" y="2403335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327626" y="2611706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441883" y="2403660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86908" y="2371737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12425" y="2379195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497979" y="251768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12425" y="2530391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586908" y="2530222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660828" y="2376995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69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69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69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69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69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69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006038" y="2372113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89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89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89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89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348996" y="2371737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4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4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4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4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4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714843" y="2371362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10" h="337819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10" h="337819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10" h="337819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26658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251419" y="2385258"/>
            <a:ext cx="304800" cy="323215"/>
          </a:xfrm>
          <a:custGeom>
            <a:avLst/>
            <a:gdLst/>
            <a:ahLst/>
            <a:cxnLst/>
            <a:rect l="l" t="t" r="r" b="b"/>
            <a:pathLst>
              <a:path w="304800" h="323214">
                <a:moveTo>
                  <a:pt x="269038" y="114544"/>
                </a:moveTo>
                <a:lnTo>
                  <a:pt x="38273" y="114544"/>
                </a:lnTo>
                <a:lnTo>
                  <a:pt x="38273" y="0"/>
                </a:lnTo>
                <a:lnTo>
                  <a:pt x="266787" y="0"/>
                </a:lnTo>
                <a:lnTo>
                  <a:pt x="266787" y="24786"/>
                </a:lnTo>
                <a:lnTo>
                  <a:pt x="69041" y="24786"/>
                </a:lnTo>
                <a:lnTo>
                  <a:pt x="69041" y="89757"/>
                </a:lnTo>
                <a:lnTo>
                  <a:pt x="269038" y="89757"/>
                </a:lnTo>
                <a:lnTo>
                  <a:pt x="269038" y="114544"/>
                </a:lnTo>
                <a:close/>
              </a:path>
              <a:path w="304800" h="323214">
                <a:moveTo>
                  <a:pt x="151967" y="322978"/>
                </a:moveTo>
                <a:lnTo>
                  <a:pt x="103732" y="318964"/>
                </a:lnTo>
                <a:lnTo>
                  <a:pt x="67494" y="307204"/>
                </a:lnTo>
                <a:lnTo>
                  <a:pt x="44693" y="288121"/>
                </a:lnTo>
                <a:lnTo>
                  <a:pt x="36772" y="262138"/>
                </a:lnTo>
                <a:lnTo>
                  <a:pt x="44693" y="236154"/>
                </a:lnTo>
                <a:lnTo>
                  <a:pt x="67494" y="217071"/>
                </a:lnTo>
                <a:lnTo>
                  <a:pt x="103732" y="205311"/>
                </a:lnTo>
                <a:lnTo>
                  <a:pt x="151967" y="201298"/>
                </a:lnTo>
                <a:lnTo>
                  <a:pt x="200201" y="205311"/>
                </a:lnTo>
                <a:lnTo>
                  <a:pt x="236440" y="217071"/>
                </a:lnTo>
                <a:lnTo>
                  <a:pt x="246312" y="225333"/>
                </a:lnTo>
                <a:lnTo>
                  <a:pt x="151967" y="225333"/>
                </a:lnTo>
                <a:lnTo>
                  <a:pt x="116514" y="227757"/>
                </a:lnTo>
                <a:lnTo>
                  <a:pt x="90101" y="234863"/>
                </a:lnTo>
                <a:lnTo>
                  <a:pt x="73609" y="246405"/>
                </a:lnTo>
                <a:lnTo>
                  <a:pt x="67916" y="262138"/>
                </a:lnTo>
                <a:lnTo>
                  <a:pt x="73609" y="277870"/>
                </a:lnTo>
                <a:lnTo>
                  <a:pt x="90101" y="289412"/>
                </a:lnTo>
                <a:lnTo>
                  <a:pt x="116514" y="296519"/>
                </a:lnTo>
                <a:lnTo>
                  <a:pt x="151967" y="298942"/>
                </a:lnTo>
                <a:lnTo>
                  <a:pt x="246312" y="298942"/>
                </a:lnTo>
                <a:lnTo>
                  <a:pt x="236440" y="307204"/>
                </a:lnTo>
                <a:lnTo>
                  <a:pt x="200201" y="318964"/>
                </a:lnTo>
                <a:lnTo>
                  <a:pt x="151967" y="322978"/>
                </a:lnTo>
                <a:close/>
              </a:path>
              <a:path w="304800" h="323214">
                <a:moveTo>
                  <a:pt x="246312" y="298942"/>
                </a:moveTo>
                <a:lnTo>
                  <a:pt x="151967" y="298942"/>
                </a:lnTo>
                <a:lnTo>
                  <a:pt x="187262" y="296519"/>
                </a:lnTo>
                <a:lnTo>
                  <a:pt x="213692" y="289412"/>
                </a:lnTo>
                <a:lnTo>
                  <a:pt x="230272" y="277870"/>
                </a:lnTo>
                <a:lnTo>
                  <a:pt x="236018" y="262138"/>
                </a:lnTo>
                <a:lnTo>
                  <a:pt x="230325" y="246405"/>
                </a:lnTo>
                <a:lnTo>
                  <a:pt x="213832" y="234863"/>
                </a:lnTo>
                <a:lnTo>
                  <a:pt x="187420" y="227757"/>
                </a:lnTo>
                <a:lnTo>
                  <a:pt x="151967" y="225333"/>
                </a:lnTo>
                <a:lnTo>
                  <a:pt x="246312" y="225333"/>
                </a:lnTo>
                <a:lnTo>
                  <a:pt x="259241" y="236154"/>
                </a:lnTo>
                <a:lnTo>
                  <a:pt x="267162" y="262138"/>
                </a:lnTo>
                <a:lnTo>
                  <a:pt x="259241" y="288121"/>
                </a:lnTo>
                <a:lnTo>
                  <a:pt x="246312" y="298942"/>
                </a:lnTo>
                <a:close/>
              </a:path>
              <a:path w="304800" h="323214">
                <a:moveTo>
                  <a:pt x="304685" y="172380"/>
                </a:moveTo>
                <a:lnTo>
                  <a:pt x="0" y="172380"/>
                </a:lnTo>
                <a:lnTo>
                  <a:pt x="0" y="146842"/>
                </a:lnTo>
                <a:lnTo>
                  <a:pt x="304685" y="146842"/>
                </a:lnTo>
                <a:lnTo>
                  <a:pt x="304685" y="172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630399" y="2620600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833773" y="2633306"/>
            <a:ext cx="31115" cy="73025"/>
          </a:xfrm>
          <a:custGeom>
            <a:avLst/>
            <a:gdLst/>
            <a:ahLst/>
            <a:cxnLst/>
            <a:rect l="l" t="t" r="r" b="b"/>
            <a:pathLst>
              <a:path w="31114" h="73025">
                <a:moveTo>
                  <a:pt x="0" y="0"/>
                </a:moveTo>
                <a:lnTo>
                  <a:pt x="30768" y="0"/>
                </a:lnTo>
                <a:lnTo>
                  <a:pt x="30768" y="72421"/>
                </a:lnTo>
                <a:lnTo>
                  <a:pt x="0" y="724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634902" y="2392535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4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832272" y="2404606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79" h="34925">
                <a:moveTo>
                  <a:pt x="0" y="0"/>
                </a:moveTo>
                <a:lnTo>
                  <a:pt x="30393" y="0"/>
                </a:lnTo>
                <a:lnTo>
                  <a:pt x="30393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635652" y="2450346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0">
                <a:moveTo>
                  <a:pt x="0" y="0"/>
                </a:moveTo>
                <a:lnTo>
                  <a:pt x="227012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635652" y="2461781"/>
            <a:ext cx="30480" cy="36195"/>
          </a:xfrm>
          <a:custGeom>
            <a:avLst/>
            <a:gdLst/>
            <a:ahLst/>
            <a:cxnLst/>
            <a:rect l="l" t="t" r="r" b="b"/>
            <a:pathLst>
              <a:path w="30479" h="36194">
                <a:moveTo>
                  <a:pt x="0" y="0"/>
                </a:moveTo>
                <a:lnTo>
                  <a:pt x="30393" y="0"/>
                </a:lnTo>
                <a:lnTo>
                  <a:pt x="30393" y="35575"/>
                </a:lnTo>
                <a:lnTo>
                  <a:pt x="0" y="35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635652" y="2509427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733587" y="2521584"/>
            <a:ext cx="31750" cy="35560"/>
          </a:xfrm>
          <a:custGeom>
            <a:avLst/>
            <a:gdLst/>
            <a:ahLst/>
            <a:cxnLst/>
            <a:rect l="l" t="t" r="r" b="b"/>
            <a:pathLst>
              <a:path w="31750" h="35560">
                <a:moveTo>
                  <a:pt x="31143" y="35302"/>
                </a:moveTo>
                <a:lnTo>
                  <a:pt x="0" y="35302"/>
                </a:lnTo>
                <a:lnTo>
                  <a:pt x="0" y="0"/>
                </a:lnTo>
                <a:lnTo>
                  <a:pt x="31143" y="0"/>
                </a:lnTo>
                <a:lnTo>
                  <a:pt x="31143" y="35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596254" y="2569468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75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375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375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375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78468" y="1200393"/>
            <a:ext cx="17009531" cy="6749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85511" y="2014688"/>
            <a:ext cx="1153795" cy="2196465"/>
          </a:xfrm>
          <a:custGeom>
            <a:avLst/>
            <a:gdLst/>
            <a:ahLst/>
            <a:cxnLst/>
            <a:rect l="l" t="t" r="r" b="b"/>
            <a:pathLst>
              <a:path w="1153795" h="2196465">
                <a:moveTo>
                  <a:pt x="615820" y="2196303"/>
                </a:moveTo>
                <a:lnTo>
                  <a:pt x="445481" y="2193637"/>
                </a:lnTo>
                <a:lnTo>
                  <a:pt x="342497" y="2174977"/>
                </a:lnTo>
                <a:lnTo>
                  <a:pt x="265285" y="2124327"/>
                </a:lnTo>
                <a:lnTo>
                  <a:pt x="172261" y="2025693"/>
                </a:lnTo>
                <a:lnTo>
                  <a:pt x="83495" y="1922441"/>
                </a:lnTo>
                <a:lnTo>
                  <a:pt x="36087" y="1839464"/>
                </a:lnTo>
                <a:lnTo>
                  <a:pt x="14001" y="1733058"/>
                </a:lnTo>
                <a:lnTo>
                  <a:pt x="1200" y="1559519"/>
                </a:lnTo>
                <a:lnTo>
                  <a:pt x="308510" y="1482625"/>
                </a:lnTo>
                <a:lnTo>
                  <a:pt x="326141" y="1749353"/>
                </a:lnTo>
                <a:lnTo>
                  <a:pt x="364030" y="1886322"/>
                </a:lnTo>
                <a:lnTo>
                  <a:pt x="450986" y="1936784"/>
                </a:lnTo>
                <a:lnTo>
                  <a:pt x="615820" y="1943993"/>
                </a:lnTo>
                <a:lnTo>
                  <a:pt x="749067" y="1940388"/>
                </a:lnTo>
                <a:lnTo>
                  <a:pt x="817492" y="1915157"/>
                </a:lnTo>
                <a:lnTo>
                  <a:pt x="842701" y="1846673"/>
                </a:lnTo>
                <a:lnTo>
                  <a:pt x="846302" y="1713309"/>
                </a:lnTo>
                <a:lnTo>
                  <a:pt x="846011" y="1672806"/>
                </a:lnTo>
                <a:lnTo>
                  <a:pt x="838452" y="1621311"/>
                </a:lnTo>
                <a:lnTo>
                  <a:pt x="816338" y="1552104"/>
                </a:lnTo>
                <a:lnTo>
                  <a:pt x="793174" y="1508663"/>
                </a:lnTo>
                <a:lnTo>
                  <a:pt x="747979" y="1451029"/>
                </a:lnTo>
                <a:lnTo>
                  <a:pt x="719694" y="1419303"/>
                </a:lnTo>
                <a:lnTo>
                  <a:pt x="682162" y="1383831"/>
                </a:lnTo>
                <a:lnTo>
                  <a:pt x="647537" y="1354301"/>
                </a:lnTo>
                <a:lnTo>
                  <a:pt x="615820" y="1328835"/>
                </a:lnTo>
                <a:lnTo>
                  <a:pt x="231682" y="1021257"/>
                </a:lnTo>
                <a:lnTo>
                  <a:pt x="169626" y="971330"/>
                </a:lnTo>
                <a:lnTo>
                  <a:pt x="131371" y="932723"/>
                </a:lnTo>
                <a:lnTo>
                  <a:pt x="101108" y="885668"/>
                </a:lnTo>
                <a:lnTo>
                  <a:pt x="63022" y="810397"/>
                </a:lnTo>
                <a:lnTo>
                  <a:pt x="26587" y="733869"/>
                </a:lnTo>
                <a:lnTo>
                  <a:pt x="7877" y="678009"/>
                </a:lnTo>
                <a:lnTo>
                  <a:pt x="984" y="615504"/>
                </a:lnTo>
                <a:lnTo>
                  <a:pt x="0" y="519038"/>
                </a:lnTo>
                <a:lnTo>
                  <a:pt x="2307" y="379310"/>
                </a:lnTo>
                <a:lnTo>
                  <a:pt x="18456" y="293311"/>
                </a:lnTo>
                <a:lnTo>
                  <a:pt x="62291" y="225558"/>
                </a:lnTo>
                <a:lnTo>
                  <a:pt x="147652" y="140573"/>
                </a:lnTo>
                <a:lnTo>
                  <a:pt x="236822" y="59304"/>
                </a:lnTo>
                <a:lnTo>
                  <a:pt x="307309" y="17571"/>
                </a:lnTo>
                <a:lnTo>
                  <a:pt x="395803" y="2196"/>
                </a:lnTo>
                <a:lnTo>
                  <a:pt x="538992" y="0"/>
                </a:lnTo>
                <a:lnTo>
                  <a:pt x="692694" y="1999"/>
                </a:lnTo>
                <a:lnTo>
                  <a:pt x="787256" y="15994"/>
                </a:lnTo>
                <a:lnTo>
                  <a:pt x="861673" y="53982"/>
                </a:lnTo>
                <a:lnTo>
                  <a:pt x="954941" y="127957"/>
                </a:lnTo>
                <a:lnTo>
                  <a:pt x="1044682" y="205593"/>
                </a:lnTo>
                <a:lnTo>
                  <a:pt x="1094416" y="269206"/>
                </a:lnTo>
                <a:lnTo>
                  <a:pt x="1121979" y="352756"/>
                </a:lnTo>
                <a:lnTo>
                  <a:pt x="1145209" y="490203"/>
                </a:lnTo>
                <a:lnTo>
                  <a:pt x="1150780" y="533794"/>
                </a:lnTo>
                <a:lnTo>
                  <a:pt x="1153612" y="559889"/>
                </a:lnTo>
                <a:lnTo>
                  <a:pt x="846302" y="636783"/>
                </a:lnTo>
                <a:lnTo>
                  <a:pt x="845533" y="624337"/>
                </a:lnTo>
                <a:lnTo>
                  <a:pt x="844651" y="613805"/>
                </a:lnTo>
                <a:lnTo>
                  <a:pt x="840300" y="575508"/>
                </a:lnTo>
                <a:lnTo>
                  <a:pt x="827386" y="489386"/>
                </a:lnTo>
                <a:lnTo>
                  <a:pt x="813515" y="436211"/>
                </a:lnTo>
                <a:lnTo>
                  <a:pt x="790079" y="393963"/>
                </a:lnTo>
                <a:lnTo>
                  <a:pt x="748467" y="340619"/>
                </a:lnTo>
                <a:lnTo>
                  <a:pt x="705017" y="289565"/>
                </a:lnTo>
                <a:lnTo>
                  <a:pt x="668714" y="263349"/>
                </a:lnTo>
                <a:lnTo>
                  <a:pt x="619918" y="253690"/>
                </a:lnTo>
                <a:lnTo>
                  <a:pt x="538992" y="252310"/>
                </a:lnTo>
                <a:lnTo>
                  <a:pt x="474206" y="253277"/>
                </a:lnTo>
                <a:lnTo>
                  <a:pt x="434855" y="260045"/>
                </a:lnTo>
                <a:lnTo>
                  <a:pt x="368531" y="314186"/>
                </a:lnTo>
                <a:lnTo>
                  <a:pt x="333831" y="351686"/>
                </a:lnTo>
                <a:lnTo>
                  <a:pt x="309448" y="421728"/>
                </a:lnTo>
                <a:lnTo>
                  <a:pt x="308510" y="486599"/>
                </a:lnTo>
                <a:lnTo>
                  <a:pt x="310911" y="593399"/>
                </a:lnTo>
                <a:lnTo>
                  <a:pt x="327717" y="660663"/>
                </a:lnTo>
                <a:lnTo>
                  <a:pt x="373333" y="716888"/>
                </a:lnTo>
                <a:lnTo>
                  <a:pt x="462165" y="790573"/>
                </a:lnTo>
                <a:lnTo>
                  <a:pt x="846302" y="1098151"/>
                </a:lnTo>
                <a:lnTo>
                  <a:pt x="1023965" y="1247341"/>
                </a:lnTo>
                <a:lnTo>
                  <a:pt x="1115198" y="1359022"/>
                </a:lnTo>
                <a:lnTo>
                  <a:pt x="1148810" y="1488951"/>
                </a:lnTo>
                <a:lnTo>
                  <a:pt x="1153612" y="1692883"/>
                </a:lnTo>
                <a:lnTo>
                  <a:pt x="1151333" y="1831804"/>
                </a:lnTo>
                <a:lnTo>
                  <a:pt x="1135380" y="1916659"/>
                </a:lnTo>
                <a:lnTo>
                  <a:pt x="1092080" y="1982140"/>
                </a:lnTo>
                <a:lnTo>
                  <a:pt x="1007760" y="2062939"/>
                </a:lnTo>
                <a:lnTo>
                  <a:pt x="919594" y="2140040"/>
                </a:lnTo>
                <a:lnTo>
                  <a:pt x="849378" y="2179633"/>
                </a:lnTo>
                <a:lnTo>
                  <a:pt x="760368" y="2194219"/>
                </a:lnTo>
                <a:lnTo>
                  <a:pt x="615820" y="2196303"/>
                </a:lnTo>
                <a:close/>
              </a:path>
            </a:pathLst>
          </a:custGeom>
          <a:ln w="1229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40951" y="2497683"/>
            <a:ext cx="307340" cy="923290"/>
          </a:xfrm>
          <a:custGeom>
            <a:avLst/>
            <a:gdLst/>
            <a:ahLst/>
            <a:cxnLst/>
            <a:rect l="l" t="t" r="r" b="b"/>
            <a:pathLst>
              <a:path w="307339" h="923289">
                <a:moveTo>
                  <a:pt x="0" y="922735"/>
                </a:moveTo>
                <a:lnTo>
                  <a:pt x="307309" y="922735"/>
                </a:lnTo>
                <a:lnTo>
                  <a:pt x="153654" y="0"/>
                </a:lnTo>
                <a:lnTo>
                  <a:pt x="0" y="922735"/>
                </a:lnTo>
                <a:close/>
              </a:path>
            </a:pathLst>
          </a:custGeom>
          <a:ln w="1229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79986" y="2036315"/>
            <a:ext cx="1229360" cy="2153285"/>
          </a:xfrm>
          <a:custGeom>
            <a:avLst/>
            <a:gdLst/>
            <a:ahLst/>
            <a:cxnLst/>
            <a:rect l="l" t="t" r="r" b="b"/>
            <a:pathLst>
              <a:path w="1229360" h="2153285">
                <a:moveTo>
                  <a:pt x="0" y="2153050"/>
                </a:moveTo>
                <a:lnTo>
                  <a:pt x="460964" y="0"/>
                </a:lnTo>
                <a:lnTo>
                  <a:pt x="768274" y="0"/>
                </a:lnTo>
                <a:lnTo>
                  <a:pt x="1229239" y="2153050"/>
                </a:lnTo>
                <a:lnTo>
                  <a:pt x="921929" y="2153050"/>
                </a:lnTo>
                <a:lnTo>
                  <a:pt x="806688" y="1614787"/>
                </a:lnTo>
                <a:lnTo>
                  <a:pt x="422551" y="1614787"/>
                </a:lnTo>
                <a:lnTo>
                  <a:pt x="307309" y="2153050"/>
                </a:lnTo>
                <a:lnTo>
                  <a:pt x="0" y="2153050"/>
                </a:lnTo>
                <a:close/>
              </a:path>
            </a:pathLst>
          </a:custGeom>
          <a:ln w="12295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32917" y="2036315"/>
            <a:ext cx="1459865" cy="2153285"/>
          </a:xfrm>
          <a:custGeom>
            <a:avLst/>
            <a:gdLst/>
            <a:ahLst/>
            <a:cxnLst/>
            <a:rect l="l" t="t" r="r" b="b"/>
            <a:pathLst>
              <a:path w="1459864" h="2153285">
                <a:moveTo>
                  <a:pt x="0" y="2153050"/>
                </a:moveTo>
                <a:lnTo>
                  <a:pt x="0" y="0"/>
                </a:lnTo>
                <a:lnTo>
                  <a:pt x="424951" y="0"/>
                </a:lnTo>
                <a:lnTo>
                  <a:pt x="729860" y="1648429"/>
                </a:lnTo>
                <a:lnTo>
                  <a:pt x="1034769" y="0"/>
                </a:lnTo>
                <a:lnTo>
                  <a:pt x="1459721" y="0"/>
                </a:lnTo>
                <a:lnTo>
                  <a:pt x="1459721" y="2153050"/>
                </a:lnTo>
                <a:lnTo>
                  <a:pt x="1152411" y="2153050"/>
                </a:lnTo>
                <a:lnTo>
                  <a:pt x="1152411" y="454159"/>
                </a:lnTo>
                <a:lnTo>
                  <a:pt x="845102" y="2153050"/>
                </a:lnTo>
                <a:lnTo>
                  <a:pt x="614619" y="2153050"/>
                </a:lnTo>
                <a:lnTo>
                  <a:pt x="307309" y="454159"/>
                </a:lnTo>
                <a:lnTo>
                  <a:pt x="307309" y="2153050"/>
                </a:lnTo>
                <a:lnTo>
                  <a:pt x="0" y="2153050"/>
                </a:lnTo>
                <a:close/>
              </a:path>
            </a:pathLst>
          </a:custGeom>
          <a:ln w="12295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93523" y="2036315"/>
            <a:ext cx="1229360" cy="2153285"/>
          </a:xfrm>
          <a:custGeom>
            <a:avLst/>
            <a:gdLst/>
            <a:ahLst/>
            <a:cxnLst/>
            <a:rect l="l" t="t" r="r" b="b"/>
            <a:pathLst>
              <a:path w="1229359" h="2153285">
                <a:moveTo>
                  <a:pt x="460964" y="2153050"/>
                </a:moveTo>
                <a:lnTo>
                  <a:pt x="460964" y="1460998"/>
                </a:lnTo>
                <a:lnTo>
                  <a:pt x="0" y="0"/>
                </a:lnTo>
                <a:lnTo>
                  <a:pt x="307309" y="0"/>
                </a:lnTo>
                <a:lnTo>
                  <a:pt x="614619" y="1076525"/>
                </a:lnTo>
                <a:lnTo>
                  <a:pt x="921929" y="0"/>
                </a:lnTo>
                <a:lnTo>
                  <a:pt x="1229239" y="0"/>
                </a:lnTo>
                <a:lnTo>
                  <a:pt x="768274" y="1460998"/>
                </a:lnTo>
                <a:lnTo>
                  <a:pt x="768274" y="2153050"/>
                </a:lnTo>
                <a:lnTo>
                  <a:pt x="460964" y="2153050"/>
                </a:lnTo>
                <a:close/>
              </a:path>
            </a:pathLst>
          </a:custGeom>
          <a:ln w="12295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50163" y="2497683"/>
            <a:ext cx="307340" cy="923290"/>
          </a:xfrm>
          <a:custGeom>
            <a:avLst/>
            <a:gdLst/>
            <a:ahLst/>
            <a:cxnLst/>
            <a:rect l="l" t="t" r="r" b="b"/>
            <a:pathLst>
              <a:path w="307340" h="923289">
                <a:moveTo>
                  <a:pt x="0" y="922735"/>
                </a:moveTo>
                <a:lnTo>
                  <a:pt x="307309" y="922735"/>
                </a:lnTo>
                <a:lnTo>
                  <a:pt x="153654" y="0"/>
                </a:lnTo>
                <a:lnTo>
                  <a:pt x="0" y="922735"/>
                </a:lnTo>
                <a:close/>
              </a:path>
            </a:pathLst>
          </a:custGeom>
          <a:ln w="1229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89198" y="2036315"/>
            <a:ext cx="1229360" cy="2153285"/>
          </a:xfrm>
          <a:custGeom>
            <a:avLst/>
            <a:gdLst/>
            <a:ahLst/>
            <a:cxnLst/>
            <a:rect l="l" t="t" r="r" b="b"/>
            <a:pathLst>
              <a:path w="1229359" h="2153285">
                <a:moveTo>
                  <a:pt x="0" y="2153050"/>
                </a:moveTo>
                <a:lnTo>
                  <a:pt x="460964" y="0"/>
                </a:lnTo>
                <a:lnTo>
                  <a:pt x="768274" y="0"/>
                </a:lnTo>
                <a:lnTo>
                  <a:pt x="1229239" y="2153050"/>
                </a:lnTo>
                <a:lnTo>
                  <a:pt x="921929" y="2153050"/>
                </a:lnTo>
                <a:lnTo>
                  <a:pt x="806688" y="1614787"/>
                </a:lnTo>
                <a:lnTo>
                  <a:pt x="422551" y="1614787"/>
                </a:lnTo>
                <a:lnTo>
                  <a:pt x="307309" y="2153050"/>
                </a:lnTo>
                <a:lnTo>
                  <a:pt x="0" y="2153050"/>
                </a:lnTo>
                <a:close/>
              </a:path>
            </a:pathLst>
          </a:custGeom>
          <a:ln w="12295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042131" y="2036315"/>
            <a:ext cx="1075690" cy="2153285"/>
          </a:xfrm>
          <a:custGeom>
            <a:avLst/>
            <a:gdLst/>
            <a:ahLst/>
            <a:cxnLst/>
            <a:rect l="l" t="t" r="r" b="b"/>
            <a:pathLst>
              <a:path w="1075690" h="2153285">
                <a:moveTo>
                  <a:pt x="0" y="2153050"/>
                </a:moveTo>
                <a:lnTo>
                  <a:pt x="0" y="0"/>
                </a:lnTo>
                <a:lnTo>
                  <a:pt x="230482" y="0"/>
                </a:lnTo>
                <a:lnTo>
                  <a:pt x="768274" y="1331238"/>
                </a:lnTo>
                <a:lnTo>
                  <a:pt x="768274" y="0"/>
                </a:lnTo>
                <a:lnTo>
                  <a:pt x="1075584" y="0"/>
                </a:lnTo>
                <a:lnTo>
                  <a:pt x="1075584" y="2153050"/>
                </a:lnTo>
                <a:lnTo>
                  <a:pt x="857106" y="2153050"/>
                </a:lnTo>
                <a:lnTo>
                  <a:pt x="307309" y="720887"/>
                </a:lnTo>
                <a:lnTo>
                  <a:pt x="307309" y="2153050"/>
                </a:lnTo>
                <a:lnTo>
                  <a:pt x="0" y="2153050"/>
                </a:lnTo>
                <a:close/>
              </a:path>
            </a:pathLst>
          </a:custGeom>
          <a:ln w="1229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337441" y="2014688"/>
            <a:ext cx="1229360" cy="2196465"/>
          </a:xfrm>
          <a:custGeom>
            <a:avLst/>
            <a:gdLst/>
            <a:ahLst/>
            <a:cxnLst/>
            <a:rect l="l" t="t" r="r" b="b"/>
            <a:pathLst>
              <a:path w="1229359" h="2196465">
                <a:moveTo>
                  <a:pt x="614619" y="2196303"/>
                </a:moveTo>
                <a:lnTo>
                  <a:pt x="527560" y="2195646"/>
                </a:lnTo>
                <a:lnTo>
                  <a:pt x="471843" y="2191047"/>
                </a:lnTo>
                <a:lnTo>
                  <a:pt x="423441" y="2178563"/>
                </a:lnTo>
                <a:lnTo>
                  <a:pt x="358328" y="2154251"/>
                </a:lnTo>
                <a:lnTo>
                  <a:pt x="294452" y="2128814"/>
                </a:lnTo>
                <a:lnTo>
                  <a:pt x="254716" y="2108445"/>
                </a:lnTo>
                <a:lnTo>
                  <a:pt x="222520" y="2082444"/>
                </a:lnTo>
                <a:lnTo>
                  <a:pt x="181264" y="2040111"/>
                </a:lnTo>
                <a:lnTo>
                  <a:pt x="141069" y="1996689"/>
                </a:lnTo>
                <a:lnTo>
                  <a:pt x="116291" y="1963066"/>
                </a:lnTo>
                <a:lnTo>
                  <a:pt x="96690" y="1922009"/>
                </a:lnTo>
                <a:lnTo>
                  <a:pt x="72025" y="1856285"/>
                </a:lnTo>
                <a:lnTo>
                  <a:pt x="48185" y="1789753"/>
                </a:lnTo>
                <a:lnTo>
                  <a:pt x="34362" y="1743045"/>
                </a:lnTo>
                <a:lnTo>
                  <a:pt x="25265" y="1694085"/>
                </a:lnTo>
                <a:lnTo>
                  <a:pt x="15605" y="1620795"/>
                </a:lnTo>
                <a:lnTo>
                  <a:pt x="6583" y="1546735"/>
                </a:lnTo>
                <a:lnTo>
                  <a:pt x="1950" y="1492387"/>
                </a:lnTo>
                <a:lnTo>
                  <a:pt x="243" y="1431055"/>
                </a:lnTo>
                <a:lnTo>
                  <a:pt x="0" y="1336044"/>
                </a:lnTo>
                <a:lnTo>
                  <a:pt x="0" y="790573"/>
                </a:lnTo>
                <a:lnTo>
                  <a:pt x="9790" y="333523"/>
                </a:lnTo>
                <a:lnTo>
                  <a:pt x="78327" y="98821"/>
                </a:lnTo>
                <a:lnTo>
                  <a:pt x="264356" y="12352"/>
                </a:lnTo>
                <a:lnTo>
                  <a:pt x="626623" y="0"/>
                </a:lnTo>
                <a:lnTo>
                  <a:pt x="715099" y="703"/>
                </a:lnTo>
                <a:lnTo>
                  <a:pt x="771725" y="5631"/>
                </a:lnTo>
                <a:lnTo>
                  <a:pt x="820924" y="19007"/>
                </a:lnTo>
                <a:lnTo>
                  <a:pt x="887117" y="45055"/>
                </a:lnTo>
                <a:lnTo>
                  <a:pt x="952034" y="72454"/>
                </a:lnTo>
                <a:lnTo>
                  <a:pt x="992304" y="95292"/>
                </a:lnTo>
                <a:lnTo>
                  <a:pt x="1024697" y="125901"/>
                </a:lnTo>
                <a:lnTo>
                  <a:pt x="1065981" y="176617"/>
                </a:lnTo>
                <a:lnTo>
                  <a:pt x="1106082" y="228440"/>
                </a:lnTo>
                <a:lnTo>
                  <a:pt x="1130203" y="266803"/>
                </a:lnTo>
                <a:lnTo>
                  <a:pt x="1148022" y="310685"/>
                </a:lnTo>
                <a:lnTo>
                  <a:pt x="1169217" y="379066"/>
                </a:lnTo>
                <a:lnTo>
                  <a:pt x="1189437" y="448480"/>
                </a:lnTo>
                <a:lnTo>
                  <a:pt x="1200429" y="499590"/>
                </a:lnTo>
                <a:lnTo>
                  <a:pt x="1206018" y="557570"/>
                </a:lnTo>
                <a:lnTo>
                  <a:pt x="1210032" y="647597"/>
                </a:lnTo>
                <a:lnTo>
                  <a:pt x="1210726" y="660794"/>
                </a:lnTo>
                <a:lnTo>
                  <a:pt x="1211082" y="672077"/>
                </a:lnTo>
                <a:lnTo>
                  <a:pt x="1211214" y="687640"/>
                </a:lnTo>
                <a:lnTo>
                  <a:pt x="1211232" y="713678"/>
                </a:lnTo>
                <a:lnTo>
                  <a:pt x="903923" y="713678"/>
                </a:lnTo>
                <a:lnTo>
                  <a:pt x="903923" y="648798"/>
                </a:lnTo>
                <a:lnTo>
                  <a:pt x="903125" y="604184"/>
                </a:lnTo>
                <a:lnTo>
                  <a:pt x="899956" y="551225"/>
                </a:lnTo>
                <a:lnTo>
                  <a:pt x="892031" y="486007"/>
                </a:lnTo>
                <a:lnTo>
                  <a:pt x="882277" y="442322"/>
                </a:lnTo>
                <a:lnTo>
                  <a:pt x="861579" y="379826"/>
                </a:lnTo>
                <a:lnTo>
                  <a:pt x="842316" y="344927"/>
                </a:lnTo>
                <a:lnTo>
                  <a:pt x="806566" y="305588"/>
                </a:lnTo>
                <a:lnTo>
                  <a:pt x="774136" y="284112"/>
                </a:lnTo>
                <a:lnTo>
                  <a:pt x="714996" y="260674"/>
                </a:lnTo>
                <a:lnTo>
                  <a:pt x="666960" y="252620"/>
                </a:lnTo>
                <a:lnTo>
                  <a:pt x="626623" y="252310"/>
                </a:lnTo>
                <a:lnTo>
                  <a:pt x="571488" y="252845"/>
                </a:lnTo>
                <a:lnTo>
                  <a:pt x="507359" y="266756"/>
                </a:lnTo>
                <a:lnTo>
                  <a:pt x="468767" y="286552"/>
                </a:lnTo>
                <a:lnTo>
                  <a:pt x="431104" y="307372"/>
                </a:lnTo>
                <a:lnTo>
                  <a:pt x="391114" y="347884"/>
                </a:lnTo>
                <a:lnTo>
                  <a:pt x="370332" y="386275"/>
                </a:lnTo>
                <a:lnTo>
                  <a:pt x="350328" y="425361"/>
                </a:lnTo>
                <a:lnTo>
                  <a:pt x="330577" y="483933"/>
                </a:lnTo>
                <a:lnTo>
                  <a:pt x="321714" y="530452"/>
                </a:lnTo>
                <a:lnTo>
                  <a:pt x="313387" y="577582"/>
                </a:lnTo>
                <a:lnTo>
                  <a:pt x="307534" y="652018"/>
                </a:lnTo>
                <a:lnTo>
                  <a:pt x="307309" y="713678"/>
                </a:lnTo>
                <a:lnTo>
                  <a:pt x="307309" y="1405730"/>
                </a:lnTo>
                <a:lnTo>
                  <a:pt x="307384" y="1451152"/>
                </a:lnTo>
                <a:lnTo>
                  <a:pt x="309335" y="1507527"/>
                </a:lnTo>
                <a:lnTo>
                  <a:pt x="315065" y="1581277"/>
                </a:lnTo>
                <a:lnTo>
                  <a:pt x="321649" y="1632528"/>
                </a:lnTo>
                <a:lnTo>
                  <a:pt x="328317" y="1670656"/>
                </a:lnTo>
                <a:lnTo>
                  <a:pt x="335257" y="1708550"/>
                </a:lnTo>
                <a:lnTo>
                  <a:pt x="348912" y="1753699"/>
                </a:lnTo>
                <a:lnTo>
                  <a:pt x="375284" y="1809474"/>
                </a:lnTo>
                <a:lnTo>
                  <a:pt x="397717" y="1843885"/>
                </a:lnTo>
                <a:lnTo>
                  <a:pt x="437012" y="1888687"/>
                </a:lnTo>
                <a:lnTo>
                  <a:pt x="470661" y="1912116"/>
                </a:lnTo>
                <a:lnTo>
                  <a:pt x="529792" y="1935629"/>
                </a:lnTo>
                <a:lnTo>
                  <a:pt x="576365" y="1943683"/>
                </a:lnTo>
                <a:lnTo>
                  <a:pt x="614619" y="1943993"/>
                </a:lnTo>
                <a:lnTo>
                  <a:pt x="659917" y="1943523"/>
                </a:lnTo>
                <a:lnTo>
                  <a:pt x="714048" y="1931321"/>
                </a:lnTo>
                <a:lnTo>
                  <a:pt x="781001" y="1895849"/>
                </a:lnTo>
                <a:lnTo>
                  <a:pt x="817332" y="1864366"/>
                </a:lnTo>
                <a:lnTo>
                  <a:pt x="856684" y="1807878"/>
                </a:lnTo>
                <a:lnTo>
                  <a:pt x="877898" y="1758824"/>
                </a:lnTo>
                <a:lnTo>
                  <a:pt x="889517" y="1715712"/>
                </a:lnTo>
                <a:lnTo>
                  <a:pt x="900725" y="1672214"/>
                </a:lnTo>
                <a:lnTo>
                  <a:pt x="911210" y="1613154"/>
                </a:lnTo>
                <a:lnTo>
                  <a:pt x="915327" y="1570333"/>
                </a:lnTo>
                <a:lnTo>
                  <a:pt x="919144" y="1527211"/>
                </a:lnTo>
                <a:lnTo>
                  <a:pt x="921826" y="1460341"/>
                </a:lnTo>
                <a:lnTo>
                  <a:pt x="921929" y="1405730"/>
                </a:lnTo>
                <a:lnTo>
                  <a:pt x="921929" y="1328835"/>
                </a:lnTo>
                <a:lnTo>
                  <a:pt x="614619" y="1328835"/>
                </a:lnTo>
                <a:lnTo>
                  <a:pt x="614619" y="1100554"/>
                </a:lnTo>
                <a:lnTo>
                  <a:pt x="1229239" y="1100554"/>
                </a:lnTo>
                <a:lnTo>
                  <a:pt x="1229239" y="2174677"/>
                </a:lnTo>
                <a:lnTo>
                  <a:pt x="998756" y="2174677"/>
                </a:lnTo>
                <a:lnTo>
                  <a:pt x="921929" y="1943993"/>
                </a:lnTo>
                <a:lnTo>
                  <a:pt x="866484" y="2089860"/>
                </a:lnTo>
                <a:lnTo>
                  <a:pt x="815991" y="2164764"/>
                </a:lnTo>
                <a:lnTo>
                  <a:pt x="741640" y="2192361"/>
                </a:lnTo>
                <a:lnTo>
                  <a:pt x="614619" y="2196303"/>
                </a:lnTo>
                <a:close/>
              </a:path>
            </a:pathLst>
          </a:custGeom>
          <a:ln w="1229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878838" y="4348276"/>
            <a:ext cx="1153795" cy="2196465"/>
          </a:xfrm>
          <a:custGeom>
            <a:avLst/>
            <a:gdLst/>
            <a:ahLst/>
            <a:cxnLst/>
            <a:rect l="l" t="t" r="r" b="b"/>
            <a:pathLst>
              <a:path w="1153795" h="2196465">
                <a:moveTo>
                  <a:pt x="615820" y="2196303"/>
                </a:moveTo>
                <a:lnTo>
                  <a:pt x="445481" y="2193637"/>
                </a:lnTo>
                <a:lnTo>
                  <a:pt x="342497" y="2174977"/>
                </a:lnTo>
                <a:lnTo>
                  <a:pt x="265285" y="2124327"/>
                </a:lnTo>
                <a:lnTo>
                  <a:pt x="172261" y="2025693"/>
                </a:lnTo>
                <a:lnTo>
                  <a:pt x="83495" y="1922441"/>
                </a:lnTo>
                <a:lnTo>
                  <a:pt x="36087" y="1839464"/>
                </a:lnTo>
                <a:lnTo>
                  <a:pt x="14001" y="1733058"/>
                </a:lnTo>
                <a:lnTo>
                  <a:pt x="1200" y="1559519"/>
                </a:lnTo>
                <a:lnTo>
                  <a:pt x="308510" y="1482625"/>
                </a:lnTo>
                <a:lnTo>
                  <a:pt x="326141" y="1749353"/>
                </a:lnTo>
                <a:lnTo>
                  <a:pt x="364030" y="1886322"/>
                </a:lnTo>
                <a:lnTo>
                  <a:pt x="450986" y="1936784"/>
                </a:lnTo>
                <a:lnTo>
                  <a:pt x="615820" y="1943993"/>
                </a:lnTo>
                <a:lnTo>
                  <a:pt x="749067" y="1940388"/>
                </a:lnTo>
                <a:lnTo>
                  <a:pt x="817492" y="1915157"/>
                </a:lnTo>
                <a:lnTo>
                  <a:pt x="842701" y="1846673"/>
                </a:lnTo>
                <a:lnTo>
                  <a:pt x="846302" y="1713309"/>
                </a:lnTo>
                <a:lnTo>
                  <a:pt x="846011" y="1672806"/>
                </a:lnTo>
                <a:lnTo>
                  <a:pt x="838452" y="1621311"/>
                </a:lnTo>
                <a:lnTo>
                  <a:pt x="816338" y="1552104"/>
                </a:lnTo>
                <a:lnTo>
                  <a:pt x="793174" y="1508663"/>
                </a:lnTo>
                <a:lnTo>
                  <a:pt x="747979" y="1451029"/>
                </a:lnTo>
                <a:lnTo>
                  <a:pt x="719694" y="1419303"/>
                </a:lnTo>
                <a:lnTo>
                  <a:pt x="682162" y="1383831"/>
                </a:lnTo>
                <a:lnTo>
                  <a:pt x="647537" y="1354301"/>
                </a:lnTo>
                <a:lnTo>
                  <a:pt x="615820" y="1328835"/>
                </a:lnTo>
                <a:lnTo>
                  <a:pt x="231682" y="1021257"/>
                </a:lnTo>
                <a:lnTo>
                  <a:pt x="169626" y="971330"/>
                </a:lnTo>
                <a:lnTo>
                  <a:pt x="131371" y="932723"/>
                </a:lnTo>
                <a:lnTo>
                  <a:pt x="101108" y="885668"/>
                </a:lnTo>
                <a:lnTo>
                  <a:pt x="63022" y="810397"/>
                </a:lnTo>
                <a:lnTo>
                  <a:pt x="26587" y="733869"/>
                </a:lnTo>
                <a:lnTo>
                  <a:pt x="7877" y="678009"/>
                </a:lnTo>
                <a:lnTo>
                  <a:pt x="984" y="615504"/>
                </a:lnTo>
                <a:lnTo>
                  <a:pt x="0" y="519038"/>
                </a:lnTo>
                <a:lnTo>
                  <a:pt x="2307" y="379310"/>
                </a:lnTo>
                <a:lnTo>
                  <a:pt x="18456" y="293311"/>
                </a:lnTo>
                <a:lnTo>
                  <a:pt x="62291" y="225558"/>
                </a:lnTo>
                <a:lnTo>
                  <a:pt x="147652" y="140573"/>
                </a:lnTo>
                <a:lnTo>
                  <a:pt x="236822" y="59304"/>
                </a:lnTo>
                <a:lnTo>
                  <a:pt x="307309" y="17571"/>
                </a:lnTo>
                <a:lnTo>
                  <a:pt x="395803" y="2196"/>
                </a:lnTo>
                <a:lnTo>
                  <a:pt x="538992" y="0"/>
                </a:lnTo>
                <a:lnTo>
                  <a:pt x="692694" y="1999"/>
                </a:lnTo>
                <a:lnTo>
                  <a:pt x="787256" y="15994"/>
                </a:lnTo>
                <a:lnTo>
                  <a:pt x="861673" y="53982"/>
                </a:lnTo>
                <a:lnTo>
                  <a:pt x="954941" y="127957"/>
                </a:lnTo>
                <a:lnTo>
                  <a:pt x="1044682" y="205593"/>
                </a:lnTo>
                <a:lnTo>
                  <a:pt x="1094416" y="269206"/>
                </a:lnTo>
                <a:lnTo>
                  <a:pt x="1121979" y="352756"/>
                </a:lnTo>
                <a:lnTo>
                  <a:pt x="1145209" y="490203"/>
                </a:lnTo>
                <a:lnTo>
                  <a:pt x="1150780" y="533794"/>
                </a:lnTo>
                <a:lnTo>
                  <a:pt x="1153612" y="559889"/>
                </a:lnTo>
                <a:lnTo>
                  <a:pt x="846302" y="636783"/>
                </a:lnTo>
                <a:lnTo>
                  <a:pt x="845533" y="624337"/>
                </a:lnTo>
                <a:lnTo>
                  <a:pt x="844651" y="613805"/>
                </a:lnTo>
                <a:lnTo>
                  <a:pt x="840300" y="575508"/>
                </a:lnTo>
                <a:lnTo>
                  <a:pt x="827386" y="489386"/>
                </a:lnTo>
                <a:lnTo>
                  <a:pt x="813515" y="436211"/>
                </a:lnTo>
                <a:lnTo>
                  <a:pt x="790079" y="393963"/>
                </a:lnTo>
                <a:lnTo>
                  <a:pt x="748467" y="340619"/>
                </a:lnTo>
                <a:lnTo>
                  <a:pt x="705017" y="289565"/>
                </a:lnTo>
                <a:lnTo>
                  <a:pt x="668714" y="263349"/>
                </a:lnTo>
                <a:lnTo>
                  <a:pt x="619918" y="253690"/>
                </a:lnTo>
                <a:lnTo>
                  <a:pt x="538992" y="252310"/>
                </a:lnTo>
                <a:lnTo>
                  <a:pt x="474206" y="253277"/>
                </a:lnTo>
                <a:lnTo>
                  <a:pt x="434855" y="260045"/>
                </a:lnTo>
                <a:lnTo>
                  <a:pt x="368531" y="314186"/>
                </a:lnTo>
                <a:lnTo>
                  <a:pt x="333831" y="351686"/>
                </a:lnTo>
                <a:lnTo>
                  <a:pt x="309448" y="421728"/>
                </a:lnTo>
                <a:lnTo>
                  <a:pt x="308510" y="486599"/>
                </a:lnTo>
                <a:lnTo>
                  <a:pt x="310911" y="593399"/>
                </a:lnTo>
                <a:lnTo>
                  <a:pt x="327717" y="660663"/>
                </a:lnTo>
                <a:lnTo>
                  <a:pt x="373333" y="716888"/>
                </a:lnTo>
                <a:lnTo>
                  <a:pt x="462165" y="790573"/>
                </a:lnTo>
                <a:lnTo>
                  <a:pt x="846302" y="1098151"/>
                </a:lnTo>
                <a:lnTo>
                  <a:pt x="1023965" y="1247341"/>
                </a:lnTo>
                <a:lnTo>
                  <a:pt x="1115198" y="1359022"/>
                </a:lnTo>
                <a:lnTo>
                  <a:pt x="1148810" y="1488951"/>
                </a:lnTo>
                <a:lnTo>
                  <a:pt x="1153612" y="1692883"/>
                </a:lnTo>
                <a:lnTo>
                  <a:pt x="1151333" y="1831804"/>
                </a:lnTo>
                <a:lnTo>
                  <a:pt x="1135380" y="1916659"/>
                </a:lnTo>
                <a:lnTo>
                  <a:pt x="1092080" y="1982140"/>
                </a:lnTo>
                <a:lnTo>
                  <a:pt x="1007760" y="2062939"/>
                </a:lnTo>
                <a:lnTo>
                  <a:pt x="919594" y="2140040"/>
                </a:lnTo>
                <a:lnTo>
                  <a:pt x="849378" y="2179633"/>
                </a:lnTo>
                <a:lnTo>
                  <a:pt x="760368" y="2194219"/>
                </a:lnTo>
                <a:lnTo>
                  <a:pt x="615820" y="2196303"/>
                </a:lnTo>
                <a:close/>
              </a:path>
            </a:pathLst>
          </a:custGeom>
          <a:ln w="1229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1201614" y="4363756"/>
          <a:ext cx="863600" cy="2165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340"/>
                <a:gridCol w="384175"/>
                <a:gridCol w="153669"/>
              </a:tblGrid>
              <a:tr h="23050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R w="12700">
                      <a:solidFill>
                        <a:srgbClr val="EDEAE7"/>
                      </a:solidFill>
                      <a:prstDash val="solid"/>
                    </a:lnR>
                    <a:lnT w="12700">
                      <a:solidFill>
                        <a:srgbClr val="EDEAE7"/>
                      </a:solidFill>
                      <a:prstDash val="solid"/>
                    </a:lnT>
                    <a:solidFill>
                      <a:srgbClr val="2B2B2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91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R w="12700">
                      <a:solidFill>
                        <a:srgbClr val="EDEAE7"/>
                      </a:solidFill>
                      <a:prstDash val="solid"/>
                    </a:lnR>
                    <a:solidFill>
                      <a:srgbClr val="2B2B2B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T w="12700">
                      <a:solidFill>
                        <a:srgbClr val="EDEAE7"/>
                      </a:solidFill>
                      <a:prstDash val="solid"/>
                    </a:lnT>
                    <a:solidFill>
                      <a:srgbClr val="2B2B2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050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R w="12700">
                      <a:solidFill>
                        <a:srgbClr val="EDEAE7"/>
                      </a:solidFill>
                      <a:prstDash val="solid"/>
                    </a:lnR>
                    <a:solidFill>
                      <a:srgbClr val="2B2B2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solidFill>
                      <a:srgbClr val="2B2B2B"/>
                    </a:solidFill>
                  </a:tcPr>
                </a:tc>
              </a:tr>
              <a:tr h="768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R w="12700">
                      <a:solidFill>
                        <a:srgbClr val="EDEAE7"/>
                      </a:solidFill>
                      <a:prstDash val="solid"/>
                    </a:lnR>
                    <a:solidFill>
                      <a:srgbClr val="2B2B2B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B w="12700">
                      <a:solidFill>
                        <a:srgbClr val="EDEAE7"/>
                      </a:solidFill>
                      <a:prstDash val="solid"/>
                    </a:lnB>
                    <a:solidFill>
                      <a:srgbClr val="2B2B2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050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R w="12700">
                      <a:solidFill>
                        <a:srgbClr val="EDEAE7"/>
                      </a:solidFill>
                      <a:prstDash val="solid"/>
                    </a:lnR>
                    <a:lnB w="12700">
                      <a:solidFill>
                        <a:srgbClr val="EDEAE7"/>
                      </a:solidFill>
                      <a:prstDash val="solid"/>
                    </a:lnB>
                    <a:solidFill>
                      <a:srgbClr val="2B2B2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12499471" y="4600587"/>
            <a:ext cx="461009" cy="692150"/>
          </a:xfrm>
          <a:custGeom>
            <a:avLst/>
            <a:gdLst/>
            <a:ahLst/>
            <a:cxnLst/>
            <a:rect l="l" t="t" r="r" b="b"/>
            <a:pathLst>
              <a:path w="461009" h="692150">
                <a:moveTo>
                  <a:pt x="0" y="692051"/>
                </a:moveTo>
                <a:lnTo>
                  <a:pt x="76827" y="692051"/>
                </a:lnTo>
                <a:lnTo>
                  <a:pt x="189367" y="690784"/>
                </a:lnTo>
                <a:lnTo>
                  <a:pt x="256891" y="681914"/>
                </a:lnTo>
                <a:lnTo>
                  <a:pt x="306409" y="657837"/>
                </a:lnTo>
                <a:lnTo>
                  <a:pt x="364930" y="610952"/>
                </a:lnTo>
                <a:lnTo>
                  <a:pt x="420450" y="561193"/>
                </a:lnTo>
                <a:lnTo>
                  <a:pt x="448960" y="517011"/>
                </a:lnTo>
                <a:lnTo>
                  <a:pt x="459464" y="453567"/>
                </a:lnTo>
                <a:lnTo>
                  <a:pt x="460964" y="346025"/>
                </a:lnTo>
                <a:lnTo>
                  <a:pt x="459464" y="238484"/>
                </a:lnTo>
                <a:lnTo>
                  <a:pt x="448960" y="175040"/>
                </a:lnTo>
                <a:lnTo>
                  <a:pt x="420450" y="130857"/>
                </a:lnTo>
                <a:lnTo>
                  <a:pt x="364930" y="81099"/>
                </a:lnTo>
                <a:lnTo>
                  <a:pt x="306409" y="34213"/>
                </a:lnTo>
                <a:lnTo>
                  <a:pt x="256891" y="10137"/>
                </a:lnTo>
                <a:lnTo>
                  <a:pt x="189367" y="1267"/>
                </a:lnTo>
                <a:lnTo>
                  <a:pt x="76827" y="0"/>
                </a:lnTo>
                <a:lnTo>
                  <a:pt x="0" y="0"/>
                </a:lnTo>
                <a:lnTo>
                  <a:pt x="0" y="692051"/>
                </a:lnTo>
                <a:close/>
              </a:path>
            </a:pathLst>
          </a:custGeom>
          <a:ln w="12295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192161" y="4369903"/>
            <a:ext cx="1152525" cy="2153285"/>
          </a:xfrm>
          <a:custGeom>
            <a:avLst/>
            <a:gdLst/>
            <a:ahLst/>
            <a:cxnLst/>
            <a:rect l="l" t="t" r="r" b="b"/>
            <a:pathLst>
              <a:path w="1152525" h="2153284">
                <a:moveTo>
                  <a:pt x="0" y="2153050"/>
                </a:moveTo>
                <a:lnTo>
                  <a:pt x="0" y="0"/>
                </a:lnTo>
                <a:lnTo>
                  <a:pt x="384137" y="0"/>
                </a:lnTo>
                <a:lnTo>
                  <a:pt x="585340" y="2083"/>
                </a:lnTo>
                <a:lnTo>
                  <a:pt x="706302" y="16670"/>
                </a:lnTo>
                <a:lnTo>
                  <a:pt x="795528" y="56263"/>
                </a:lnTo>
                <a:lnTo>
                  <a:pt x="901522" y="133364"/>
                </a:lnTo>
                <a:lnTo>
                  <a:pt x="1002151" y="215308"/>
                </a:lnTo>
                <a:lnTo>
                  <a:pt x="1053826" y="288805"/>
                </a:lnTo>
                <a:lnTo>
                  <a:pt x="1072864" y="395418"/>
                </a:lnTo>
                <a:lnTo>
                  <a:pt x="1075584" y="576709"/>
                </a:lnTo>
                <a:lnTo>
                  <a:pt x="1074515" y="689874"/>
                </a:lnTo>
                <a:lnTo>
                  <a:pt x="1067031" y="761136"/>
                </a:lnTo>
                <a:lnTo>
                  <a:pt x="1046717" y="820685"/>
                </a:lnTo>
                <a:lnTo>
                  <a:pt x="1007159" y="898706"/>
                </a:lnTo>
                <a:lnTo>
                  <a:pt x="965538" y="974474"/>
                </a:lnTo>
                <a:lnTo>
                  <a:pt x="930782" y="1018253"/>
                </a:lnTo>
                <a:lnTo>
                  <a:pt x="884097" y="1046713"/>
                </a:lnTo>
                <a:lnTo>
                  <a:pt x="806688" y="1076525"/>
                </a:lnTo>
                <a:lnTo>
                  <a:pt x="1152411" y="2153050"/>
                </a:lnTo>
                <a:lnTo>
                  <a:pt x="847502" y="2153050"/>
                </a:lnTo>
                <a:lnTo>
                  <a:pt x="537792" y="1153419"/>
                </a:lnTo>
                <a:lnTo>
                  <a:pt x="307309" y="1153419"/>
                </a:lnTo>
                <a:lnTo>
                  <a:pt x="307309" y="2153050"/>
                </a:lnTo>
                <a:lnTo>
                  <a:pt x="0" y="2153050"/>
                </a:lnTo>
                <a:close/>
              </a:path>
            </a:pathLst>
          </a:custGeom>
          <a:ln w="1229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333817" y="4369903"/>
            <a:ext cx="1229360" cy="2153285"/>
          </a:xfrm>
          <a:custGeom>
            <a:avLst/>
            <a:gdLst/>
            <a:ahLst/>
            <a:cxnLst/>
            <a:rect l="l" t="t" r="r" b="b"/>
            <a:pathLst>
              <a:path w="1229359" h="2153284">
                <a:moveTo>
                  <a:pt x="460964" y="2153050"/>
                </a:moveTo>
                <a:lnTo>
                  <a:pt x="0" y="0"/>
                </a:lnTo>
                <a:lnTo>
                  <a:pt x="307309" y="0"/>
                </a:lnTo>
                <a:lnTo>
                  <a:pt x="534190" y="1153419"/>
                </a:lnTo>
                <a:lnTo>
                  <a:pt x="613419" y="1691682"/>
                </a:lnTo>
                <a:lnTo>
                  <a:pt x="695048" y="1153419"/>
                </a:lnTo>
                <a:lnTo>
                  <a:pt x="921929" y="0"/>
                </a:lnTo>
                <a:lnTo>
                  <a:pt x="1229239" y="0"/>
                </a:lnTo>
                <a:lnTo>
                  <a:pt x="768274" y="2153050"/>
                </a:lnTo>
                <a:lnTo>
                  <a:pt x="460964" y="2153050"/>
                </a:lnTo>
                <a:close/>
              </a:path>
            </a:pathLst>
          </a:custGeom>
          <a:ln w="12295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4675800" y="4363756"/>
          <a:ext cx="863600" cy="2165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340"/>
                <a:gridCol w="384175"/>
                <a:gridCol w="153669"/>
              </a:tblGrid>
              <a:tr h="23050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R w="12700">
                      <a:solidFill>
                        <a:srgbClr val="EDEAE7"/>
                      </a:solidFill>
                      <a:prstDash val="solid"/>
                    </a:lnR>
                    <a:lnT w="12700">
                      <a:solidFill>
                        <a:srgbClr val="EDEAE7"/>
                      </a:solidFill>
                      <a:prstDash val="solid"/>
                    </a:lnT>
                    <a:solidFill>
                      <a:srgbClr val="2B2B2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91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R w="12700">
                      <a:solidFill>
                        <a:srgbClr val="EDEAE7"/>
                      </a:solidFill>
                      <a:prstDash val="solid"/>
                    </a:lnR>
                    <a:solidFill>
                      <a:srgbClr val="2B2B2B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T w="12700">
                      <a:solidFill>
                        <a:srgbClr val="EDEAE7"/>
                      </a:solidFill>
                      <a:prstDash val="solid"/>
                    </a:lnT>
                    <a:solidFill>
                      <a:srgbClr val="2B2B2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050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R w="12700">
                      <a:solidFill>
                        <a:srgbClr val="EDEAE7"/>
                      </a:solidFill>
                      <a:prstDash val="solid"/>
                    </a:lnR>
                    <a:solidFill>
                      <a:srgbClr val="2B2B2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solidFill>
                      <a:srgbClr val="2B2B2B"/>
                    </a:solidFill>
                  </a:tcPr>
                </a:tc>
              </a:tr>
              <a:tr h="768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R w="12700">
                      <a:solidFill>
                        <a:srgbClr val="EDEAE7"/>
                      </a:solidFill>
                      <a:prstDash val="solid"/>
                    </a:lnR>
                    <a:solidFill>
                      <a:srgbClr val="2B2B2B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B w="12700">
                      <a:solidFill>
                        <a:srgbClr val="EDEAE7"/>
                      </a:solidFill>
                      <a:prstDash val="solid"/>
                    </a:lnB>
                    <a:solidFill>
                      <a:srgbClr val="2B2B2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050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DEAE7"/>
                      </a:solidFill>
                      <a:prstDash val="solid"/>
                    </a:lnL>
                    <a:lnR w="12700">
                      <a:solidFill>
                        <a:srgbClr val="EDEAE7"/>
                      </a:solidFill>
                      <a:prstDash val="solid"/>
                    </a:lnR>
                    <a:lnB w="12700">
                      <a:solidFill>
                        <a:srgbClr val="EDEAE7"/>
                      </a:solidFill>
                      <a:prstDash val="solid"/>
                    </a:lnB>
                    <a:solidFill>
                      <a:srgbClr val="2B2B2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5935242" y="4600587"/>
            <a:ext cx="571500" cy="1692275"/>
          </a:xfrm>
          <a:custGeom>
            <a:avLst/>
            <a:gdLst/>
            <a:ahLst/>
            <a:cxnLst/>
            <a:rect l="l" t="t" r="r" b="b"/>
            <a:pathLst>
              <a:path w="571500" h="1692275">
                <a:moveTo>
                  <a:pt x="61822" y="1594362"/>
                </a:moveTo>
                <a:lnTo>
                  <a:pt x="62305" y="1595123"/>
                </a:lnTo>
                <a:lnTo>
                  <a:pt x="65685" y="1600445"/>
                </a:lnTo>
                <a:lnTo>
                  <a:pt x="74862" y="1614891"/>
                </a:lnTo>
                <a:lnTo>
                  <a:pt x="113135" y="1671154"/>
                </a:lnTo>
                <a:lnTo>
                  <a:pt x="191529" y="1690922"/>
                </a:lnTo>
                <a:lnTo>
                  <a:pt x="285702" y="1691682"/>
                </a:lnTo>
                <a:lnTo>
                  <a:pt x="380357" y="1690161"/>
                </a:lnTo>
                <a:lnTo>
                  <a:pt x="435230" y="1679517"/>
                </a:lnTo>
                <a:lnTo>
                  <a:pt x="471309" y="1650625"/>
                </a:lnTo>
                <a:lnTo>
                  <a:pt x="509582" y="1594362"/>
                </a:lnTo>
                <a:lnTo>
                  <a:pt x="545323" y="1535133"/>
                </a:lnTo>
                <a:lnTo>
                  <a:pt x="563676" y="1485478"/>
                </a:lnTo>
                <a:lnTo>
                  <a:pt x="570438" y="1418477"/>
                </a:lnTo>
                <a:lnTo>
                  <a:pt x="571404" y="1307209"/>
                </a:lnTo>
                <a:lnTo>
                  <a:pt x="571404" y="372458"/>
                </a:lnTo>
                <a:lnTo>
                  <a:pt x="570447" y="262654"/>
                </a:lnTo>
                <a:lnTo>
                  <a:pt x="563751" y="196892"/>
                </a:lnTo>
                <a:lnTo>
                  <a:pt x="545576" y="148927"/>
                </a:lnTo>
                <a:lnTo>
                  <a:pt x="510182" y="92513"/>
                </a:lnTo>
                <a:lnTo>
                  <a:pt x="472237" y="39029"/>
                </a:lnTo>
                <a:lnTo>
                  <a:pt x="436205" y="11564"/>
                </a:lnTo>
                <a:lnTo>
                  <a:pt x="381042" y="1445"/>
                </a:lnTo>
                <a:lnTo>
                  <a:pt x="285702" y="0"/>
                </a:lnTo>
                <a:lnTo>
                  <a:pt x="190361" y="1445"/>
                </a:lnTo>
                <a:lnTo>
                  <a:pt x="135198" y="11564"/>
                </a:lnTo>
                <a:lnTo>
                  <a:pt x="99166" y="39029"/>
                </a:lnTo>
                <a:lnTo>
                  <a:pt x="61221" y="92513"/>
                </a:lnTo>
                <a:lnTo>
                  <a:pt x="25827" y="148927"/>
                </a:lnTo>
                <a:lnTo>
                  <a:pt x="7652" y="196892"/>
                </a:lnTo>
                <a:lnTo>
                  <a:pt x="956" y="262654"/>
                </a:lnTo>
                <a:lnTo>
                  <a:pt x="0" y="372458"/>
                </a:lnTo>
                <a:lnTo>
                  <a:pt x="0" y="1307209"/>
                </a:lnTo>
                <a:lnTo>
                  <a:pt x="965" y="1418477"/>
                </a:lnTo>
                <a:lnTo>
                  <a:pt x="7727" y="1485478"/>
                </a:lnTo>
                <a:lnTo>
                  <a:pt x="26081" y="1535133"/>
                </a:lnTo>
                <a:lnTo>
                  <a:pt x="61822" y="1594362"/>
                </a:lnTo>
                <a:close/>
              </a:path>
            </a:pathLst>
          </a:custGeom>
          <a:ln w="1229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627932" y="4348276"/>
            <a:ext cx="1186180" cy="2482850"/>
          </a:xfrm>
          <a:custGeom>
            <a:avLst/>
            <a:gdLst/>
            <a:ahLst/>
            <a:cxnLst/>
            <a:rect l="l" t="t" r="r" b="b"/>
            <a:pathLst>
              <a:path w="1186180" h="2482850">
                <a:moveTo>
                  <a:pt x="1160814" y="2482255"/>
                </a:moveTo>
                <a:lnTo>
                  <a:pt x="1083152" y="2480828"/>
                </a:lnTo>
                <a:lnTo>
                  <a:pt x="1030193" y="2470841"/>
                </a:lnTo>
                <a:lnTo>
                  <a:pt x="977571" y="2443733"/>
                </a:lnTo>
                <a:lnTo>
                  <a:pt x="900922" y="2390943"/>
                </a:lnTo>
                <a:lnTo>
                  <a:pt x="825398" y="2336407"/>
                </a:lnTo>
                <a:lnTo>
                  <a:pt x="780654" y="2297077"/>
                </a:lnTo>
                <a:lnTo>
                  <a:pt x="749077" y="2253918"/>
                </a:lnTo>
                <a:lnTo>
                  <a:pt x="713054" y="2187893"/>
                </a:lnTo>
                <a:lnTo>
                  <a:pt x="682143" y="2192755"/>
                </a:lnTo>
                <a:lnTo>
                  <a:pt x="659335" y="2195252"/>
                </a:lnTo>
                <a:lnTo>
                  <a:pt x="633376" y="2196172"/>
                </a:lnTo>
                <a:lnTo>
                  <a:pt x="593011" y="2196303"/>
                </a:lnTo>
                <a:lnTo>
                  <a:pt x="497512" y="2195533"/>
                </a:lnTo>
                <a:lnTo>
                  <a:pt x="436731" y="2190146"/>
                </a:lnTo>
                <a:lnTo>
                  <a:pt x="384615" y="2175521"/>
                </a:lnTo>
                <a:lnTo>
                  <a:pt x="315112" y="2147043"/>
                </a:lnTo>
                <a:lnTo>
                  <a:pt x="247072" y="2117081"/>
                </a:lnTo>
                <a:lnTo>
                  <a:pt x="205198" y="2092075"/>
                </a:lnTo>
                <a:lnTo>
                  <a:pt x="172214" y="2058509"/>
                </a:lnTo>
                <a:lnTo>
                  <a:pt x="130846" y="2002865"/>
                </a:lnTo>
                <a:lnTo>
                  <a:pt x="90801" y="1945992"/>
                </a:lnTo>
                <a:lnTo>
                  <a:pt x="67073" y="1903818"/>
                </a:lnTo>
                <a:lnTo>
                  <a:pt x="50324" y="1855449"/>
                </a:lnTo>
                <a:lnTo>
                  <a:pt x="31211" y="1779991"/>
                </a:lnTo>
                <a:lnTo>
                  <a:pt x="13167" y="1703368"/>
                </a:lnTo>
                <a:lnTo>
                  <a:pt x="3901" y="1646852"/>
                </a:lnTo>
                <a:lnTo>
                  <a:pt x="487" y="1582563"/>
                </a:lnTo>
                <a:lnTo>
                  <a:pt x="0" y="1482625"/>
                </a:lnTo>
                <a:lnTo>
                  <a:pt x="0" y="701663"/>
                </a:lnTo>
                <a:lnTo>
                  <a:pt x="487" y="601753"/>
                </a:lnTo>
                <a:lnTo>
                  <a:pt x="3901" y="537661"/>
                </a:lnTo>
                <a:lnTo>
                  <a:pt x="13167" y="481680"/>
                </a:lnTo>
                <a:lnTo>
                  <a:pt x="31211" y="406099"/>
                </a:lnTo>
                <a:lnTo>
                  <a:pt x="50324" y="331711"/>
                </a:lnTo>
                <a:lnTo>
                  <a:pt x="67073" y="284074"/>
                </a:lnTo>
                <a:lnTo>
                  <a:pt x="90801" y="242633"/>
                </a:lnTo>
                <a:lnTo>
                  <a:pt x="130846" y="186829"/>
                </a:lnTo>
                <a:lnTo>
                  <a:pt x="172214" y="132265"/>
                </a:lnTo>
                <a:lnTo>
                  <a:pt x="205198" y="99497"/>
                </a:lnTo>
                <a:lnTo>
                  <a:pt x="247072" y="75402"/>
                </a:lnTo>
                <a:lnTo>
                  <a:pt x="315112" y="46857"/>
                </a:lnTo>
                <a:lnTo>
                  <a:pt x="384615" y="19768"/>
                </a:lnTo>
                <a:lnTo>
                  <a:pt x="436731" y="5857"/>
                </a:lnTo>
                <a:lnTo>
                  <a:pt x="497512" y="732"/>
                </a:lnTo>
                <a:lnTo>
                  <a:pt x="593011" y="0"/>
                </a:lnTo>
                <a:lnTo>
                  <a:pt x="777015" y="2815"/>
                </a:lnTo>
                <a:lnTo>
                  <a:pt x="885616" y="22527"/>
                </a:lnTo>
                <a:lnTo>
                  <a:pt x="961356" y="76031"/>
                </a:lnTo>
                <a:lnTo>
                  <a:pt x="1046774" y="180221"/>
                </a:lnTo>
                <a:lnTo>
                  <a:pt x="1127277" y="289744"/>
                </a:lnTo>
                <a:lnTo>
                  <a:pt x="1168617" y="380568"/>
                </a:lnTo>
                <a:lnTo>
                  <a:pt x="1183848" y="501579"/>
                </a:lnTo>
                <a:lnTo>
                  <a:pt x="1186023" y="701663"/>
                </a:lnTo>
                <a:lnTo>
                  <a:pt x="1186023" y="1482625"/>
                </a:lnTo>
                <a:lnTo>
                  <a:pt x="1181991" y="1760148"/>
                </a:lnTo>
                <a:lnTo>
                  <a:pt x="1153762" y="1918611"/>
                </a:lnTo>
                <a:lnTo>
                  <a:pt x="1077141" y="2017377"/>
                </a:lnTo>
                <a:lnTo>
                  <a:pt x="927931" y="2115804"/>
                </a:lnTo>
                <a:lnTo>
                  <a:pt x="949154" y="2145475"/>
                </a:lnTo>
                <a:lnTo>
                  <a:pt x="991826" y="2178910"/>
                </a:lnTo>
                <a:lnTo>
                  <a:pt x="1032969" y="2198105"/>
                </a:lnTo>
                <a:lnTo>
                  <a:pt x="1074468" y="2216512"/>
                </a:lnTo>
                <a:lnTo>
                  <a:pt x="1126405" y="2229447"/>
                </a:lnTo>
                <a:lnTo>
                  <a:pt x="1160814" y="2229945"/>
                </a:lnTo>
                <a:lnTo>
                  <a:pt x="1160814" y="2482255"/>
                </a:lnTo>
                <a:close/>
              </a:path>
            </a:pathLst>
          </a:custGeom>
          <a:ln w="1229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42628" y="8695214"/>
            <a:ext cx="761365" cy="809625"/>
          </a:xfrm>
          <a:custGeom>
            <a:avLst/>
            <a:gdLst/>
            <a:ahLst/>
            <a:cxnLst/>
            <a:rect l="l" t="t" r="r" b="b"/>
            <a:pathLst>
              <a:path w="761364" h="809625">
                <a:moveTo>
                  <a:pt x="39318" y="462166"/>
                </a:moveTo>
                <a:lnTo>
                  <a:pt x="0" y="402679"/>
                </a:lnTo>
                <a:lnTo>
                  <a:pt x="44202" y="382915"/>
                </a:lnTo>
                <a:lnTo>
                  <a:pt x="83937" y="357649"/>
                </a:lnTo>
                <a:lnTo>
                  <a:pt x="118764" y="327472"/>
                </a:lnTo>
                <a:lnTo>
                  <a:pt x="148244" y="292972"/>
                </a:lnTo>
                <a:lnTo>
                  <a:pt x="171937" y="254740"/>
                </a:lnTo>
                <a:lnTo>
                  <a:pt x="189405" y="213365"/>
                </a:lnTo>
                <a:lnTo>
                  <a:pt x="200208" y="169438"/>
                </a:lnTo>
                <a:lnTo>
                  <a:pt x="203906" y="123549"/>
                </a:lnTo>
                <a:lnTo>
                  <a:pt x="203906" y="40267"/>
                </a:lnTo>
                <a:lnTo>
                  <a:pt x="278886" y="40267"/>
                </a:lnTo>
                <a:lnTo>
                  <a:pt x="278886" y="121719"/>
                </a:lnTo>
                <a:lnTo>
                  <a:pt x="283740" y="169300"/>
                </a:lnTo>
                <a:lnTo>
                  <a:pt x="297792" y="214928"/>
                </a:lnTo>
                <a:lnTo>
                  <a:pt x="318087" y="253505"/>
                </a:lnTo>
                <a:lnTo>
                  <a:pt x="243225" y="253505"/>
                </a:lnTo>
                <a:lnTo>
                  <a:pt x="223104" y="299721"/>
                </a:lnTo>
                <a:lnTo>
                  <a:pt x="196862" y="341972"/>
                </a:lnTo>
                <a:lnTo>
                  <a:pt x="164931" y="379800"/>
                </a:lnTo>
                <a:lnTo>
                  <a:pt x="127742" y="412746"/>
                </a:lnTo>
                <a:lnTo>
                  <a:pt x="85727" y="440354"/>
                </a:lnTo>
                <a:lnTo>
                  <a:pt x="39318" y="462166"/>
                </a:lnTo>
                <a:close/>
              </a:path>
              <a:path w="761364" h="809625">
                <a:moveTo>
                  <a:pt x="438902" y="439286"/>
                </a:moveTo>
                <a:lnTo>
                  <a:pt x="395833" y="419678"/>
                </a:lnTo>
                <a:lnTo>
                  <a:pt x="356473" y="394985"/>
                </a:lnTo>
                <a:lnTo>
                  <a:pt x="321176" y="365614"/>
                </a:lnTo>
                <a:lnTo>
                  <a:pt x="290299" y="331973"/>
                </a:lnTo>
                <a:lnTo>
                  <a:pt x="264196" y="294467"/>
                </a:lnTo>
                <a:lnTo>
                  <a:pt x="243225" y="253505"/>
                </a:lnTo>
                <a:lnTo>
                  <a:pt x="318087" y="253505"/>
                </a:lnTo>
                <a:lnTo>
                  <a:pt x="320273" y="257659"/>
                </a:lnTo>
                <a:lnTo>
                  <a:pt x="350415" y="296547"/>
                </a:lnTo>
                <a:lnTo>
                  <a:pt x="387452" y="330649"/>
                </a:lnTo>
                <a:lnTo>
                  <a:pt x="430614" y="359020"/>
                </a:lnTo>
                <a:lnTo>
                  <a:pt x="479135" y="380715"/>
                </a:lnTo>
                <a:lnTo>
                  <a:pt x="438902" y="439286"/>
                </a:lnTo>
                <a:close/>
              </a:path>
              <a:path w="761364" h="809625">
                <a:moveTo>
                  <a:pt x="639152" y="809019"/>
                </a:moveTo>
                <a:lnTo>
                  <a:pt x="124355" y="809019"/>
                </a:lnTo>
                <a:lnTo>
                  <a:pt x="124355" y="517077"/>
                </a:lnTo>
                <a:lnTo>
                  <a:pt x="639152" y="517077"/>
                </a:lnTo>
                <a:lnTo>
                  <a:pt x="639152" y="576563"/>
                </a:lnTo>
                <a:lnTo>
                  <a:pt x="197506" y="576563"/>
                </a:lnTo>
                <a:lnTo>
                  <a:pt x="197506" y="748617"/>
                </a:lnTo>
                <a:lnTo>
                  <a:pt x="639152" y="748617"/>
                </a:lnTo>
                <a:lnTo>
                  <a:pt x="639152" y="809019"/>
                </a:lnTo>
                <a:close/>
              </a:path>
              <a:path w="761364" h="809625">
                <a:moveTo>
                  <a:pt x="639152" y="748617"/>
                </a:moveTo>
                <a:lnTo>
                  <a:pt x="565087" y="748617"/>
                </a:lnTo>
                <a:lnTo>
                  <a:pt x="565087" y="576563"/>
                </a:lnTo>
                <a:lnTo>
                  <a:pt x="639152" y="576563"/>
                </a:lnTo>
                <a:lnTo>
                  <a:pt x="639152" y="748617"/>
                </a:lnTo>
                <a:close/>
              </a:path>
              <a:path w="761364" h="809625">
                <a:moveTo>
                  <a:pt x="639152" y="479554"/>
                </a:moveTo>
                <a:lnTo>
                  <a:pt x="564173" y="479554"/>
                </a:lnTo>
                <a:lnTo>
                  <a:pt x="564173" y="0"/>
                </a:lnTo>
                <a:lnTo>
                  <a:pt x="639152" y="0"/>
                </a:lnTo>
                <a:lnTo>
                  <a:pt x="639152" y="204085"/>
                </a:lnTo>
                <a:lnTo>
                  <a:pt x="760764" y="204085"/>
                </a:lnTo>
                <a:lnTo>
                  <a:pt x="760764" y="266317"/>
                </a:lnTo>
                <a:lnTo>
                  <a:pt x="639152" y="266317"/>
                </a:lnTo>
                <a:lnTo>
                  <a:pt x="639152" y="479554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42628" y="8735483"/>
            <a:ext cx="479425" cy="422275"/>
          </a:xfrm>
          <a:custGeom>
            <a:avLst/>
            <a:gdLst/>
            <a:ahLst/>
            <a:cxnLst/>
            <a:rect l="l" t="t" r="r" b="b"/>
            <a:pathLst>
              <a:path w="479425" h="422275">
                <a:moveTo>
                  <a:pt x="479135" y="340447"/>
                </a:moveTo>
                <a:lnTo>
                  <a:pt x="430614" y="318752"/>
                </a:lnTo>
                <a:lnTo>
                  <a:pt x="387452" y="290381"/>
                </a:lnTo>
                <a:lnTo>
                  <a:pt x="350415" y="256279"/>
                </a:lnTo>
                <a:lnTo>
                  <a:pt x="320273" y="217391"/>
                </a:lnTo>
                <a:lnTo>
                  <a:pt x="297792" y="174660"/>
                </a:lnTo>
                <a:lnTo>
                  <a:pt x="283740" y="129032"/>
                </a:lnTo>
                <a:lnTo>
                  <a:pt x="278886" y="81451"/>
                </a:lnTo>
                <a:lnTo>
                  <a:pt x="278886" y="0"/>
                </a:lnTo>
                <a:lnTo>
                  <a:pt x="203906" y="0"/>
                </a:lnTo>
                <a:lnTo>
                  <a:pt x="203906" y="83281"/>
                </a:lnTo>
                <a:lnTo>
                  <a:pt x="200208" y="129170"/>
                </a:lnTo>
                <a:lnTo>
                  <a:pt x="189405" y="173097"/>
                </a:lnTo>
                <a:lnTo>
                  <a:pt x="171937" y="214472"/>
                </a:lnTo>
                <a:lnTo>
                  <a:pt x="148244" y="252704"/>
                </a:lnTo>
                <a:lnTo>
                  <a:pt x="118764" y="287204"/>
                </a:lnTo>
                <a:lnTo>
                  <a:pt x="83937" y="317381"/>
                </a:lnTo>
                <a:lnTo>
                  <a:pt x="44202" y="342647"/>
                </a:lnTo>
                <a:lnTo>
                  <a:pt x="0" y="362411"/>
                </a:lnTo>
                <a:lnTo>
                  <a:pt x="39318" y="421898"/>
                </a:lnTo>
                <a:lnTo>
                  <a:pt x="85727" y="400086"/>
                </a:lnTo>
                <a:lnTo>
                  <a:pt x="127742" y="372478"/>
                </a:lnTo>
                <a:lnTo>
                  <a:pt x="164931" y="339532"/>
                </a:lnTo>
                <a:lnTo>
                  <a:pt x="196862" y="301704"/>
                </a:lnTo>
                <a:lnTo>
                  <a:pt x="223104" y="259453"/>
                </a:lnTo>
                <a:lnTo>
                  <a:pt x="243225" y="213237"/>
                </a:lnTo>
                <a:lnTo>
                  <a:pt x="264196" y="254199"/>
                </a:lnTo>
                <a:lnTo>
                  <a:pt x="290299" y="291705"/>
                </a:lnTo>
                <a:lnTo>
                  <a:pt x="321176" y="325346"/>
                </a:lnTo>
                <a:lnTo>
                  <a:pt x="356473" y="354717"/>
                </a:lnTo>
                <a:lnTo>
                  <a:pt x="395833" y="379410"/>
                </a:lnTo>
                <a:lnTo>
                  <a:pt x="438902" y="399018"/>
                </a:lnTo>
                <a:lnTo>
                  <a:pt x="479135" y="340447"/>
                </a:lnTo>
                <a:close/>
              </a:path>
            </a:pathLst>
          </a:custGeom>
          <a:ln w="19058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40134" y="9271778"/>
            <a:ext cx="367665" cy="172085"/>
          </a:xfrm>
          <a:custGeom>
            <a:avLst/>
            <a:gdLst/>
            <a:ahLst/>
            <a:cxnLst/>
            <a:rect l="l" t="t" r="r" b="b"/>
            <a:pathLst>
              <a:path w="367664" h="172084">
                <a:moveTo>
                  <a:pt x="0" y="0"/>
                </a:moveTo>
                <a:lnTo>
                  <a:pt x="367581" y="0"/>
                </a:lnTo>
                <a:lnTo>
                  <a:pt x="367581" y="172053"/>
                </a:lnTo>
                <a:lnTo>
                  <a:pt x="0" y="172053"/>
                </a:lnTo>
                <a:lnTo>
                  <a:pt x="0" y="0"/>
                </a:lnTo>
                <a:close/>
              </a:path>
            </a:pathLst>
          </a:custGeom>
          <a:ln w="1906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66984" y="9212291"/>
            <a:ext cx="514984" cy="292100"/>
          </a:xfrm>
          <a:custGeom>
            <a:avLst/>
            <a:gdLst/>
            <a:ahLst/>
            <a:cxnLst/>
            <a:rect l="l" t="t" r="r" b="b"/>
            <a:pathLst>
              <a:path w="514985" h="292100">
                <a:moveTo>
                  <a:pt x="0" y="291942"/>
                </a:moveTo>
                <a:lnTo>
                  <a:pt x="514796" y="291942"/>
                </a:lnTo>
                <a:lnTo>
                  <a:pt x="514796" y="0"/>
                </a:lnTo>
                <a:lnTo>
                  <a:pt x="0" y="0"/>
                </a:lnTo>
                <a:lnTo>
                  <a:pt x="0" y="291942"/>
                </a:lnTo>
                <a:close/>
              </a:path>
            </a:pathLst>
          </a:custGeom>
          <a:ln w="1906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06801" y="8695214"/>
            <a:ext cx="196850" cy="480059"/>
          </a:xfrm>
          <a:custGeom>
            <a:avLst/>
            <a:gdLst/>
            <a:ahLst/>
            <a:cxnLst/>
            <a:rect l="l" t="t" r="r" b="b"/>
            <a:pathLst>
              <a:path w="196850" h="480059">
                <a:moveTo>
                  <a:pt x="196591" y="204085"/>
                </a:moveTo>
                <a:lnTo>
                  <a:pt x="74979" y="204085"/>
                </a:lnTo>
                <a:lnTo>
                  <a:pt x="74979" y="0"/>
                </a:lnTo>
                <a:lnTo>
                  <a:pt x="0" y="0"/>
                </a:lnTo>
                <a:lnTo>
                  <a:pt x="0" y="479554"/>
                </a:lnTo>
                <a:lnTo>
                  <a:pt x="74979" y="479554"/>
                </a:lnTo>
                <a:lnTo>
                  <a:pt x="74979" y="266317"/>
                </a:lnTo>
                <a:lnTo>
                  <a:pt x="196591" y="266317"/>
                </a:lnTo>
                <a:lnTo>
                  <a:pt x="196591" y="204085"/>
                </a:lnTo>
                <a:close/>
              </a:path>
            </a:pathLst>
          </a:custGeom>
          <a:ln w="1905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274714" y="8695214"/>
            <a:ext cx="741045" cy="819150"/>
          </a:xfrm>
          <a:custGeom>
            <a:avLst/>
            <a:gdLst/>
            <a:ahLst/>
            <a:cxnLst/>
            <a:rect l="l" t="t" r="r" b="b"/>
            <a:pathLst>
              <a:path w="741045" h="819150">
                <a:moveTo>
                  <a:pt x="213965" y="434710"/>
                </a:moveTo>
                <a:lnTo>
                  <a:pt x="162957" y="429966"/>
                </a:lnTo>
                <a:lnTo>
                  <a:pt x="117163" y="416257"/>
                </a:lnTo>
                <a:lnTo>
                  <a:pt x="77543" y="394368"/>
                </a:lnTo>
                <a:lnTo>
                  <a:pt x="45057" y="365082"/>
                </a:lnTo>
                <a:lnTo>
                  <a:pt x="20665" y="329184"/>
                </a:lnTo>
                <a:lnTo>
                  <a:pt x="5326" y="287460"/>
                </a:lnTo>
                <a:lnTo>
                  <a:pt x="0" y="240692"/>
                </a:lnTo>
                <a:lnTo>
                  <a:pt x="5326" y="194314"/>
                </a:lnTo>
                <a:lnTo>
                  <a:pt x="20665" y="152963"/>
                </a:lnTo>
                <a:lnTo>
                  <a:pt x="45057" y="117407"/>
                </a:lnTo>
                <a:lnTo>
                  <a:pt x="77543" y="88414"/>
                </a:lnTo>
                <a:lnTo>
                  <a:pt x="117163" y="66754"/>
                </a:lnTo>
                <a:lnTo>
                  <a:pt x="162957" y="53195"/>
                </a:lnTo>
                <a:lnTo>
                  <a:pt x="213965" y="48504"/>
                </a:lnTo>
                <a:lnTo>
                  <a:pt x="264685" y="53195"/>
                </a:lnTo>
                <a:lnTo>
                  <a:pt x="310367" y="66754"/>
                </a:lnTo>
                <a:lnTo>
                  <a:pt x="350002" y="88414"/>
                </a:lnTo>
                <a:lnTo>
                  <a:pt x="375088" y="110736"/>
                </a:lnTo>
                <a:lnTo>
                  <a:pt x="213965" y="110736"/>
                </a:lnTo>
                <a:lnTo>
                  <a:pt x="167719" y="116872"/>
                </a:lnTo>
                <a:lnTo>
                  <a:pt x="128847" y="134341"/>
                </a:lnTo>
                <a:lnTo>
                  <a:pt x="99016" y="161738"/>
                </a:lnTo>
                <a:lnTo>
                  <a:pt x="79894" y="197657"/>
                </a:lnTo>
                <a:lnTo>
                  <a:pt x="73150" y="240692"/>
                </a:lnTo>
                <a:lnTo>
                  <a:pt x="79894" y="283823"/>
                </a:lnTo>
                <a:lnTo>
                  <a:pt x="99016" y="319969"/>
                </a:lnTo>
                <a:lnTo>
                  <a:pt x="128847" y="347636"/>
                </a:lnTo>
                <a:lnTo>
                  <a:pt x="167719" y="365332"/>
                </a:lnTo>
                <a:lnTo>
                  <a:pt x="213965" y="371563"/>
                </a:lnTo>
                <a:lnTo>
                  <a:pt x="375374" y="371563"/>
                </a:lnTo>
                <a:lnTo>
                  <a:pt x="350002" y="394368"/>
                </a:lnTo>
                <a:lnTo>
                  <a:pt x="310367" y="416257"/>
                </a:lnTo>
                <a:lnTo>
                  <a:pt x="264685" y="429966"/>
                </a:lnTo>
                <a:lnTo>
                  <a:pt x="213965" y="434710"/>
                </a:lnTo>
                <a:close/>
              </a:path>
              <a:path w="741045" h="819150">
                <a:moveTo>
                  <a:pt x="375374" y="371563"/>
                </a:moveTo>
                <a:lnTo>
                  <a:pt x="213965" y="371563"/>
                </a:lnTo>
                <a:lnTo>
                  <a:pt x="259859" y="365332"/>
                </a:lnTo>
                <a:lnTo>
                  <a:pt x="298688" y="347636"/>
                </a:lnTo>
                <a:lnTo>
                  <a:pt x="328650" y="319969"/>
                </a:lnTo>
                <a:lnTo>
                  <a:pt x="347947" y="283823"/>
                </a:lnTo>
                <a:lnTo>
                  <a:pt x="354779" y="240692"/>
                </a:lnTo>
                <a:lnTo>
                  <a:pt x="347947" y="197657"/>
                </a:lnTo>
                <a:lnTo>
                  <a:pt x="328650" y="161738"/>
                </a:lnTo>
                <a:lnTo>
                  <a:pt x="298688" y="134341"/>
                </a:lnTo>
                <a:lnTo>
                  <a:pt x="259859" y="116872"/>
                </a:lnTo>
                <a:lnTo>
                  <a:pt x="213965" y="110736"/>
                </a:lnTo>
                <a:lnTo>
                  <a:pt x="375088" y="110736"/>
                </a:lnTo>
                <a:lnTo>
                  <a:pt x="382584" y="117407"/>
                </a:lnTo>
                <a:lnTo>
                  <a:pt x="407104" y="152963"/>
                </a:lnTo>
                <a:lnTo>
                  <a:pt x="422555" y="194314"/>
                </a:lnTo>
                <a:lnTo>
                  <a:pt x="427930" y="240692"/>
                </a:lnTo>
                <a:lnTo>
                  <a:pt x="422555" y="287460"/>
                </a:lnTo>
                <a:lnTo>
                  <a:pt x="407104" y="329184"/>
                </a:lnTo>
                <a:lnTo>
                  <a:pt x="382584" y="365082"/>
                </a:lnTo>
                <a:lnTo>
                  <a:pt x="375374" y="371563"/>
                </a:lnTo>
                <a:close/>
              </a:path>
              <a:path w="741045" h="819150">
                <a:moveTo>
                  <a:pt x="360266" y="819086"/>
                </a:moveTo>
                <a:lnTo>
                  <a:pt x="300856" y="816459"/>
                </a:lnTo>
                <a:lnTo>
                  <a:pt x="247768" y="808705"/>
                </a:lnTo>
                <a:lnTo>
                  <a:pt x="201495" y="796017"/>
                </a:lnTo>
                <a:lnTo>
                  <a:pt x="162531" y="778590"/>
                </a:lnTo>
                <a:lnTo>
                  <a:pt x="131367" y="756614"/>
                </a:lnTo>
                <a:lnTo>
                  <a:pt x="94413" y="699795"/>
                </a:lnTo>
                <a:lnTo>
                  <a:pt x="89609" y="665336"/>
                </a:lnTo>
                <a:lnTo>
                  <a:pt x="94413" y="630614"/>
                </a:lnTo>
                <a:lnTo>
                  <a:pt x="131367" y="573655"/>
                </a:lnTo>
                <a:lnTo>
                  <a:pt x="201495" y="534413"/>
                </a:lnTo>
                <a:lnTo>
                  <a:pt x="247768" y="521838"/>
                </a:lnTo>
                <a:lnTo>
                  <a:pt x="300856" y="514176"/>
                </a:lnTo>
                <a:lnTo>
                  <a:pt x="360266" y="511586"/>
                </a:lnTo>
                <a:lnTo>
                  <a:pt x="419374" y="514176"/>
                </a:lnTo>
                <a:lnTo>
                  <a:pt x="472234" y="521838"/>
                </a:lnTo>
                <a:lnTo>
                  <a:pt x="518345" y="534413"/>
                </a:lnTo>
                <a:lnTo>
                  <a:pt x="557200" y="551739"/>
                </a:lnTo>
                <a:lnTo>
                  <a:pt x="584633" y="571072"/>
                </a:lnTo>
                <a:lnTo>
                  <a:pt x="360266" y="571072"/>
                </a:lnTo>
                <a:lnTo>
                  <a:pt x="293216" y="575165"/>
                </a:lnTo>
                <a:lnTo>
                  <a:pt x="238850" y="587121"/>
                </a:lnTo>
                <a:lnTo>
                  <a:pt x="198442" y="606457"/>
                </a:lnTo>
                <a:lnTo>
                  <a:pt x="173264" y="632690"/>
                </a:lnTo>
                <a:lnTo>
                  <a:pt x="164588" y="665336"/>
                </a:lnTo>
                <a:lnTo>
                  <a:pt x="173264" y="697631"/>
                </a:lnTo>
                <a:lnTo>
                  <a:pt x="198442" y="723820"/>
                </a:lnTo>
                <a:lnTo>
                  <a:pt x="238850" y="743287"/>
                </a:lnTo>
                <a:lnTo>
                  <a:pt x="293216" y="755419"/>
                </a:lnTo>
                <a:lnTo>
                  <a:pt x="360266" y="759600"/>
                </a:lnTo>
                <a:lnTo>
                  <a:pt x="584074" y="759600"/>
                </a:lnTo>
                <a:lnTo>
                  <a:pt x="557200" y="778590"/>
                </a:lnTo>
                <a:lnTo>
                  <a:pt x="518345" y="796017"/>
                </a:lnTo>
                <a:lnTo>
                  <a:pt x="472234" y="808705"/>
                </a:lnTo>
                <a:lnTo>
                  <a:pt x="419374" y="816459"/>
                </a:lnTo>
                <a:lnTo>
                  <a:pt x="360266" y="819086"/>
                </a:lnTo>
                <a:close/>
              </a:path>
              <a:path w="741045" h="819150">
                <a:moveTo>
                  <a:pt x="584074" y="759600"/>
                </a:moveTo>
                <a:lnTo>
                  <a:pt x="360266" y="759600"/>
                </a:lnTo>
                <a:lnTo>
                  <a:pt x="426869" y="755419"/>
                </a:lnTo>
                <a:lnTo>
                  <a:pt x="480964" y="743287"/>
                </a:lnTo>
                <a:lnTo>
                  <a:pt x="521233" y="723820"/>
                </a:lnTo>
                <a:lnTo>
                  <a:pt x="546360" y="697631"/>
                </a:lnTo>
                <a:lnTo>
                  <a:pt x="555029" y="665336"/>
                </a:lnTo>
                <a:lnTo>
                  <a:pt x="546360" y="632690"/>
                </a:lnTo>
                <a:lnTo>
                  <a:pt x="521233" y="606457"/>
                </a:lnTo>
                <a:lnTo>
                  <a:pt x="480964" y="587121"/>
                </a:lnTo>
                <a:lnTo>
                  <a:pt x="426869" y="575165"/>
                </a:lnTo>
                <a:lnTo>
                  <a:pt x="360266" y="571072"/>
                </a:lnTo>
                <a:lnTo>
                  <a:pt x="584633" y="571072"/>
                </a:lnTo>
                <a:lnTo>
                  <a:pt x="588298" y="573655"/>
                </a:lnTo>
                <a:lnTo>
                  <a:pt x="611135" y="600001"/>
                </a:lnTo>
                <a:lnTo>
                  <a:pt x="625206" y="630614"/>
                </a:lnTo>
                <a:lnTo>
                  <a:pt x="630008" y="665336"/>
                </a:lnTo>
                <a:lnTo>
                  <a:pt x="625206" y="699795"/>
                </a:lnTo>
                <a:lnTo>
                  <a:pt x="611135" y="730285"/>
                </a:lnTo>
                <a:lnTo>
                  <a:pt x="588298" y="756614"/>
                </a:lnTo>
                <a:lnTo>
                  <a:pt x="584074" y="759600"/>
                </a:lnTo>
                <a:close/>
              </a:path>
              <a:path w="741045" h="819150">
                <a:moveTo>
                  <a:pt x="620864" y="485960"/>
                </a:moveTo>
                <a:lnTo>
                  <a:pt x="545885" y="485960"/>
                </a:lnTo>
                <a:lnTo>
                  <a:pt x="545885" y="0"/>
                </a:lnTo>
                <a:lnTo>
                  <a:pt x="620864" y="0"/>
                </a:lnTo>
                <a:lnTo>
                  <a:pt x="620864" y="121719"/>
                </a:lnTo>
                <a:lnTo>
                  <a:pt x="740648" y="121719"/>
                </a:lnTo>
                <a:lnTo>
                  <a:pt x="740648" y="183036"/>
                </a:lnTo>
                <a:lnTo>
                  <a:pt x="620864" y="183036"/>
                </a:lnTo>
                <a:lnTo>
                  <a:pt x="620864" y="296518"/>
                </a:lnTo>
                <a:lnTo>
                  <a:pt x="740648" y="296518"/>
                </a:lnTo>
                <a:lnTo>
                  <a:pt x="740648" y="358750"/>
                </a:lnTo>
                <a:lnTo>
                  <a:pt x="620864" y="358750"/>
                </a:lnTo>
                <a:lnTo>
                  <a:pt x="620864" y="48596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47865" y="8805951"/>
            <a:ext cx="281940" cy="260985"/>
          </a:xfrm>
          <a:custGeom>
            <a:avLst/>
            <a:gdLst/>
            <a:ahLst/>
            <a:cxnLst/>
            <a:rect l="l" t="t" r="r" b="b"/>
            <a:pathLst>
              <a:path w="281939" h="260984">
                <a:moveTo>
                  <a:pt x="0" y="129955"/>
                </a:moveTo>
                <a:lnTo>
                  <a:pt x="6744" y="86920"/>
                </a:lnTo>
                <a:lnTo>
                  <a:pt x="25866" y="51001"/>
                </a:lnTo>
                <a:lnTo>
                  <a:pt x="55696" y="23604"/>
                </a:lnTo>
                <a:lnTo>
                  <a:pt x="94568" y="6135"/>
                </a:lnTo>
                <a:lnTo>
                  <a:pt x="140814" y="0"/>
                </a:lnTo>
                <a:lnTo>
                  <a:pt x="186709" y="6135"/>
                </a:lnTo>
                <a:lnTo>
                  <a:pt x="225537" y="23604"/>
                </a:lnTo>
                <a:lnTo>
                  <a:pt x="255499" y="51001"/>
                </a:lnTo>
                <a:lnTo>
                  <a:pt x="274797" y="86920"/>
                </a:lnTo>
                <a:lnTo>
                  <a:pt x="281629" y="129955"/>
                </a:lnTo>
                <a:lnTo>
                  <a:pt x="274797" y="173086"/>
                </a:lnTo>
                <a:lnTo>
                  <a:pt x="255499" y="209232"/>
                </a:lnTo>
                <a:lnTo>
                  <a:pt x="225537" y="236900"/>
                </a:lnTo>
                <a:lnTo>
                  <a:pt x="186709" y="254595"/>
                </a:lnTo>
                <a:lnTo>
                  <a:pt x="140814" y="260826"/>
                </a:lnTo>
                <a:lnTo>
                  <a:pt x="94568" y="254595"/>
                </a:lnTo>
                <a:lnTo>
                  <a:pt x="55696" y="236900"/>
                </a:lnTo>
                <a:lnTo>
                  <a:pt x="25866" y="209232"/>
                </a:lnTo>
                <a:lnTo>
                  <a:pt x="6744" y="173086"/>
                </a:lnTo>
                <a:lnTo>
                  <a:pt x="0" y="129955"/>
                </a:lnTo>
                <a:close/>
              </a:path>
            </a:pathLst>
          </a:custGeom>
          <a:ln w="19058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74714" y="8743719"/>
            <a:ext cx="427990" cy="386715"/>
          </a:xfrm>
          <a:custGeom>
            <a:avLst/>
            <a:gdLst/>
            <a:ahLst/>
            <a:cxnLst/>
            <a:rect l="l" t="t" r="r" b="b"/>
            <a:pathLst>
              <a:path w="427989" h="386715">
                <a:moveTo>
                  <a:pt x="427930" y="192187"/>
                </a:moveTo>
                <a:lnTo>
                  <a:pt x="422555" y="145809"/>
                </a:lnTo>
                <a:lnTo>
                  <a:pt x="407104" y="104458"/>
                </a:lnTo>
                <a:lnTo>
                  <a:pt x="382584" y="68902"/>
                </a:lnTo>
                <a:lnTo>
                  <a:pt x="350002" y="39910"/>
                </a:lnTo>
                <a:lnTo>
                  <a:pt x="310367" y="18250"/>
                </a:lnTo>
                <a:lnTo>
                  <a:pt x="264685" y="4690"/>
                </a:lnTo>
                <a:lnTo>
                  <a:pt x="213965" y="0"/>
                </a:lnTo>
                <a:lnTo>
                  <a:pt x="162957" y="4690"/>
                </a:lnTo>
                <a:lnTo>
                  <a:pt x="117163" y="18250"/>
                </a:lnTo>
                <a:lnTo>
                  <a:pt x="77543" y="39910"/>
                </a:lnTo>
                <a:lnTo>
                  <a:pt x="45057" y="68902"/>
                </a:lnTo>
                <a:lnTo>
                  <a:pt x="20665" y="104458"/>
                </a:lnTo>
                <a:lnTo>
                  <a:pt x="5326" y="145809"/>
                </a:lnTo>
                <a:lnTo>
                  <a:pt x="0" y="192187"/>
                </a:lnTo>
                <a:lnTo>
                  <a:pt x="5326" y="238955"/>
                </a:lnTo>
                <a:lnTo>
                  <a:pt x="20665" y="280680"/>
                </a:lnTo>
                <a:lnTo>
                  <a:pt x="45057" y="316577"/>
                </a:lnTo>
                <a:lnTo>
                  <a:pt x="77543" y="345863"/>
                </a:lnTo>
                <a:lnTo>
                  <a:pt x="117163" y="367753"/>
                </a:lnTo>
                <a:lnTo>
                  <a:pt x="162957" y="381462"/>
                </a:lnTo>
                <a:lnTo>
                  <a:pt x="213965" y="386206"/>
                </a:lnTo>
                <a:lnTo>
                  <a:pt x="264685" y="381462"/>
                </a:lnTo>
                <a:lnTo>
                  <a:pt x="310367" y="367753"/>
                </a:lnTo>
                <a:lnTo>
                  <a:pt x="350002" y="345863"/>
                </a:lnTo>
                <a:lnTo>
                  <a:pt x="382584" y="316577"/>
                </a:lnTo>
                <a:lnTo>
                  <a:pt x="407104" y="280680"/>
                </a:lnTo>
                <a:lnTo>
                  <a:pt x="422555" y="238955"/>
                </a:lnTo>
                <a:lnTo>
                  <a:pt x="427930" y="192187"/>
                </a:lnTo>
                <a:close/>
              </a:path>
            </a:pathLst>
          </a:custGeom>
          <a:ln w="19058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39303" y="9266287"/>
            <a:ext cx="390525" cy="188595"/>
          </a:xfrm>
          <a:custGeom>
            <a:avLst/>
            <a:gdLst/>
            <a:ahLst/>
            <a:cxnLst/>
            <a:rect l="l" t="t" r="r" b="b"/>
            <a:pathLst>
              <a:path w="390525" h="188595">
                <a:moveTo>
                  <a:pt x="195677" y="188527"/>
                </a:moveTo>
                <a:lnTo>
                  <a:pt x="128627" y="184346"/>
                </a:lnTo>
                <a:lnTo>
                  <a:pt x="74262" y="172215"/>
                </a:lnTo>
                <a:lnTo>
                  <a:pt x="33854" y="152747"/>
                </a:lnTo>
                <a:lnTo>
                  <a:pt x="0" y="94263"/>
                </a:lnTo>
                <a:lnTo>
                  <a:pt x="8675" y="61617"/>
                </a:lnTo>
                <a:lnTo>
                  <a:pt x="33854" y="35384"/>
                </a:lnTo>
                <a:lnTo>
                  <a:pt x="74262" y="16048"/>
                </a:lnTo>
                <a:lnTo>
                  <a:pt x="128627" y="4092"/>
                </a:lnTo>
                <a:lnTo>
                  <a:pt x="195677" y="0"/>
                </a:lnTo>
                <a:lnTo>
                  <a:pt x="262281" y="4092"/>
                </a:lnTo>
                <a:lnTo>
                  <a:pt x="316375" y="16048"/>
                </a:lnTo>
                <a:lnTo>
                  <a:pt x="356645" y="35384"/>
                </a:lnTo>
                <a:lnTo>
                  <a:pt x="381772" y="61617"/>
                </a:lnTo>
                <a:lnTo>
                  <a:pt x="390440" y="94263"/>
                </a:lnTo>
                <a:lnTo>
                  <a:pt x="381772" y="126558"/>
                </a:lnTo>
                <a:lnTo>
                  <a:pt x="356645" y="152747"/>
                </a:lnTo>
                <a:lnTo>
                  <a:pt x="316375" y="172215"/>
                </a:lnTo>
                <a:lnTo>
                  <a:pt x="262281" y="184346"/>
                </a:lnTo>
                <a:lnTo>
                  <a:pt x="195677" y="188527"/>
                </a:lnTo>
                <a:close/>
              </a:path>
            </a:pathLst>
          </a:custGeom>
          <a:ln w="1906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364324" y="9206800"/>
            <a:ext cx="541020" cy="307975"/>
          </a:xfrm>
          <a:custGeom>
            <a:avLst/>
            <a:gdLst/>
            <a:ahLst/>
            <a:cxnLst/>
            <a:rect l="l" t="t" r="r" b="b"/>
            <a:pathLst>
              <a:path w="541020" h="307975">
                <a:moveTo>
                  <a:pt x="270656" y="0"/>
                </a:moveTo>
                <a:lnTo>
                  <a:pt x="211247" y="2590"/>
                </a:lnTo>
                <a:lnTo>
                  <a:pt x="158159" y="10252"/>
                </a:lnTo>
                <a:lnTo>
                  <a:pt x="111886" y="22827"/>
                </a:lnTo>
                <a:lnTo>
                  <a:pt x="72921" y="40153"/>
                </a:lnTo>
                <a:lnTo>
                  <a:pt x="18887" y="88415"/>
                </a:lnTo>
                <a:lnTo>
                  <a:pt x="0" y="153750"/>
                </a:lnTo>
                <a:lnTo>
                  <a:pt x="4804" y="188209"/>
                </a:lnTo>
                <a:lnTo>
                  <a:pt x="41757" y="245028"/>
                </a:lnTo>
                <a:lnTo>
                  <a:pt x="72921" y="267003"/>
                </a:lnTo>
                <a:lnTo>
                  <a:pt x="111886" y="284431"/>
                </a:lnTo>
                <a:lnTo>
                  <a:pt x="158159" y="297119"/>
                </a:lnTo>
                <a:lnTo>
                  <a:pt x="211247" y="304873"/>
                </a:lnTo>
                <a:lnTo>
                  <a:pt x="270656" y="307500"/>
                </a:lnTo>
                <a:lnTo>
                  <a:pt x="329764" y="304873"/>
                </a:lnTo>
                <a:lnTo>
                  <a:pt x="382625" y="297119"/>
                </a:lnTo>
                <a:lnTo>
                  <a:pt x="428735" y="284431"/>
                </a:lnTo>
                <a:lnTo>
                  <a:pt x="467591" y="267003"/>
                </a:lnTo>
                <a:lnTo>
                  <a:pt x="521525" y="218699"/>
                </a:lnTo>
                <a:lnTo>
                  <a:pt x="540399" y="153750"/>
                </a:lnTo>
                <a:lnTo>
                  <a:pt x="535596" y="119028"/>
                </a:lnTo>
                <a:lnTo>
                  <a:pt x="498689" y="62069"/>
                </a:lnTo>
                <a:lnTo>
                  <a:pt x="428735" y="22827"/>
                </a:lnTo>
                <a:lnTo>
                  <a:pt x="382625" y="10252"/>
                </a:lnTo>
                <a:lnTo>
                  <a:pt x="329764" y="2590"/>
                </a:lnTo>
                <a:lnTo>
                  <a:pt x="270656" y="0"/>
                </a:lnTo>
                <a:close/>
              </a:path>
            </a:pathLst>
          </a:custGeom>
          <a:ln w="1906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20600" y="8695214"/>
            <a:ext cx="194945" cy="486409"/>
          </a:xfrm>
          <a:custGeom>
            <a:avLst/>
            <a:gdLst/>
            <a:ahLst/>
            <a:cxnLst/>
            <a:rect l="l" t="t" r="r" b="b"/>
            <a:pathLst>
              <a:path w="194945" h="486409">
                <a:moveTo>
                  <a:pt x="194763" y="183036"/>
                </a:moveTo>
                <a:lnTo>
                  <a:pt x="194763" y="121719"/>
                </a:lnTo>
                <a:lnTo>
                  <a:pt x="74979" y="121719"/>
                </a:lnTo>
                <a:lnTo>
                  <a:pt x="74979" y="0"/>
                </a:lnTo>
                <a:lnTo>
                  <a:pt x="0" y="0"/>
                </a:lnTo>
                <a:lnTo>
                  <a:pt x="0" y="485960"/>
                </a:lnTo>
                <a:lnTo>
                  <a:pt x="74979" y="485960"/>
                </a:lnTo>
                <a:lnTo>
                  <a:pt x="74979" y="358750"/>
                </a:lnTo>
                <a:lnTo>
                  <a:pt x="194763" y="358750"/>
                </a:lnTo>
                <a:lnTo>
                  <a:pt x="194763" y="296518"/>
                </a:lnTo>
                <a:lnTo>
                  <a:pt x="74979" y="296518"/>
                </a:lnTo>
                <a:lnTo>
                  <a:pt x="74979" y="183036"/>
                </a:lnTo>
                <a:lnTo>
                  <a:pt x="194763" y="183036"/>
                </a:lnTo>
                <a:close/>
              </a:path>
            </a:pathLst>
          </a:custGeom>
          <a:ln w="1905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62911" y="8695214"/>
            <a:ext cx="776605" cy="820419"/>
          </a:xfrm>
          <a:custGeom>
            <a:avLst/>
            <a:gdLst/>
            <a:ahLst/>
            <a:cxnLst/>
            <a:rect l="l" t="t" r="r" b="b"/>
            <a:pathLst>
              <a:path w="776604" h="820420">
                <a:moveTo>
                  <a:pt x="44804" y="645202"/>
                </a:moveTo>
                <a:lnTo>
                  <a:pt x="0" y="584800"/>
                </a:lnTo>
                <a:lnTo>
                  <a:pt x="38309" y="561217"/>
                </a:lnTo>
                <a:lnTo>
                  <a:pt x="74226" y="531315"/>
                </a:lnTo>
                <a:lnTo>
                  <a:pt x="107185" y="495960"/>
                </a:lnTo>
                <a:lnTo>
                  <a:pt x="136622" y="456017"/>
                </a:lnTo>
                <a:lnTo>
                  <a:pt x="161973" y="412353"/>
                </a:lnTo>
                <a:lnTo>
                  <a:pt x="182672" y="365835"/>
                </a:lnTo>
                <a:lnTo>
                  <a:pt x="198157" y="317327"/>
                </a:lnTo>
                <a:lnTo>
                  <a:pt x="207861" y="267698"/>
                </a:lnTo>
                <a:lnTo>
                  <a:pt x="211222" y="217813"/>
                </a:lnTo>
                <a:lnTo>
                  <a:pt x="211222" y="70468"/>
                </a:lnTo>
                <a:lnTo>
                  <a:pt x="285286" y="70468"/>
                </a:lnTo>
                <a:lnTo>
                  <a:pt x="285286" y="217813"/>
                </a:lnTo>
                <a:lnTo>
                  <a:pt x="288643" y="266050"/>
                </a:lnTo>
                <a:lnTo>
                  <a:pt x="298321" y="313835"/>
                </a:lnTo>
                <a:lnTo>
                  <a:pt x="313734" y="360377"/>
                </a:lnTo>
                <a:lnTo>
                  <a:pt x="319746" y="373393"/>
                </a:lnTo>
                <a:lnTo>
                  <a:pt x="248711" y="373393"/>
                </a:lnTo>
                <a:lnTo>
                  <a:pt x="231034" y="423605"/>
                </a:lnTo>
                <a:lnTo>
                  <a:pt x="208846" y="471064"/>
                </a:lnTo>
                <a:lnTo>
                  <a:pt x="182564" y="515145"/>
                </a:lnTo>
                <a:lnTo>
                  <a:pt x="152602" y="555223"/>
                </a:lnTo>
                <a:lnTo>
                  <a:pt x="119378" y="590675"/>
                </a:lnTo>
                <a:lnTo>
                  <a:pt x="83307" y="620876"/>
                </a:lnTo>
                <a:lnTo>
                  <a:pt x="44804" y="645202"/>
                </a:lnTo>
                <a:close/>
              </a:path>
              <a:path w="776604" h="820420">
                <a:moveTo>
                  <a:pt x="447132" y="628729"/>
                </a:moveTo>
                <a:lnTo>
                  <a:pt x="410756" y="605796"/>
                </a:lnTo>
                <a:lnTo>
                  <a:pt x="376365" y="577388"/>
                </a:lnTo>
                <a:lnTo>
                  <a:pt x="344372" y="544081"/>
                </a:lnTo>
                <a:lnTo>
                  <a:pt x="315194" y="506452"/>
                </a:lnTo>
                <a:lnTo>
                  <a:pt x="289248" y="465077"/>
                </a:lnTo>
                <a:lnTo>
                  <a:pt x="266948" y="420532"/>
                </a:lnTo>
                <a:lnTo>
                  <a:pt x="248711" y="373393"/>
                </a:lnTo>
                <a:lnTo>
                  <a:pt x="319746" y="373393"/>
                </a:lnTo>
                <a:lnTo>
                  <a:pt x="334294" y="404886"/>
                </a:lnTo>
                <a:lnTo>
                  <a:pt x="359415" y="446570"/>
                </a:lnTo>
                <a:lnTo>
                  <a:pt x="388510" y="484639"/>
                </a:lnTo>
                <a:lnTo>
                  <a:pt x="420991" y="518301"/>
                </a:lnTo>
                <a:lnTo>
                  <a:pt x="456272" y="546765"/>
                </a:lnTo>
                <a:lnTo>
                  <a:pt x="493765" y="569242"/>
                </a:lnTo>
                <a:lnTo>
                  <a:pt x="447132" y="628729"/>
                </a:lnTo>
                <a:close/>
              </a:path>
              <a:path w="776604" h="820420">
                <a:moveTo>
                  <a:pt x="640981" y="820001"/>
                </a:moveTo>
                <a:lnTo>
                  <a:pt x="566001" y="820001"/>
                </a:lnTo>
                <a:lnTo>
                  <a:pt x="566001" y="0"/>
                </a:lnTo>
                <a:lnTo>
                  <a:pt x="640981" y="0"/>
                </a:lnTo>
                <a:lnTo>
                  <a:pt x="640981" y="332210"/>
                </a:lnTo>
                <a:lnTo>
                  <a:pt x="776309" y="332210"/>
                </a:lnTo>
                <a:lnTo>
                  <a:pt x="776309" y="394442"/>
                </a:lnTo>
                <a:lnTo>
                  <a:pt x="640981" y="394442"/>
                </a:lnTo>
                <a:lnTo>
                  <a:pt x="640981" y="820001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062911" y="8765683"/>
            <a:ext cx="494030" cy="575310"/>
          </a:xfrm>
          <a:custGeom>
            <a:avLst/>
            <a:gdLst/>
            <a:ahLst/>
            <a:cxnLst/>
            <a:rect l="l" t="t" r="r" b="b"/>
            <a:pathLst>
              <a:path w="494029" h="575309">
                <a:moveTo>
                  <a:pt x="285286" y="0"/>
                </a:moveTo>
                <a:lnTo>
                  <a:pt x="211221" y="0"/>
                </a:lnTo>
                <a:lnTo>
                  <a:pt x="211221" y="147344"/>
                </a:lnTo>
                <a:lnTo>
                  <a:pt x="207861" y="197229"/>
                </a:lnTo>
                <a:lnTo>
                  <a:pt x="198157" y="246859"/>
                </a:lnTo>
                <a:lnTo>
                  <a:pt x="182672" y="295366"/>
                </a:lnTo>
                <a:lnTo>
                  <a:pt x="161973" y="341884"/>
                </a:lnTo>
                <a:lnTo>
                  <a:pt x="136622" y="385548"/>
                </a:lnTo>
                <a:lnTo>
                  <a:pt x="107185" y="425491"/>
                </a:lnTo>
                <a:lnTo>
                  <a:pt x="74226" y="460846"/>
                </a:lnTo>
                <a:lnTo>
                  <a:pt x="38309" y="490749"/>
                </a:lnTo>
                <a:lnTo>
                  <a:pt x="0" y="514331"/>
                </a:lnTo>
                <a:lnTo>
                  <a:pt x="44804" y="574733"/>
                </a:lnTo>
                <a:lnTo>
                  <a:pt x="83307" y="550407"/>
                </a:lnTo>
                <a:lnTo>
                  <a:pt x="119378" y="520206"/>
                </a:lnTo>
                <a:lnTo>
                  <a:pt x="152602" y="484754"/>
                </a:lnTo>
                <a:lnTo>
                  <a:pt x="182564" y="444676"/>
                </a:lnTo>
                <a:lnTo>
                  <a:pt x="208846" y="400595"/>
                </a:lnTo>
                <a:lnTo>
                  <a:pt x="231034" y="353137"/>
                </a:lnTo>
                <a:lnTo>
                  <a:pt x="248711" y="302924"/>
                </a:lnTo>
                <a:lnTo>
                  <a:pt x="266948" y="350063"/>
                </a:lnTo>
                <a:lnTo>
                  <a:pt x="289248" y="394608"/>
                </a:lnTo>
                <a:lnTo>
                  <a:pt x="315194" y="435983"/>
                </a:lnTo>
                <a:lnTo>
                  <a:pt x="344372" y="473612"/>
                </a:lnTo>
                <a:lnTo>
                  <a:pt x="376365" y="506919"/>
                </a:lnTo>
                <a:lnTo>
                  <a:pt x="410756" y="535327"/>
                </a:lnTo>
                <a:lnTo>
                  <a:pt x="447132" y="558260"/>
                </a:lnTo>
                <a:lnTo>
                  <a:pt x="493765" y="498773"/>
                </a:lnTo>
                <a:lnTo>
                  <a:pt x="456272" y="476296"/>
                </a:lnTo>
                <a:lnTo>
                  <a:pt x="420991" y="447832"/>
                </a:lnTo>
                <a:lnTo>
                  <a:pt x="388510" y="414170"/>
                </a:lnTo>
                <a:lnTo>
                  <a:pt x="359415" y="376101"/>
                </a:lnTo>
                <a:lnTo>
                  <a:pt x="334294" y="334417"/>
                </a:lnTo>
                <a:lnTo>
                  <a:pt x="313734" y="289908"/>
                </a:lnTo>
                <a:lnTo>
                  <a:pt x="298321" y="243366"/>
                </a:lnTo>
                <a:lnTo>
                  <a:pt x="288643" y="195581"/>
                </a:lnTo>
                <a:lnTo>
                  <a:pt x="285286" y="147344"/>
                </a:lnTo>
                <a:lnTo>
                  <a:pt x="285286" y="0"/>
                </a:lnTo>
                <a:close/>
              </a:path>
            </a:pathLst>
          </a:custGeom>
          <a:ln w="1905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28912" y="8695214"/>
            <a:ext cx="210820" cy="820419"/>
          </a:xfrm>
          <a:custGeom>
            <a:avLst/>
            <a:gdLst/>
            <a:ahLst/>
            <a:cxnLst/>
            <a:rect l="l" t="t" r="r" b="b"/>
            <a:pathLst>
              <a:path w="210820" h="820420">
                <a:moveTo>
                  <a:pt x="210307" y="332210"/>
                </a:moveTo>
                <a:lnTo>
                  <a:pt x="74979" y="332210"/>
                </a:lnTo>
                <a:lnTo>
                  <a:pt x="74979" y="0"/>
                </a:lnTo>
                <a:lnTo>
                  <a:pt x="0" y="0"/>
                </a:lnTo>
                <a:lnTo>
                  <a:pt x="0" y="820001"/>
                </a:lnTo>
                <a:lnTo>
                  <a:pt x="74979" y="820001"/>
                </a:lnTo>
                <a:lnTo>
                  <a:pt x="74979" y="394442"/>
                </a:lnTo>
                <a:lnTo>
                  <a:pt x="210307" y="394442"/>
                </a:lnTo>
                <a:lnTo>
                  <a:pt x="210307" y="332210"/>
                </a:lnTo>
                <a:close/>
              </a:path>
            </a:pathLst>
          </a:custGeom>
          <a:ln w="19050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52182" y="8695214"/>
            <a:ext cx="666115" cy="821055"/>
          </a:xfrm>
          <a:custGeom>
            <a:avLst/>
            <a:gdLst/>
            <a:ahLst/>
            <a:cxnLst/>
            <a:rect l="l" t="t" r="r" b="b"/>
            <a:pathLst>
              <a:path w="666114" h="821054">
                <a:moveTo>
                  <a:pt x="38404" y="459420"/>
                </a:moveTo>
                <a:lnTo>
                  <a:pt x="0" y="399933"/>
                </a:lnTo>
                <a:lnTo>
                  <a:pt x="44320" y="379976"/>
                </a:lnTo>
                <a:lnTo>
                  <a:pt x="84365" y="354217"/>
                </a:lnTo>
                <a:lnTo>
                  <a:pt x="119632" y="323375"/>
                </a:lnTo>
                <a:lnTo>
                  <a:pt x="149615" y="288167"/>
                </a:lnTo>
                <a:lnTo>
                  <a:pt x="173812" y="249313"/>
                </a:lnTo>
                <a:lnTo>
                  <a:pt x="191719" y="207531"/>
                </a:lnTo>
                <a:lnTo>
                  <a:pt x="202833" y="163540"/>
                </a:lnTo>
                <a:lnTo>
                  <a:pt x="206650" y="118058"/>
                </a:lnTo>
                <a:lnTo>
                  <a:pt x="206650" y="37522"/>
                </a:lnTo>
                <a:lnTo>
                  <a:pt x="281629" y="37522"/>
                </a:lnTo>
                <a:lnTo>
                  <a:pt x="281629" y="118058"/>
                </a:lnTo>
                <a:lnTo>
                  <a:pt x="285481" y="161709"/>
                </a:lnTo>
                <a:lnTo>
                  <a:pt x="296673" y="203699"/>
                </a:lnTo>
                <a:lnTo>
                  <a:pt x="314659" y="243393"/>
                </a:lnTo>
                <a:lnTo>
                  <a:pt x="318911" y="249844"/>
                </a:lnTo>
                <a:lnTo>
                  <a:pt x="245054" y="249844"/>
                </a:lnTo>
                <a:lnTo>
                  <a:pt x="224031" y="296510"/>
                </a:lnTo>
                <a:lnTo>
                  <a:pt x="196964" y="339159"/>
                </a:lnTo>
                <a:lnTo>
                  <a:pt x="164359" y="377283"/>
                </a:lnTo>
                <a:lnTo>
                  <a:pt x="126726" y="410373"/>
                </a:lnTo>
                <a:lnTo>
                  <a:pt x="84571" y="437922"/>
                </a:lnTo>
                <a:lnTo>
                  <a:pt x="38404" y="459420"/>
                </a:lnTo>
                <a:close/>
              </a:path>
              <a:path w="666114" h="821054">
                <a:moveTo>
                  <a:pt x="449875" y="444777"/>
                </a:moveTo>
                <a:lnTo>
                  <a:pt x="404541" y="424872"/>
                </a:lnTo>
                <a:lnTo>
                  <a:pt x="363043" y="399323"/>
                </a:lnTo>
                <a:lnTo>
                  <a:pt x="325862" y="368589"/>
                </a:lnTo>
                <a:lnTo>
                  <a:pt x="293482" y="333125"/>
                </a:lnTo>
                <a:lnTo>
                  <a:pt x="266385" y="293391"/>
                </a:lnTo>
                <a:lnTo>
                  <a:pt x="245054" y="249844"/>
                </a:lnTo>
                <a:lnTo>
                  <a:pt x="318911" y="249844"/>
                </a:lnTo>
                <a:lnTo>
                  <a:pt x="338892" y="280159"/>
                </a:lnTo>
                <a:lnTo>
                  <a:pt x="368825" y="313365"/>
                </a:lnTo>
                <a:lnTo>
                  <a:pt x="403913" y="342377"/>
                </a:lnTo>
                <a:lnTo>
                  <a:pt x="443608" y="366563"/>
                </a:lnTo>
                <a:lnTo>
                  <a:pt x="487365" y="385291"/>
                </a:lnTo>
                <a:lnTo>
                  <a:pt x="449875" y="444777"/>
                </a:lnTo>
                <a:close/>
              </a:path>
              <a:path w="666114" h="821054">
                <a:moveTo>
                  <a:pt x="665669" y="820917"/>
                </a:moveTo>
                <a:lnTo>
                  <a:pt x="590690" y="820917"/>
                </a:lnTo>
                <a:lnTo>
                  <a:pt x="590690" y="595782"/>
                </a:lnTo>
                <a:lnTo>
                  <a:pt x="117040" y="595782"/>
                </a:lnTo>
                <a:lnTo>
                  <a:pt x="117040" y="535380"/>
                </a:lnTo>
                <a:lnTo>
                  <a:pt x="665669" y="535380"/>
                </a:lnTo>
                <a:lnTo>
                  <a:pt x="665669" y="820917"/>
                </a:lnTo>
                <a:close/>
              </a:path>
              <a:path w="666114" h="821054">
                <a:moveTo>
                  <a:pt x="665669" y="493282"/>
                </a:moveTo>
                <a:lnTo>
                  <a:pt x="590690" y="493282"/>
                </a:lnTo>
                <a:lnTo>
                  <a:pt x="590690" y="0"/>
                </a:lnTo>
                <a:lnTo>
                  <a:pt x="665669" y="0"/>
                </a:lnTo>
                <a:lnTo>
                  <a:pt x="665669" y="493282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52182" y="8732737"/>
            <a:ext cx="487680" cy="422275"/>
          </a:xfrm>
          <a:custGeom>
            <a:avLst/>
            <a:gdLst/>
            <a:ahLst/>
            <a:cxnLst/>
            <a:rect l="l" t="t" r="r" b="b"/>
            <a:pathLst>
              <a:path w="487679" h="422275">
                <a:moveTo>
                  <a:pt x="487365" y="347768"/>
                </a:moveTo>
                <a:lnTo>
                  <a:pt x="443608" y="329041"/>
                </a:lnTo>
                <a:lnTo>
                  <a:pt x="403913" y="304855"/>
                </a:lnTo>
                <a:lnTo>
                  <a:pt x="368825" y="275842"/>
                </a:lnTo>
                <a:lnTo>
                  <a:pt x="338892" y="242637"/>
                </a:lnTo>
                <a:lnTo>
                  <a:pt x="314659" y="205870"/>
                </a:lnTo>
                <a:lnTo>
                  <a:pt x="296673" y="166176"/>
                </a:lnTo>
                <a:lnTo>
                  <a:pt x="285481" y="124187"/>
                </a:lnTo>
                <a:lnTo>
                  <a:pt x="281629" y="80535"/>
                </a:lnTo>
                <a:lnTo>
                  <a:pt x="281629" y="0"/>
                </a:lnTo>
                <a:lnTo>
                  <a:pt x="206650" y="0"/>
                </a:lnTo>
                <a:lnTo>
                  <a:pt x="206650" y="80535"/>
                </a:lnTo>
                <a:lnTo>
                  <a:pt x="202833" y="126017"/>
                </a:lnTo>
                <a:lnTo>
                  <a:pt x="191719" y="170009"/>
                </a:lnTo>
                <a:lnTo>
                  <a:pt x="173812" y="211791"/>
                </a:lnTo>
                <a:lnTo>
                  <a:pt x="149615" y="250645"/>
                </a:lnTo>
                <a:lnTo>
                  <a:pt x="119632" y="285852"/>
                </a:lnTo>
                <a:lnTo>
                  <a:pt x="84365" y="316695"/>
                </a:lnTo>
                <a:lnTo>
                  <a:pt x="44320" y="342454"/>
                </a:lnTo>
                <a:lnTo>
                  <a:pt x="0" y="362411"/>
                </a:lnTo>
                <a:lnTo>
                  <a:pt x="38403" y="421898"/>
                </a:lnTo>
                <a:lnTo>
                  <a:pt x="84571" y="400400"/>
                </a:lnTo>
                <a:lnTo>
                  <a:pt x="126726" y="372851"/>
                </a:lnTo>
                <a:lnTo>
                  <a:pt x="164359" y="339760"/>
                </a:lnTo>
                <a:lnTo>
                  <a:pt x="196964" y="301636"/>
                </a:lnTo>
                <a:lnTo>
                  <a:pt x="224031" y="258987"/>
                </a:lnTo>
                <a:lnTo>
                  <a:pt x="245054" y="212321"/>
                </a:lnTo>
                <a:lnTo>
                  <a:pt x="266385" y="255869"/>
                </a:lnTo>
                <a:lnTo>
                  <a:pt x="293482" y="295603"/>
                </a:lnTo>
                <a:lnTo>
                  <a:pt x="325862" y="331066"/>
                </a:lnTo>
                <a:lnTo>
                  <a:pt x="363043" y="361801"/>
                </a:lnTo>
                <a:lnTo>
                  <a:pt x="404541" y="387350"/>
                </a:lnTo>
                <a:lnTo>
                  <a:pt x="449875" y="407255"/>
                </a:lnTo>
                <a:lnTo>
                  <a:pt x="487365" y="347768"/>
                </a:lnTo>
                <a:close/>
              </a:path>
            </a:pathLst>
          </a:custGeom>
          <a:ln w="1905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69223" y="9230595"/>
            <a:ext cx="548640" cy="285750"/>
          </a:xfrm>
          <a:custGeom>
            <a:avLst/>
            <a:gdLst/>
            <a:ahLst/>
            <a:cxnLst/>
            <a:rect l="l" t="t" r="r" b="b"/>
            <a:pathLst>
              <a:path w="548639" h="285750">
                <a:moveTo>
                  <a:pt x="0" y="60401"/>
                </a:moveTo>
                <a:lnTo>
                  <a:pt x="473649" y="60401"/>
                </a:lnTo>
                <a:lnTo>
                  <a:pt x="473649" y="285536"/>
                </a:lnTo>
                <a:lnTo>
                  <a:pt x="548628" y="285536"/>
                </a:lnTo>
                <a:lnTo>
                  <a:pt x="548628" y="0"/>
                </a:lnTo>
                <a:lnTo>
                  <a:pt x="0" y="0"/>
                </a:lnTo>
                <a:lnTo>
                  <a:pt x="0" y="60401"/>
                </a:lnTo>
                <a:close/>
              </a:path>
            </a:pathLst>
          </a:custGeom>
          <a:ln w="1906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42872" y="8695214"/>
            <a:ext cx="75565" cy="493395"/>
          </a:xfrm>
          <a:custGeom>
            <a:avLst/>
            <a:gdLst/>
            <a:ahLst/>
            <a:cxnLst/>
            <a:rect l="l" t="t" r="r" b="b"/>
            <a:pathLst>
              <a:path w="75564" h="493395">
                <a:moveTo>
                  <a:pt x="0" y="0"/>
                </a:moveTo>
                <a:lnTo>
                  <a:pt x="0" y="493282"/>
                </a:lnTo>
                <a:lnTo>
                  <a:pt x="74979" y="493282"/>
                </a:lnTo>
                <a:lnTo>
                  <a:pt x="74979" y="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44950" y="8695214"/>
            <a:ext cx="780415" cy="820419"/>
          </a:xfrm>
          <a:custGeom>
            <a:avLst/>
            <a:gdLst/>
            <a:ahLst/>
            <a:cxnLst/>
            <a:rect l="l" t="t" r="r" b="b"/>
            <a:pathLst>
              <a:path w="780415" h="820420">
                <a:moveTo>
                  <a:pt x="471820" y="145513"/>
                </a:moveTo>
                <a:lnTo>
                  <a:pt x="28345" y="145513"/>
                </a:lnTo>
                <a:lnTo>
                  <a:pt x="28345" y="83281"/>
                </a:lnTo>
                <a:lnTo>
                  <a:pt x="471820" y="83281"/>
                </a:lnTo>
                <a:lnTo>
                  <a:pt x="471820" y="145513"/>
                </a:lnTo>
                <a:close/>
              </a:path>
              <a:path w="780415" h="820420">
                <a:moveTo>
                  <a:pt x="43890" y="662590"/>
                </a:moveTo>
                <a:lnTo>
                  <a:pt x="0" y="603104"/>
                </a:lnTo>
                <a:lnTo>
                  <a:pt x="38225" y="580142"/>
                </a:lnTo>
                <a:lnTo>
                  <a:pt x="74434" y="550930"/>
                </a:lnTo>
                <a:lnTo>
                  <a:pt x="107964" y="516399"/>
                </a:lnTo>
                <a:lnTo>
                  <a:pt x="138153" y="477484"/>
                </a:lnTo>
                <a:lnTo>
                  <a:pt x="164337" y="435120"/>
                </a:lnTo>
                <a:lnTo>
                  <a:pt x="185856" y="390239"/>
                </a:lnTo>
                <a:lnTo>
                  <a:pt x="202046" y="343777"/>
                </a:lnTo>
                <a:lnTo>
                  <a:pt x="212246" y="296667"/>
                </a:lnTo>
                <a:lnTo>
                  <a:pt x="215793" y="249844"/>
                </a:lnTo>
                <a:lnTo>
                  <a:pt x="215793" y="145513"/>
                </a:lnTo>
                <a:lnTo>
                  <a:pt x="289858" y="145513"/>
                </a:lnTo>
                <a:lnTo>
                  <a:pt x="289858" y="249844"/>
                </a:lnTo>
                <a:lnTo>
                  <a:pt x="293220" y="293867"/>
                </a:lnTo>
                <a:lnTo>
                  <a:pt x="302933" y="338115"/>
                </a:lnTo>
                <a:lnTo>
                  <a:pt x="318441" y="381732"/>
                </a:lnTo>
                <a:lnTo>
                  <a:pt x="322898" y="390782"/>
                </a:lnTo>
                <a:lnTo>
                  <a:pt x="253283" y="390782"/>
                </a:lnTo>
                <a:lnTo>
                  <a:pt x="234726" y="441090"/>
                </a:lnTo>
                <a:lnTo>
                  <a:pt x="211531" y="488773"/>
                </a:lnTo>
                <a:lnTo>
                  <a:pt x="184209" y="533110"/>
                </a:lnTo>
                <a:lnTo>
                  <a:pt x="153272" y="573380"/>
                </a:lnTo>
                <a:lnTo>
                  <a:pt x="119232" y="608864"/>
                </a:lnTo>
                <a:lnTo>
                  <a:pt x="82600" y="638841"/>
                </a:lnTo>
                <a:lnTo>
                  <a:pt x="43890" y="662590"/>
                </a:lnTo>
                <a:close/>
              </a:path>
              <a:path w="780415" h="820420">
                <a:moveTo>
                  <a:pt x="459019" y="642456"/>
                </a:moveTo>
                <a:lnTo>
                  <a:pt x="420799" y="619870"/>
                </a:lnTo>
                <a:lnTo>
                  <a:pt x="384802" y="591761"/>
                </a:lnTo>
                <a:lnTo>
                  <a:pt x="351460" y="558769"/>
                </a:lnTo>
                <a:lnTo>
                  <a:pt x="321206" y="521535"/>
                </a:lnTo>
                <a:lnTo>
                  <a:pt x="294470" y="480699"/>
                </a:lnTo>
                <a:lnTo>
                  <a:pt x="271685" y="436901"/>
                </a:lnTo>
                <a:lnTo>
                  <a:pt x="253283" y="390782"/>
                </a:lnTo>
                <a:lnTo>
                  <a:pt x="322898" y="390782"/>
                </a:lnTo>
                <a:lnTo>
                  <a:pt x="339187" y="423856"/>
                </a:lnTo>
                <a:lnTo>
                  <a:pt x="364614" y="463631"/>
                </a:lnTo>
                <a:lnTo>
                  <a:pt x="394165" y="500197"/>
                </a:lnTo>
                <a:lnTo>
                  <a:pt x="427284" y="532695"/>
                </a:lnTo>
                <a:lnTo>
                  <a:pt x="463413" y="560267"/>
                </a:lnTo>
                <a:lnTo>
                  <a:pt x="501995" y="582054"/>
                </a:lnTo>
                <a:lnTo>
                  <a:pt x="459019" y="642456"/>
                </a:lnTo>
                <a:close/>
              </a:path>
              <a:path w="780415" h="820420">
                <a:moveTo>
                  <a:pt x="644638" y="820001"/>
                </a:moveTo>
                <a:lnTo>
                  <a:pt x="569659" y="820001"/>
                </a:lnTo>
                <a:lnTo>
                  <a:pt x="569659" y="0"/>
                </a:lnTo>
                <a:lnTo>
                  <a:pt x="644638" y="0"/>
                </a:lnTo>
                <a:lnTo>
                  <a:pt x="644638" y="330380"/>
                </a:lnTo>
                <a:lnTo>
                  <a:pt x="779966" y="330380"/>
                </a:lnTo>
                <a:lnTo>
                  <a:pt x="779966" y="393527"/>
                </a:lnTo>
                <a:lnTo>
                  <a:pt x="644638" y="393527"/>
                </a:lnTo>
                <a:lnTo>
                  <a:pt x="644638" y="820001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44950" y="8778495"/>
            <a:ext cx="502284" cy="579755"/>
          </a:xfrm>
          <a:custGeom>
            <a:avLst/>
            <a:gdLst/>
            <a:ahLst/>
            <a:cxnLst/>
            <a:rect l="l" t="t" r="r" b="b"/>
            <a:pathLst>
              <a:path w="502285" h="579754">
                <a:moveTo>
                  <a:pt x="289858" y="62232"/>
                </a:moveTo>
                <a:lnTo>
                  <a:pt x="471820" y="62232"/>
                </a:lnTo>
                <a:lnTo>
                  <a:pt x="471820" y="0"/>
                </a:lnTo>
                <a:lnTo>
                  <a:pt x="28345" y="0"/>
                </a:lnTo>
                <a:lnTo>
                  <a:pt x="28345" y="62232"/>
                </a:lnTo>
                <a:lnTo>
                  <a:pt x="215793" y="62232"/>
                </a:lnTo>
                <a:lnTo>
                  <a:pt x="215793" y="166562"/>
                </a:lnTo>
                <a:lnTo>
                  <a:pt x="212246" y="213386"/>
                </a:lnTo>
                <a:lnTo>
                  <a:pt x="202046" y="260496"/>
                </a:lnTo>
                <a:lnTo>
                  <a:pt x="185856" y="306958"/>
                </a:lnTo>
                <a:lnTo>
                  <a:pt x="164337" y="351838"/>
                </a:lnTo>
                <a:lnTo>
                  <a:pt x="138153" y="394203"/>
                </a:lnTo>
                <a:lnTo>
                  <a:pt x="107964" y="433117"/>
                </a:lnTo>
                <a:lnTo>
                  <a:pt x="74434" y="467648"/>
                </a:lnTo>
                <a:lnTo>
                  <a:pt x="38225" y="496861"/>
                </a:lnTo>
                <a:lnTo>
                  <a:pt x="0" y="519822"/>
                </a:lnTo>
                <a:lnTo>
                  <a:pt x="43890" y="579309"/>
                </a:lnTo>
                <a:lnTo>
                  <a:pt x="82600" y="555560"/>
                </a:lnTo>
                <a:lnTo>
                  <a:pt x="119232" y="525583"/>
                </a:lnTo>
                <a:lnTo>
                  <a:pt x="153272" y="490099"/>
                </a:lnTo>
                <a:lnTo>
                  <a:pt x="184209" y="449828"/>
                </a:lnTo>
                <a:lnTo>
                  <a:pt x="211531" y="405491"/>
                </a:lnTo>
                <a:lnTo>
                  <a:pt x="234726" y="357808"/>
                </a:lnTo>
                <a:lnTo>
                  <a:pt x="253283" y="307500"/>
                </a:lnTo>
                <a:lnTo>
                  <a:pt x="271685" y="353619"/>
                </a:lnTo>
                <a:lnTo>
                  <a:pt x="294470" y="397417"/>
                </a:lnTo>
                <a:lnTo>
                  <a:pt x="321206" y="438254"/>
                </a:lnTo>
                <a:lnTo>
                  <a:pt x="351460" y="475488"/>
                </a:lnTo>
                <a:lnTo>
                  <a:pt x="384802" y="508480"/>
                </a:lnTo>
                <a:lnTo>
                  <a:pt x="420799" y="536589"/>
                </a:lnTo>
                <a:lnTo>
                  <a:pt x="459019" y="559175"/>
                </a:lnTo>
                <a:lnTo>
                  <a:pt x="501995" y="498773"/>
                </a:lnTo>
                <a:lnTo>
                  <a:pt x="463413" y="476986"/>
                </a:lnTo>
                <a:lnTo>
                  <a:pt x="427284" y="449414"/>
                </a:lnTo>
                <a:lnTo>
                  <a:pt x="394165" y="416915"/>
                </a:lnTo>
                <a:lnTo>
                  <a:pt x="364614" y="380349"/>
                </a:lnTo>
                <a:lnTo>
                  <a:pt x="339187" y="340575"/>
                </a:lnTo>
                <a:lnTo>
                  <a:pt x="318441" y="298450"/>
                </a:lnTo>
                <a:lnTo>
                  <a:pt x="302933" y="254834"/>
                </a:lnTo>
                <a:lnTo>
                  <a:pt x="293220" y="210585"/>
                </a:lnTo>
                <a:lnTo>
                  <a:pt x="289858" y="166562"/>
                </a:lnTo>
                <a:lnTo>
                  <a:pt x="289858" y="62232"/>
                </a:lnTo>
                <a:close/>
              </a:path>
            </a:pathLst>
          </a:custGeom>
          <a:ln w="1905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14610" y="8695214"/>
            <a:ext cx="210820" cy="820419"/>
          </a:xfrm>
          <a:custGeom>
            <a:avLst/>
            <a:gdLst/>
            <a:ahLst/>
            <a:cxnLst/>
            <a:rect l="l" t="t" r="r" b="b"/>
            <a:pathLst>
              <a:path w="210820" h="820420">
                <a:moveTo>
                  <a:pt x="210307" y="330380"/>
                </a:moveTo>
                <a:lnTo>
                  <a:pt x="74979" y="330380"/>
                </a:lnTo>
                <a:lnTo>
                  <a:pt x="74979" y="0"/>
                </a:lnTo>
                <a:lnTo>
                  <a:pt x="0" y="0"/>
                </a:lnTo>
                <a:lnTo>
                  <a:pt x="0" y="820001"/>
                </a:lnTo>
                <a:lnTo>
                  <a:pt x="74979" y="820001"/>
                </a:lnTo>
                <a:lnTo>
                  <a:pt x="74979" y="393527"/>
                </a:lnTo>
                <a:lnTo>
                  <a:pt x="210307" y="393527"/>
                </a:lnTo>
                <a:lnTo>
                  <a:pt x="210307" y="330380"/>
                </a:lnTo>
                <a:close/>
              </a:path>
            </a:pathLst>
          </a:custGeom>
          <a:ln w="19050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664236" y="8693384"/>
            <a:ext cx="708025" cy="822325"/>
          </a:xfrm>
          <a:custGeom>
            <a:avLst/>
            <a:gdLst/>
            <a:ahLst/>
            <a:cxnLst/>
            <a:rect l="l" t="t" r="r" b="b"/>
            <a:pathLst>
              <a:path w="708025" h="822325">
                <a:moveTo>
                  <a:pt x="399584" y="159241"/>
                </a:moveTo>
                <a:lnTo>
                  <a:pt x="19202" y="159241"/>
                </a:lnTo>
                <a:lnTo>
                  <a:pt x="19202" y="97924"/>
                </a:lnTo>
                <a:lnTo>
                  <a:pt x="399584" y="97924"/>
                </a:lnTo>
                <a:lnTo>
                  <a:pt x="399584" y="159241"/>
                </a:lnTo>
                <a:close/>
              </a:path>
              <a:path w="708025" h="822325">
                <a:moveTo>
                  <a:pt x="45719" y="652523"/>
                </a:moveTo>
                <a:lnTo>
                  <a:pt x="0" y="595782"/>
                </a:lnTo>
                <a:lnTo>
                  <a:pt x="36940" y="571138"/>
                </a:lnTo>
                <a:lnTo>
                  <a:pt x="69703" y="541394"/>
                </a:lnTo>
                <a:lnTo>
                  <a:pt x="98245" y="506942"/>
                </a:lnTo>
                <a:lnTo>
                  <a:pt x="122519" y="468174"/>
                </a:lnTo>
                <a:lnTo>
                  <a:pt x="142481" y="425482"/>
                </a:lnTo>
                <a:lnTo>
                  <a:pt x="158086" y="379257"/>
                </a:lnTo>
                <a:lnTo>
                  <a:pt x="169288" y="329891"/>
                </a:lnTo>
                <a:lnTo>
                  <a:pt x="176042" y="277776"/>
                </a:lnTo>
                <a:lnTo>
                  <a:pt x="178304" y="223304"/>
                </a:lnTo>
                <a:lnTo>
                  <a:pt x="178304" y="159241"/>
                </a:lnTo>
                <a:lnTo>
                  <a:pt x="250540" y="159241"/>
                </a:lnTo>
                <a:lnTo>
                  <a:pt x="250540" y="223304"/>
                </a:lnTo>
                <a:lnTo>
                  <a:pt x="253321" y="278665"/>
                </a:lnTo>
                <a:lnTo>
                  <a:pt x="261641" y="331753"/>
                </a:lnTo>
                <a:lnTo>
                  <a:pt x="275469" y="381923"/>
                </a:lnTo>
                <a:lnTo>
                  <a:pt x="284066" y="402679"/>
                </a:lnTo>
                <a:lnTo>
                  <a:pt x="215793" y="402679"/>
                </a:lnTo>
                <a:lnTo>
                  <a:pt x="199576" y="456522"/>
                </a:lnTo>
                <a:lnTo>
                  <a:pt x="178405" y="506094"/>
                </a:lnTo>
                <a:lnTo>
                  <a:pt x="152358" y="550938"/>
                </a:lnTo>
                <a:lnTo>
                  <a:pt x="121511" y="590596"/>
                </a:lnTo>
                <a:lnTo>
                  <a:pt x="85939" y="624610"/>
                </a:lnTo>
                <a:lnTo>
                  <a:pt x="45719" y="652523"/>
                </a:lnTo>
                <a:close/>
              </a:path>
              <a:path w="708025" h="822325">
                <a:moveTo>
                  <a:pt x="382211" y="624153"/>
                </a:moveTo>
                <a:lnTo>
                  <a:pt x="343976" y="598913"/>
                </a:lnTo>
                <a:lnTo>
                  <a:pt x="309805" y="568361"/>
                </a:lnTo>
                <a:lnTo>
                  <a:pt x="279800" y="532978"/>
                </a:lnTo>
                <a:lnTo>
                  <a:pt x="254062" y="493248"/>
                </a:lnTo>
                <a:lnTo>
                  <a:pt x="232693" y="449654"/>
                </a:lnTo>
                <a:lnTo>
                  <a:pt x="215793" y="402679"/>
                </a:lnTo>
                <a:lnTo>
                  <a:pt x="284066" y="402679"/>
                </a:lnTo>
                <a:lnTo>
                  <a:pt x="294773" y="428533"/>
                </a:lnTo>
                <a:lnTo>
                  <a:pt x="319520" y="470939"/>
                </a:lnTo>
                <a:lnTo>
                  <a:pt x="349679" y="508497"/>
                </a:lnTo>
                <a:lnTo>
                  <a:pt x="385216" y="540564"/>
                </a:lnTo>
                <a:lnTo>
                  <a:pt x="426101" y="566496"/>
                </a:lnTo>
                <a:lnTo>
                  <a:pt x="382211" y="624153"/>
                </a:lnTo>
                <a:close/>
              </a:path>
              <a:path w="708025" h="822325">
                <a:moveTo>
                  <a:pt x="707730" y="332210"/>
                </a:moveTo>
                <a:lnTo>
                  <a:pt x="635494" y="332210"/>
                </a:lnTo>
                <a:lnTo>
                  <a:pt x="635494" y="0"/>
                </a:lnTo>
                <a:lnTo>
                  <a:pt x="707730" y="0"/>
                </a:lnTo>
                <a:lnTo>
                  <a:pt x="707730" y="332210"/>
                </a:lnTo>
                <a:close/>
              </a:path>
              <a:path w="708025" h="822325">
                <a:moveTo>
                  <a:pt x="527597" y="781564"/>
                </a:moveTo>
                <a:lnTo>
                  <a:pt x="457190" y="781564"/>
                </a:lnTo>
                <a:lnTo>
                  <a:pt x="457190" y="19218"/>
                </a:lnTo>
                <a:lnTo>
                  <a:pt x="527597" y="19218"/>
                </a:lnTo>
                <a:lnTo>
                  <a:pt x="527597" y="332210"/>
                </a:lnTo>
                <a:lnTo>
                  <a:pt x="707730" y="332210"/>
                </a:lnTo>
                <a:lnTo>
                  <a:pt x="707730" y="394442"/>
                </a:lnTo>
                <a:lnTo>
                  <a:pt x="527597" y="394442"/>
                </a:lnTo>
                <a:lnTo>
                  <a:pt x="527597" y="781564"/>
                </a:lnTo>
                <a:close/>
              </a:path>
              <a:path w="708025" h="822325">
                <a:moveTo>
                  <a:pt x="707730" y="821832"/>
                </a:moveTo>
                <a:lnTo>
                  <a:pt x="635494" y="821832"/>
                </a:lnTo>
                <a:lnTo>
                  <a:pt x="635494" y="394442"/>
                </a:lnTo>
                <a:lnTo>
                  <a:pt x="707730" y="394442"/>
                </a:lnTo>
                <a:lnTo>
                  <a:pt x="707730" y="821832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664236" y="8791309"/>
            <a:ext cx="426720" cy="554990"/>
          </a:xfrm>
          <a:custGeom>
            <a:avLst/>
            <a:gdLst/>
            <a:ahLst/>
            <a:cxnLst/>
            <a:rect l="l" t="t" r="r" b="b"/>
            <a:pathLst>
              <a:path w="426720" h="554990">
                <a:moveTo>
                  <a:pt x="250540" y="61317"/>
                </a:moveTo>
                <a:lnTo>
                  <a:pt x="399584" y="61317"/>
                </a:lnTo>
                <a:lnTo>
                  <a:pt x="399584" y="0"/>
                </a:lnTo>
                <a:lnTo>
                  <a:pt x="19201" y="0"/>
                </a:lnTo>
                <a:lnTo>
                  <a:pt x="19201" y="61317"/>
                </a:lnTo>
                <a:lnTo>
                  <a:pt x="178304" y="61317"/>
                </a:lnTo>
                <a:lnTo>
                  <a:pt x="178304" y="125379"/>
                </a:lnTo>
                <a:lnTo>
                  <a:pt x="176042" y="179852"/>
                </a:lnTo>
                <a:lnTo>
                  <a:pt x="169288" y="231967"/>
                </a:lnTo>
                <a:lnTo>
                  <a:pt x="158086" y="281333"/>
                </a:lnTo>
                <a:lnTo>
                  <a:pt x="142481" y="327558"/>
                </a:lnTo>
                <a:lnTo>
                  <a:pt x="122519" y="370250"/>
                </a:lnTo>
                <a:lnTo>
                  <a:pt x="98245" y="409017"/>
                </a:lnTo>
                <a:lnTo>
                  <a:pt x="69703" y="443469"/>
                </a:lnTo>
                <a:lnTo>
                  <a:pt x="36940" y="473213"/>
                </a:lnTo>
                <a:lnTo>
                  <a:pt x="0" y="497858"/>
                </a:lnTo>
                <a:lnTo>
                  <a:pt x="45719" y="554599"/>
                </a:lnTo>
                <a:lnTo>
                  <a:pt x="85939" y="526686"/>
                </a:lnTo>
                <a:lnTo>
                  <a:pt x="121511" y="492672"/>
                </a:lnTo>
                <a:lnTo>
                  <a:pt x="152358" y="453014"/>
                </a:lnTo>
                <a:lnTo>
                  <a:pt x="178405" y="408170"/>
                </a:lnTo>
                <a:lnTo>
                  <a:pt x="199576" y="358598"/>
                </a:lnTo>
                <a:lnTo>
                  <a:pt x="215793" y="304755"/>
                </a:lnTo>
                <a:lnTo>
                  <a:pt x="232693" y="351730"/>
                </a:lnTo>
                <a:lnTo>
                  <a:pt x="254062" y="395324"/>
                </a:lnTo>
                <a:lnTo>
                  <a:pt x="279800" y="435054"/>
                </a:lnTo>
                <a:lnTo>
                  <a:pt x="309805" y="470436"/>
                </a:lnTo>
                <a:lnTo>
                  <a:pt x="343976" y="500989"/>
                </a:lnTo>
                <a:lnTo>
                  <a:pt x="382211" y="526228"/>
                </a:lnTo>
                <a:lnTo>
                  <a:pt x="426101" y="468572"/>
                </a:lnTo>
                <a:lnTo>
                  <a:pt x="385216" y="442640"/>
                </a:lnTo>
                <a:lnTo>
                  <a:pt x="349679" y="410572"/>
                </a:lnTo>
                <a:lnTo>
                  <a:pt x="319520" y="373014"/>
                </a:lnTo>
                <a:lnTo>
                  <a:pt x="294773" y="330609"/>
                </a:lnTo>
                <a:lnTo>
                  <a:pt x="275469" y="283999"/>
                </a:lnTo>
                <a:lnTo>
                  <a:pt x="261641" y="233828"/>
                </a:lnTo>
                <a:lnTo>
                  <a:pt x="253321" y="180741"/>
                </a:lnTo>
                <a:lnTo>
                  <a:pt x="250540" y="125379"/>
                </a:lnTo>
                <a:lnTo>
                  <a:pt x="250540" y="61317"/>
                </a:lnTo>
                <a:close/>
              </a:path>
            </a:pathLst>
          </a:custGeom>
          <a:ln w="19055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21426" y="8693384"/>
            <a:ext cx="250825" cy="822325"/>
          </a:xfrm>
          <a:custGeom>
            <a:avLst/>
            <a:gdLst/>
            <a:ahLst/>
            <a:cxnLst/>
            <a:rect l="l" t="t" r="r" b="b"/>
            <a:pathLst>
              <a:path w="250825" h="822325">
                <a:moveTo>
                  <a:pt x="178304" y="0"/>
                </a:moveTo>
                <a:lnTo>
                  <a:pt x="178304" y="332210"/>
                </a:lnTo>
                <a:lnTo>
                  <a:pt x="70407" y="332210"/>
                </a:lnTo>
                <a:lnTo>
                  <a:pt x="70407" y="19218"/>
                </a:lnTo>
                <a:lnTo>
                  <a:pt x="0" y="19218"/>
                </a:lnTo>
                <a:lnTo>
                  <a:pt x="0" y="781564"/>
                </a:lnTo>
                <a:lnTo>
                  <a:pt x="70407" y="781564"/>
                </a:lnTo>
                <a:lnTo>
                  <a:pt x="70407" y="394442"/>
                </a:lnTo>
                <a:lnTo>
                  <a:pt x="178304" y="394442"/>
                </a:lnTo>
                <a:lnTo>
                  <a:pt x="178304" y="821832"/>
                </a:lnTo>
                <a:lnTo>
                  <a:pt x="250540" y="821832"/>
                </a:lnTo>
                <a:lnTo>
                  <a:pt x="250540" y="0"/>
                </a:lnTo>
                <a:lnTo>
                  <a:pt x="178304" y="0"/>
                </a:lnTo>
                <a:close/>
              </a:path>
            </a:pathLst>
          </a:custGeom>
          <a:ln w="1905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647097" y="8694299"/>
            <a:ext cx="755650" cy="802640"/>
          </a:xfrm>
          <a:custGeom>
            <a:avLst/>
            <a:gdLst/>
            <a:ahLst/>
            <a:cxnLst/>
            <a:rect l="l" t="t" r="r" b="b"/>
            <a:pathLst>
              <a:path w="755650" h="802640">
                <a:moveTo>
                  <a:pt x="460848" y="137277"/>
                </a:moveTo>
                <a:lnTo>
                  <a:pt x="22859" y="137277"/>
                </a:lnTo>
                <a:lnTo>
                  <a:pt x="22859" y="76875"/>
                </a:lnTo>
                <a:lnTo>
                  <a:pt x="460848" y="76875"/>
                </a:lnTo>
                <a:lnTo>
                  <a:pt x="460848" y="137277"/>
                </a:lnTo>
                <a:close/>
              </a:path>
              <a:path w="755650" h="802640">
                <a:moveTo>
                  <a:pt x="8229" y="482300"/>
                </a:moveTo>
                <a:lnTo>
                  <a:pt x="0" y="420067"/>
                </a:lnTo>
                <a:lnTo>
                  <a:pt x="49948" y="419953"/>
                </a:lnTo>
                <a:lnTo>
                  <a:pt x="103325" y="419152"/>
                </a:lnTo>
                <a:lnTo>
                  <a:pt x="103325" y="137277"/>
                </a:lnTo>
                <a:lnTo>
                  <a:pt x="176475" y="137277"/>
                </a:lnTo>
                <a:lnTo>
                  <a:pt x="176475" y="417322"/>
                </a:lnTo>
                <a:lnTo>
                  <a:pt x="501230" y="417322"/>
                </a:lnTo>
                <a:lnTo>
                  <a:pt x="454889" y="460061"/>
                </a:lnTo>
                <a:lnTo>
                  <a:pt x="403856" y="465900"/>
                </a:lnTo>
                <a:lnTo>
                  <a:pt x="352098" y="470640"/>
                </a:lnTo>
                <a:lnTo>
                  <a:pt x="300077" y="474393"/>
                </a:lnTo>
                <a:lnTo>
                  <a:pt x="248254" y="477266"/>
                </a:lnTo>
                <a:lnTo>
                  <a:pt x="197089" y="479371"/>
                </a:lnTo>
                <a:lnTo>
                  <a:pt x="147043" y="480817"/>
                </a:lnTo>
                <a:lnTo>
                  <a:pt x="52152" y="482172"/>
                </a:lnTo>
                <a:lnTo>
                  <a:pt x="8229" y="482300"/>
                </a:lnTo>
                <a:close/>
              </a:path>
              <a:path w="755650" h="802640">
                <a:moveTo>
                  <a:pt x="501230" y="417322"/>
                </a:moveTo>
                <a:lnTo>
                  <a:pt x="176475" y="417322"/>
                </a:lnTo>
                <a:lnTo>
                  <a:pt x="241510" y="415720"/>
                </a:lnTo>
                <a:lnTo>
                  <a:pt x="274328" y="414491"/>
                </a:lnTo>
                <a:lnTo>
                  <a:pt x="307232" y="412746"/>
                </a:lnTo>
                <a:lnTo>
                  <a:pt x="307232" y="137277"/>
                </a:lnTo>
                <a:lnTo>
                  <a:pt x="379468" y="137277"/>
                </a:lnTo>
                <a:lnTo>
                  <a:pt x="379468" y="408170"/>
                </a:lnTo>
                <a:lnTo>
                  <a:pt x="500331" y="408170"/>
                </a:lnTo>
                <a:lnTo>
                  <a:pt x="501230" y="417322"/>
                </a:lnTo>
                <a:close/>
              </a:path>
              <a:path w="755650" h="802640">
                <a:moveTo>
                  <a:pt x="500331" y="408170"/>
                </a:moveTo>
                <a:lnTo>
                  <a:pt x="379468" y="408170"/>
                </a:lnTo>
                <a:lnTo>
                  <a:pt x="410142" y="406454"/>
                </a:lnTo>
                <a:lnTo>
                  <a:pt x="440388" y="404052"/>
                </a:lnTo>
                <a:lnTo>
                  <a:pt x="470120" y="400963"/>
                </a:lnTo>
                <a:lnTo>
                  <a:pt x="499252" y="397188"/>
                </a:lnTo>
                <a:lnTo>
                  <a:pt x="500331" y="408170"/>
                </a:lnTo>
                <a:close/>
              </a:path>
              <a:path w="755650" h="802640">
                <a:moveTo>
                  <a:pt x="633666" y="604934"/>
                </a:moveTo>
                <a:lnTo>
                  <a:pt x="558686" y="604934"/>
                </a:lnTo>
                <a:lnTo>
                  <a:pt x="558686" y="0"/>
                </a:lnTo>
                <a:lnTo>
                  <a:pt x="633666" y="0"/>
                </a:lnTo>
                <a:lnTo>
                  <a:pt x="633666" y="249844"/>
                </a:lnTo>
                <a:lnTo>
                  <a:pt x="755278" y="249844"/>
                </a:lnTo>
                <a:lnTo>
                  <a:pt x="755278" y="312076"/>
                </a:lnTo>
                <a:lnTo>
                  <a:pt x="633666" y="312076"/>
                </a:lnTo>
                <a:lnTo>
                  <a:pt x="633666" y="604934"/>
                </a:lnTo>
                <a:close/>
              </a:path>
              <a:path w="755650" h="802640">
                <a:moveTo>
                  <a:pt x="670241" y="802613"/>
                </a:moveTo>
                <a:lnTo>
                  <a:pt x="123441" y="802613"/>
                </a:lnTo>
                <a:lnTo>
                  <a:pt x="123441" y="548193"/>
                </a:lnTo>
                <a:lnTo>
                  <a:pt x="198420" y="548193"/>
                </a:lnTo>
                <a:lnTo>
                  <a:pt x="198420" y="741296"/>
                </a:lnTo>
                <a:lnTo>
                  <a:pt x="670241" y="741296"/>
                </a:lnTo>
                <a:lnTo>
                  <a:pt x="670241" y="802613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823572" y="8831576"/>
            <a:ext cx="130810" cy="280670"/>
          </a:xfrm>
          <a:custGeom>
            <a:avLst/>
            <a:gdLst/>
            <a:ahLst/>
            <a:cxnLst/>
            <a:rect l="l" t="t" r="r" b="b"/>
            <a:pathLst>
              <a:path w="130809" h="280670">
                <a:moveTo>
                  <a:pt x="0" y="0"/>
                </a:moveTo>
                <a:lnTo>
                  <a:pt x="130756" y="0"/>
                </a:lnTo>
                <a:lnTo>
                  <a:pt x="130756" y="275469"/>
                </a:lnTo>
                <a:lnTo>
                  <a:pt x="97853" y="277213"/>
                </a:lnTo>
                <a:lnTo>
                  <a:pt x="65035" y="278443"/>
                </a:lnTo>
                <a:lnTo>
                  <a:pt x="32389" y="279330"/>
                </a:lnTo>
                <a:lnTo>
                  <a:pt x="0" y="280045"/>
                </a:lnTo>
                <a:lnTo>
                  <a:pt x="0" y="0"/>
                </a:lnTo>
                <a:close/>
              </a:path>
            </a:pathLst>
          </a:custGeom>
          <a:ln w="190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647097" y="8771174"/>
            <a:ext cx="504825" cy="405765"/>
          </a:xfrm>
          <a:custGeom>
            <a:avLst/>
            <a:gdLst/>
            <a:ahLst/>
            <a:cxnLst/>
            <a:rect l="l" t="t" r="r" b="b"/>
            <a:pathLst>
              <a:path w="504825" h="405765">
                <a:moveTo>
                  <a:pt x="499251" y="320313"/>
                </a:moveTo>
                <a:lnTo>
                  <a:pt x="470120" y="324088"/>
                </a:lnTo>
                <a:lnTo>
                  <a:pt x="440388" y="327177"/>
                </a:lnTo>
                <a:lnTo>
                  <a:pt x="410142" y="329579"/>
                </a:lnTo>
                <a:lnTo>
                  <a:pt x="379468" y="331295"/>
                </a:lnTo>
                <a:lnTo>
                  <a:pt x="379468" y="60401"/>
                </a:lnTo>
                <a:lnTo>
                  <a:pt x="460847" y="60401"/>
                </a:lnTo>
                <a:lnTo>
                  <a:pt x="460847" y="0"/>
                </a:lnTo>
                <a:lnTo>
                  <a:pt x="22859" y="0"/>
                </a:lnTo>
                <a:lnTo>
                  <a:pt x="22859" y="60401"/>
                </a:lnTo>
                <a:lnTo>
                  <a:pt x="103325" y="60401"/>
                </a:lnTo>
                <a:lnTo>
                  <a:pt x="103325" y="342277"/>
                </a:lnTo>
                <a:lnTo>
                  <a:pt x="76250" y="342806"/>
                </a:lnTo>
                <a:lnTo>
                  <a:pt x="49948" y="343078"/>
                </a:lnTo>
                <a:lnTo>
                  <a:pt x="24502" y="343178"/>
                </a:lnTo>
                <a:lnTo>
                  <a:pt x="0" y="343192"/>
                </a:lnTo>
                <a:lnTo>
                  <a:pt x="8229" y="405425"/>
                </a:lnTo>
                <a:lnTo>
                  <a:pt x="52152" y="405296"/>
                </a:lnTo>
                <a:lnTo>
                  <a:pt x="98577" y="404839"/>
                </a:lnTo>
                <a:lnTo>
                  <a:pt x="147043" y="403942"/>
                </a:lnTo>
                <a:lnTo>
                  <a:pt x="197089" y="402496"/>
                </a:lnTo>
                <a:lnTo>
                  <a:pt x="248254" y="400391"/>
                </a:lnTo>
                <a:lnTo>
                  <a:pt x="300077" y="397517"/>
                </a:lnTo>
                <a:lnTo>
                  <a:pt x="352098" y="393765"/>
                </a:lnTo>
                <a:lnTo>
                  <a:pt x="403856" y="389025"/>
                </a:lnTo>
                <a:lnTo>
                  <a:pt x="454889" y="383186"/>
                </a:lnTo>
                <a:lnTo>
                  <a:pt x="504738" y="376139"/>
                </a:lnTo>
                <a:lnTo>
                  <a:pt x="499251" y="320313"/>
                </a:lnTo>
                <a:close/>
              </a:path>
            </a:pathLst>
          </a:custGeom>
          <a:ln w="1905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770538" y="9242493"/>
            <a:ext cx="547370" cy="254635"/>
          </a:xfrm>
          <a:custGeom>
            <a:avLst/>
            <a:gdLst/>
            <a:ahLst/>
            <a:cxnLst/>
            <a:rect l="l" t="t" r="r" b="b"/>
            <a:pathLst>
              <a:path w="547370" h="254634">
                <a:moveTo>
                  <a:pt x="74979" y="0"/>
                </a:moveTo>
                <a:lnTo>
                  <a:pt x="0" y="0"/>
                </a:lnTo>
                <a:lnTo>
                  <a:pt x="0" y="254420"/>
                </a:lnTo>
                <a:lnTo>
                  <a:pt x="546799" y="254420"/>
                </a:lnTo>
                <a:lnTo>
                  <a:pt x="546799" y="193103"/>
                </a:lnTo>
                <a:lnTo>
                  <a:pt x="74979" y="193103"/>
                </a:lnTo>
                <a:lnTo>
                  <a:pt x="74979" y="0"/>
                </a:lnTo>
                <a:close/>
              </a:path>
            </a:pathLst>
          </a:custGeom>
          <a:ln w="1906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205784" y="8694299"/>
            <a:ext cx="196850" cy="605155"/>
          </a:xfrm>
          <a:custGeom>
            <a:avLst/>
            <a:gdLst/>
            <a:ahLst/>
            <a:cxnLst/>
            <a:rect l="l" t="t" r="r" b="b"/>
            <a:pathLst>
              <a:path w="196850" h="605154">
                <a:moveTo>
                  <a:pt x="74979" y="249844"/>
                </a:moveTo>
                <a:lnTo>
                  <a:pt x="74979" y="0"/>
                </a:lnTo>
                <a:lnTo>
                  <a:pt x="0" y="0"/>
                </a:lnTo>
                <a:lnTo>
                  <a:pt x="0" y="604934"/>
                </a:lnTo>
                <a:lnTo>
                  <a:pt x="74979" y="604934"/>
                </a:lnTo>
                <a:lnTo>
                  <a:pt x="74979" y="312076"/>
                </a:lnTo>
                <a:lnTo>
                  <a:pt x="196591" y="312076"/>
                </a:lnTo>
                <a:lnTo>
                  <a:pt x="196591" y="249844"/>
                </a:lnTo>
                <a:lnTo>
                  <a:pt x="74979" y="249844"/>
                </a:lnTo>
                <a:close/>
              </a:path>
            </a:pathLst>
          </a:custGeom>
          <a:ln w="1905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487413" y="8819173"/>
            <a:ext cx="312420" cy="0"/>
          </a:xfrm>
          <a:custGeom>
            <a:avLst/>
            <a:gdLst/>
            <a:ahLst/>
            <a:cxnLst/>
            <a:rect l="l" t="t" r="r" b="b"/>
            <a:pathLst>
              <a:path w="312420" h="0">
                <a:moveTo>
                  <a:pt x="0" y="0"/>
                </a:moveTo>
                <a:lnTo>
                  <a:pt x="311803" y="0"/>
                </a:lnTo>
              </a:path>
            </a:pathLst>
          </a:custGeom>
          <a:ln w="5971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522617" y="8849031"/>
            <a:ext cx="0" cy="386715"/>
          </a:xfrm>
          <a:custGeom>
            <a:avLst/>
            <a:gdLst/>
            <a:ahLst/>
            <a:cxnLst/>
            <a:rect l="l" t="t" r="r" b="b"/>
            <a:pathLst>
              <a:path w="0" h="386715">
                <a:moveTo>
                  <a:pt x="0" y="0"/>
                </a:moveTo>
                <a:lnTo>
                  <a:pt x="0" y="386248"/>
                </a:lnTo>
              </a:path>
            </a:pathLst>
          </a:custGeom>
          <a:ln w="70407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487413" y="9265138"/>
            <a:ext cx="312420" cy="0"/>
          </a:xfrm>
          <a:custGeom>
            <a:avLst/>
            <a:gdLst/>
            <a:ahLst/>
            <a:cxnLst/>
            <a:rect l="l" t="t" r="r" b="b"/>
            <a:pathLst>
              <a:path w="312420" h="0">
                <a:moveTo>
                  <a:pt x="0" y="0"/>
                </a:moveTo>
                <a:lnTo>
                  <a:pt x="311803" y="0"/>
                </a:lnTo>
              </a:path>
            </a:pathLst>
          </a:custGeom>
          <a:ln w="5971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764471" y="8848965"/>
            <a:ext cx="0" cy="386715"/>
          </a:xfrm>
          <a:custGeom>
            <a:avLst/>
            <a:gdLst/>
            <a:ahLst/>
            <a:cxnLst/>
            <a:rect l="l" t="t" r="r" b="b"/>
            <a:pathLst>
              <a:path w="0" h="386715">
                <a:moveTo>
                  <a:pt x="0" y="0"/>
                </a:moveTo>
                <a:lnTo>
                  <a:pt x="0" y="386206"/>
                </a:lnTo>
              </a:path>
            </a:pathLst>
          </a:custGeom>
          <a:ln w="6949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119251" y="8694299"/>
            <a:ext cx="0" cy="325120"/>
          </a:xfrm>
          <a:custGeom>
            <a:avLst/>
            <a:gdLst/>
            <a:ahLst/>
            <a:cxnLst/>
            <a:rect l="l" t="t" r="r" b="b"/>
            <a:pathLst>
              <a:path w="0" h="325120">
                <a:moveTo>
                  <a:pt x="0" y="0"/>
                </a:moveTo>
                <a:lnTo>
                  <a:pt x="0" y="324889"/>
                </a:lnTo>
              </a:path>
            </a:pathLst>
          </a:custGeom>
          <a:ln w="7132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937746" y="8713082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4">
                <a:moveTo>
                  <a:pt x="0" y="0"/>
                </a:moveTo>
                <a:lnTo>
                  <a:pt x="0" y="306203"/>
                </a:lnTo>
              </a:path>
            </a:pathLst>
          </a:custGeom>
          <a:ln w="70407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902542" y="9049779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369" y="0"/>
                </a:lnTo>
              </a:path>
            </a:pathLst>
          </a:custGeom>
          <a:ln w="6098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937746" y="9080272"/>
            <a:ext cx="0" cy="394335"/>
          </a:xfrm>
          <a:custGeom>
            <a:avLst/>
            <a:gdLst/>
            <a:ahLst/>
            <a:cxnLst/>
            <a:rect l="l" t="t" r="r" b="b"/>
            <a:pathLst>
              <a:path w="0" h="394334">
                <a:moveTo>
                  <a:pt x="0" y="0"/>
                </a:moveTo>
                <a:lnTo>
                  <a:pt x="0" y="393872"/>
                </a:lnTo>
              </a:path>
            </a:pathLst>
          </a:custGeom>
          <a:ln w="70407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119251" y="9080506"/>
            <a:ext cx="0" cy="434340"/>
          </a:xfrm>
          <a:custGeom>
            <a:avLst/>
            <a:gdLst/>
            <a:ahLst/>
            <a:cxnLst/>
            <a:rect l="l" t="t" r="r" b="b"/>
            <a:pathLst>
              <a:path w="0" h="434340">
                <a:moveTo>
                  <a:pt x="0" y="0"/>
                </a:moveTo>
                <a:lnTo>
                  <a:pt x="0" y="433795"/>
                </a:lnTo>
              </a:path>
            </a:pathLst>
          </a:custGeom>
          <a:ln w="7132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557821" y="8848965"/>
            <a:ext cx="172085" cy="386715"/>
          </a:xfrm>
          <a:custGeom>
            <a:avLst/>
            <a:gdLst/>
            <a:ahLst/>
            <a:cxnLst/>
            <a:rect l="l" t="t" r="r" b="b"/>
            <a:pathLst>
              <a:path w="172084" h="386715">
                <a:moveTo>
                  <a:pt x="0" y="0"/>
                </a:moveTo>
                <a:lnTo>
                  <a:pt x="171903" y="0"/>
                </a:lnTo>
                <a:lnTo>
                  <a:pt x="171903" y="386206"/>
                </a:lnTo>
                <a:lnTo>
                  <a:pt x="0" y="386206"/>
                </a:lnTo>
                <a:lnTo>
                  <a:pt x="0" y="0"/>
                </a:lnTo>
                <a:close/>
              </a:path>
            </a:pathLst>
          </a:custGeom>
          <a:ln w="1905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487413" y="8789478"/>
            <a:ext cx="312420" cy="505459"/>
          </a:xfrm>
          <a:custGeom>
            <a:avLst/>
            <a:gdLst/>
            <a:ahLst/>
            <a:cxnLst/>
            <a:rect l="l" t="t" r="r" b="b"/>
            <a:pathLst>
              <a:path w="312420" h="505459">
                <a:moveTo>
                  <a:pt x="0" y="505179"/>
                </a:moveTo>
                <a:lnTo>
                  <a:pt x="311803" y="505179"/>
                </a:lnTo>
                <a:lnTo>
                  <a:pt x="311803" y="0"/>
                </a:lnTo>
                <a:lnTo>
                  <a:pt x="0" y="0"/>
                </a:lnTo>
                <a:lnTo>
                  <a:pt x="0" y="505179"/>
                </a:lnTo>
                <a:close/>
              </a:path>
            </a:pathLst>
          </a:custGeom>
          <a:ln w="1905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902542" y="8694299"/>
            <a:ext cx="252729" cy="820419"/>
          </a:xfrm>
          <a:custGeom>
            <a:avLst/>
            <a:gdLst/>
            <a:ahLst/>
            <a:cxnLst/>
            <a:rect l="l" t="t" r="r" b="b"/>
            <a:pathLst>
              <a:path w="252729" h="820420">
                <a:moveTo>
                  <a:pt x="181047" y="0"/>
                </a:moveTo>
                <a:lnTo>
                  <a:pt x="181047" y="324889"/>
                </a:lnTo>
                <a:lnTo>
                  <a:pt x="70407" y="324889"/>
                </a:lnTo>
                <a:lnTo>
                  <a:pt x="70407" y="18303"/>
                </a:lnTo>
                <a:lnTo>
                  <a:pt x="0" y="18303"/>
                </a:lnTo>
                <a:lnTo>
                  <a:pt x="0" y="779733"/>
                </a:lnTo>
                <a:lnTo>
                  <a:pt x="70407" y="779733"/>
                </a:lnTo>
                <a:lnTo>
                  <a:pt x="70407" y="386206"/>
                </a:lnTo>
                <a:lnTo>
                  <a:pt x="181047" y="386206"/>
                </a:lnTo>
                <a:lnTo>
                  <a:pt x="181047" y="820001"/>
                </a:lnTo>
                <a:lnTo>
                  <a:pt x="252369" y="820001"/>
                </a:lnTo>
                <a:lnTo>
                  <a:pt x="252369" y="0"/>
                </a:lnTo>
                <a:lnTo>
                  <a:pt x="181047" y="0"/>
                </a:lnTo>
                <a:close/>
              </a:path>
            </a:pathLst>
          </a:custGeom>
          <a:ln w="1905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430177" y="8694299"/>
            <a:ext cx="676275" cy="822325"/>
          </a:xfrm>
          <a:custGeom>
            <a:avLst/>
            <a:gdLst/>
            <a:ahLst/>
            <a:cxnLst/>
            <a:rect l="l" t="t" r="r" b="b"/>
            <a:pathLst>
              <a:path w="676275" h="822325">
                <a:moveTo>
                  <a:pt x="675727" y="821832"/>
                </a:moveTo>
                <a:lnTo>
                  <a:pt x="600748" y="821832"/>
                </a:lnTo>
                <a:lnTo>
                  <a:pt x="600748" y="339532"/>
                </a:lnTo>
                <a:lnTo>
                  <a:pt x="410557" y="339532"/>
                </a:lnTo>
                <a:lnTo>
                  <a:pt x="410557" y="278214"/>
                </a:lnTo>
                <a:lnTo>
                  <a:pt x="600748" y="278214"/>
                </a:lnTo>
                <a:lnTo>
                  <a:pt x="600748" y="0"/>
                </a:lnTo>
                <a:lnTo>
                  <a:pt x="675727" y="0"/>
                </a:lnTo>
                <a:lnTo>
                  <a:pt x="675727" y="821832"/>
                </a:lnTo>
                <a:close/>
              </a:path>
              <a:path w="676275" h="822325">
                <a:moveTo>
                  <a:pt x="45719" y="647032"/>
                </a:moveTo>
                <a:lnTo>
                  <a:pt x="0" y="587546"/>
                </a:lnTo>
                <a:lnTo>
                  <a:pt x="38582" y="564200"/>
                </a:lnTo>
                <a:lnTo>
                  <a:pt x="74710" y="534400"/>
                </a:lnTo>
                <a:lnTo>
                  <a:pt x="107829" y="499010"/>
                </a:lnTo>
                <a:lnTo>
                  <a:pt x="137380" y="458898"/>
                </a:lnTo>
                <a:lnTo>
                  <a:pt x="162807" y="414929"/>
                </a:lnTo>
                <a:lnTo>
                  <a:pt x="183553" y="367970"/>
                </a:lnTo>
                <a:lnTo>
                  <a:pt x="199061" y="318887"/>
                </a:lnTo>
                <a:lnTo>
                  <a:pt x="208774" y="268545"/>
                </a:lnTo>
                <a:lnTo>
                  <a:pt x="212136" y="217813"/>
                </a:lnTo>
                <a:lnTo>
                  <a:pt x="212136" y="70468"/>
                </a:lnTo>
                <a:lnTo>
                  <a:pt x="287115" y="70468"/>
                </a:lnTo>
                <a:lnTo>
                  <a:pt x="287115" y="217813"/>
                </a:lnTo>
                <a:lnTo>
                  <a:pt x="290477" y="267411"/>
                </a:lnTo>
                <a:lnTo>
                  <a:pt x="300190" y="316248"/>
                </a:lnTo>
                <a:lnTo>
                  <a:pt x="315698" y="363564"/>
                </a:lnTo>
                <a:lnTo>
                  <a:pt x="319805" y="372478"/>
                </a:lnTo>
                <a:lnTo>
                  <a:pt x="249626" y="372478"/>
                </a:lnTo>
                <a:lnTo>
                  <a:pt x="231948" y="423419"/>
                </a:lnTo>
                <a:lnTo>
                  <a:pt x="209761" y="471494"/>
                </a:lnTo>
                <a:lnTo>
                  <a:pt x="183478" y="516079"/>
                </a:lnTo>
                <a:lnTo>
                  <a:pt x="153517" y="556549"/>
                </a:lnTo>
                <a:lnTo>
                  <a:pt x="120293" y="592282"/>
                </a:lnTo>
                <a:lnTo>
                  <a:pt x="84221" y="622651"/>
                </a:lnTo>
                <a:lnTo>
                  <a:pt x="45719" y="647032"/>
                </a:lnTo>
                <a:close/>
              </a:path>
              <a:path w="676275" h="822325">
                <a:moveTo>
                  <a:pt x="455361" y="632389"/>
                </a:moveTo>
                <a:lnTo>
                  <a:pt x="416565" y="609347"/>
                </a:lnTo>
                <a:lnTo>
                  <a:pt x="380345" y="580622"/>
                </a:lnTo>
                <a:lnTo>
                  <a:pt x="347035" y="546805"/>
                </a:lnTo>
                <a:lnTo>
                  <a:pt x="316972" y="508490"/>
                </a:lnTo>
                <a:lnTo>
                  <a:pt x="290493" y="466269"/>
                </a:lnTo>
                <a:lnTo>
                  <a:pt x="267932" y="420734"/>
                </a:lnTo>
                <a:lnTo>
                  <a:pt x="249626" y="372478"/>
                </a:lnTo>
                <a:lnTo>
                  <a:pt x="319805" y="372478"/>
                </a:lnTo>
                <a:lnTo>
                  <a:pt x="336444" y="408597"/>
                </a:lnTo>
                <a:lnTo>
                  <a:pt x="361871" y="450587"/>
                </a:lnTo>
                <a:lnTo>
                  <a:pt x="391422" y="488774"/>
                </a:lnTo>
                <a:lnTo>
                  <a:pt x="424541" y="522396"/>
                </a:lnTo>
                <a:lnTo>
                  <a:pt x="460669" y="550692"/>
                </a:lnTo>
                <a:lnTo>
                  <a:pt x="499252" y="572903"/>
                </a:lnTo>
                <a:lnTo>
                  <a:pt x="455361" y="632389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430177" y="8764768"/>
            <a:ext cx="499745" cy="576580"/>
          </a:xfrm>
          <a:custGeom>
            <a:avLst/>
            <a:gdLst/>
            <a:ahLst/>
            <a:cxnLst/>
            <a:rect l="l" t="t" r="r" b="b"/>
            <a:pathLst>
              <a:path w="499745" h="576579">
                <a:moveTo>
                  <a:pt x="287115" y="0"/>
                </a:moveTo>
                <a:lnTo>
                  <a:pt x="212136" y="0"/>
                </a:lnTo>
                <a:lnTo>
                  <a:pt x="212136" y="147344"/>
                </a:lnTo>
                <a:lnTo>
                  <a:pt x="208774" y="198076"/>
                </a:lnTo>
                <a:lnTo>
                  <a:pt x="199061" y="248418"/>
                </a:lnTo>
                <a:lnTo>
                  <a:pt x="183553" y="297501"/>
                </a:lnTo>
                <a:lnTo>
                  <a:pt x="162807" y="344460"/>
                </a:lnTo>
                <a:lnTo>
                  <a:pt x="137380" y="388429"/>
                </a:lnTo>
                <a:lnTo>
                  <a:pt x="107829" y="428541"/>
                </a:lnTo>
                <a:lnTo>
                  <a:pt x="74710" y="463931"/>
                </a:lnTo>
                <a:lnTo>
                  <a:pt x="38582" y="493731"/>
                </a:lnTo>
                <a:lnTo>
                  <a:pt x="0" y="517077"/>
                </a:lnTo>
                <a:lnTo>
                  <a:pt x="45719" y="576563"/>
                </a:lnTo>
                <a:lnTo>
                  <a:pt x="84221" y="552182"/>
                </a:lnTo>
                <a:lnTo>
                  <a:pt x="120293" y="521813"/>
                </a:lnTo>
                <a:lnTo>
                  <a:pt x="153517" y="486081"/>
                </a:lnTo>
                <a:lnTo>
                  <a:pt x="183478" y="445610"/>
                </a:lnTo>
                <a:lnTo>
                  <a:pt x="209761" y="401025"/>
                </a:lnTo>
                <a:lnTo>
                  <a:pt x="231948" y="352950"/>
                </a:lnTo>
                <a:lnTo>
                  <a:pt x="249625" y="302009"/>
                </a:lnTo>
                <a:lnTo>
                  <a:pt x="267932" y="350266"/>
                </a:lnTo>
                <a:lnTo>
                  <a:pt x="290493" y="395800"/>
                </a:lnTo>
                <a:lnTo>
                  <a:pt x="316972" y="438022"/>
                </a:lnTo>
                <a:lnTo>
                  <a:pt x="347035" y="476336"/>
                </a:lnTo>
                <a:lnTo>
                  <a:pt x="380345" y="510153"/>
                </a:lnTo>
                <a:lnTo>
                  <a:pt x="416565" y="538878"/>
                </a:lnTo>
                <a:lnTo>
                  <a:pt x="455361" y="561920"/>
                </a:lnTo>
                <a:lnTo>
                  <a:pt x="499251" y="502434"/>
                </a:lnTo>
                <a:lnTo>
                  <a:pt x="460669" y="480223"/>
                </a:lnTo>
                <a:lnTo>
                  <a:pt x="424541" y="451927"/>
                </a:lnTo>
                <a:lnTo>
                  <a:pt x="391422" y="418305"/>
                </a:lnTo>
                <a:lnTo>
                  <a:pt x="361871" y="380118"/>
                </a:lnTo>
                <a:lnTo>
                  <a:pt x="336444" y="338128"/>
                </a:lnTo>
                <a:lnTo>
                  <a:pt x="315698" y="293095"/>
                </a:lnTo>
                <a:lnTo>
                  <a:pt x="300190" y="245779"/>
                </a:lnTo>
                <a:lnTo>
                  <a:pt x="290477" y="196942"/>
                </a:lnTo>
                <a:lnTo>
                  <a:pt x="287115" y="147344"/>
                </a:lnTo>
                <a:lnTo>
                  <a:pt x="287115" y="0"/>
                </a:lnTo>
                <a:close/>
              </a:path>
            </a:pathLst>
          </a:custGeom>
          <a:ln w="1905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840734" y="8694299"/>
            <a:ext cx="265430" cy="822325"/>
          </a:xfrm>
          <a:custGeom>
            <a:avLst/>
            <a:gdLst/>
            <a:ahLst/>
            <a:cxnLst/>
            <a:rect l="l" t="t" r="r" b="b"/>
            <a:pathLst>
              <a:path w="265429" h="822325">
                <a:moveTo>
                  <a:pt x="190191" y="0"/>
                </a:moveTo>
                <a:lnTo>
                  <a:pt x="190191" y="278214"/>
                </a:lnTo>
                <a:lnTo>
                  <a:pt x="0" y="278214"/>
                </a:lnTo>
                <a:lnTo>
                  <a:pt x="0" y="339532"/>
                </a:lnTo>
                <a:lnTo>
                  <a:pt x="190191" y="339532"/>
                </a:lnTo>
                <a:lnTo>
                  <a:pt x="190191" y="821832"/>
                </a:lnTo>
                <a:lnTo>
                  <a:pt x="265170" y="821832"/>
                </a:lnTo>
                <a:lnTo>
                  <a:pt x="265170" y="0"/>
                </a:lnTo>
                <a:lnTo>
                  <a:pt x="190191" y="0"/>
                </a:lnTo>
                <a:close/>
              </a:path>
            </a:pathLst>
          </a:custGeom>
          <a:ln w="1905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877643" y="8694299"/>
            <a:ext cx="0" cy="822325"/>
          </a:xfrm>
          <a:custGeom>
            <a:avLst/>
            <a:gdLst/>
            <a:ahLst/>
            <a:cxnLst/>
            <a:rect l="l" t="t" r="r" b="b"/>
            <a:pathLst>
              <a:path w="0" h="822325">
                <a:moveTo>
                  <a:pt x="0" y="0"/>
                </a:moveTo>
                <a:lnTo>
                  <a:pt x="0" y="821832"/>
                </a:lnTo>
              </a:path>
            </a:pathLst>
          </a:custGeom>
          <a:ln w="7497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327642" y="8763904"/>
            <a:ext cx="0" cy="217804"/>
          </a:xfrm>
          <a:custGeom>
            <a:avLst/>
            <a:gdLst/>
            <a:ahLst/>
            <a:cxnLst/>
            <a:rect l="l" t="t" r="r" b="b"/>
            <a:pathLst>
              <a:path w="0" h="217804">
                <a:moveTo>
                  <a:pt x="0" y="0"/>
                </a:moveTo>
                <a:lnTo>
                  <a:pt x="0" y="217264"/>
                </a:lnTo>
              </a:path>
            </a:pathLst>
          </a:custGeom>
          <a:ln w="7406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290610" y="9010391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 h="0">
                <a:moveTo>
                  <a:pt x="0" y="0"/>
                </a:moveTo>
                <a:lnTo>
                  <a:pt x="385868" y="0"/>
                </a:lnTo>
              </a:path>
            </a:pathLst>
          </a:custGeom>
          <a:ln w="58445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327642" y="9039614"/>
            <a:ext cx="0" cy="216535"/>
          </a:xfrm>
          <a:custGeom>
            <a:avLst/>
            <a:gdLst/>
            <a:ahLst/>
            <a:cxnLst/>
            <a:rect l="l" t="t" r="r" b="b"/>
            <a:pathLst>
              <a:path w="0" h="216534">
                <a:moveTo>
                  <a:pt x="0" y="0"/>
                </a:moveTo>
                <a:lnTo>
                  <a:pt x="0" y="215994"/>
                </a:lnTo>
              </a:path>
            </a:pathLst>
          </a:custGeom>
          <a:ln w="7406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290610" y="9286737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 h="0">
                <a:moveTo>
                  <a:pt x="0" y="0"/>
                </a:moveTo>
                <a:lnTo>
                  <a:pt x="385868" y="0"/>
                </a:lnTo>
              </a:path>
            </a:pathLst>
          </a:custGeom>
          <a:ln w="62257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639446" y="8763853"/>
            <a:ext cx="0" cy="217170"/>
          </a:xfrm>
          <a:custGeom>
            <a:avLst/>
            <a:gdLst/>
            <a:ahLst/>
            <a:cxnLst/>
            <a:rect l="l" t="t" r="r" b="b"/>
            <a:pathLst>
              <a:path w="0" h="217170">
                <a:moveTo>
                  <a:pt x="0" y="0"/>
                </a:moveTo>
                <a:lnTo>
                  <a:pt x="0" y="216897"/>
                </a:lnTo>
              </a:path>
            </a:pathLst>
          </a:custGeom>
          <a:ln w="7406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639446" y="9040238"/>
            <a:ext cx="0" cy="216535"/>
          </a:xfrm>
          <a:custGeom>
            <a:avLst/>
            <a:gdLst/>
            <a:ahLst/>
            <a:cxnLst/>
            <a:rect l="l" t="t" r="r" b="b"/>
            <a:pathLst>
              <a:path w="0" h="216534">
                <a:moveTo>
                  <a:pt x="0" y="0"/>
                </a:moveTo>
                <a:lnTo>
                  <a:pt x="0" y="215982"/>
                </a:lnTo>
              </a:path>
            </a:pathLst>
          </a:custGeom>
          <a:ln w="7406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840153" y="8694299"/>
            <a:ext cx="75565" cy="822325"/>
          </a:xfrm>
          <a:custGeom>
            <a:avLst/>
            <a:gdLst/>
            <a:ahLst/>
            <a:cxnLst/>
            <a:rect l="l" t="t" r="r" b="b"/>
            <a:pathLst>
              <a:path w="75565" h="822325">
                <a:moveTo>
                  <a:pt x="0" y="0"/>
                </a:moveTo>
                <a:lnTo>
                  <a:pt x="0" y="821832"/>
                </a:lnTo>
                <a:lnTo>
                  <a:pt x="74979" y="821832"/>
                </a:lnTo>
                <a:lnTo>
                  <a:pt x="74979" y="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290609" y="8763853"/>
            <a:ext cx="386080" cy="553720"/>
          </a:xfrm>
          <a:custGeom>
            <a:avLst/>
            <a:gdLst/>
            <a:ahLst/>
            <a:cxnLst/>
            <a:rect l="l" t="t" r="r" b="b"/>
            <a:pathLst>
              <a:path w="386079" h="553720">
                <a:moveTo>
                  <a:pt x="0" y="0"/>
                </a:moveTo>
                <a:lnTo>
                  <a:pt x="0" y="553684"/>
                </a:lnTo>
                <a:lnTo>
                  <a:pt x="385868" y="553684"/>
                </a:lnTo>
                <a:lnTo>
                  <a:pt x="385868" y="0"/>
                </a:lnTo>
                <a:lnTo>
                  <a:pt x="311803" y="0"/>
                </a:lnTo>
                <a:lnTo>
                  <a:pt x="311803" y="216897"/>
                </a:lnTo>
                <a:lnTo>
                  <a:pt x="74064" y="216897"/>
                </a:lnTo>
                <a:lnTo>
                  <a:pt x="74064" y="0"/>
                </a:lnTo>
                <a:lnTo>
                  <a:pt x="0" y="0"/>
                </a:lnTo>
                <a:close/>
              </a:path>
            </a:pathLst>
          </a:custGeom>
          <a:ln w="19055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364675" y="9040238"/>
            <a:ext cx="238125" cy="216535"/>
          </a:xfrm>
          <a:custGeom>
            <a:avLst/>
            <a:gdLst/>
            <a:ahLst/>
            <a:cxnLst/>
            <a:rect l="l" t="t" r="r" b="b"/>
            <a:pathLst>
              <a:path w="238125" h="216534">
                <a:moveTo>
                  <a:pt x="0" y="0"/>
                </a:moveTo>
                <a:lnTo>
                  <a:pt x="237739" y="0"/>
                </a:lnTo>
                <a:lnTo>
                  <a:pt x="237739" y="215982"/>
                </a:lnTo>
                <a:lnTo>
                  <a:pt x="0" y="215982"/>
                </a:lnTo>
                <a:lnTo>
                  <a:pt x="0" y="0"/>
                </a:lnTo>
                <a:close/>
              </a:path>
            </a:pathLst>
          </a:custGeom>
          <a:ln w="19058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057776" y="8751955"/>
            <a:ext cx="743585" cy="654050"/>
          </a:xfrm>
          <a:custGeom>
            <a:avLst/>
            <a:gdLst/>
            <a:ahLst/>
            <a:cxnLst/>
            <a:rect l="l" t="t" r="r" b="b"/>
            <a:pathLst>
              <a:path w="743584" h="654050">
                <a:moveTo>
                  <a:pt x="64921" y="417322"/>
                </a:moveTo>
                <a:lnTo>
                  <a:pt x="31088" y="355090"/>
                </a:lnTo>
                <a:lnTo>
                  <a:pt x="74319" y="343802"/>
                </a:lnTo>
                <a:lnTo>
                  <a:pt x="117216" y="327275"/>
                </a:lnTo>
                <a:lnTo>
                  <a:pt x="158784" y="305983"/>
                </a:lnTo>
                <a:lnTo>
                  <a:pt x="198032" y="280396"/>
                </a:lnTo>
                <a:lnTo>
                  <a:pt x="233967" y="250988"/>
                </a:lnTo>
                <a:lnTo>
                  <a:pt x="265594" y="218230"/>
                </a:lnTo>
                <a:lnTo>
                  <a:pt x="291922" y="182595"/>
                </a:lnTo>
                <a:lnTo>
                  <a:pt x="311957" y="144554"/>
                </a:lnTo>
                <a:lnTo>
                  <a:pt x="324706" y="104581"/>
                </a:lnTo>
                <a:lnTo>
                  <a:pt x="329177" y="63147"/>
                </a:lnTo>
                <a:lnTo>
                  <a:pt x="329177" y="0"/>
                </a:lnTo>
                <a:lnTo>
                  <a:pt x="407813" y="0"/>
                </a:lnTo>
                <a:lnTo>
                  <a:pt x="407813" y="63147"/>
                </a:lnTo>
                <a:lnTo>
                  <a:pt x="412309" y="104606"/>
                </a:lnTo>
                <a:lnTo>
                  <a:pt x="425128" y="144642"/>
                </a:lnTo>
                <a:lnTo>
                  <a:pt x="443957" y="180290"/>
                </a:lnTo>
                <a:lnTo>
                  <a:pt x="368495" y="180290"/>
                </a:lnTo>
                <a:lnTo>
                  <a:pt x="345550" y="223695"/>
                </a:lnTo>
                <a:lnTo>
                  <a:pt x="316432" y="263786"/>
                </a:lnTo>
                <a:lnTo>
                  <a:pt x="282086" y="300252"/>
                </a:lnTo>
                <a:lnTo>
                  <a:pt x="243453" y="332782"/>
                </a:lnTo>
                <a:lnTo>
                  <a:pt x="201478" y="361065"/>
                </a:lnTo>
                <a:lnTo>
                  <a:pt x="157102" y="384790"/>
                </a:lnTo>
                <a:lnTo>
                  <a:pt x="111268" y="403646"/>
                </a:lnTo>
                <a:lnTo>
                  <a:pt x="64921" y="417322"/>
                </a:lnTo>
                <a:close/>
              </a:path>
              <a:path w="743584" h="654050">
                <a:moveTo>
                  <a:pt x="672984" y="417322"/>
                </a:moveTo>
                <a:lnTo>
                  <a:pt x="626334" y="403946"/>
                </a:lnTo>
                <a:lnTo>
                  <a:pt x="580274" y="385305"/>
                </a:lnTo>
                <a:lnTo>
                  <a:pt x="535736" y="361709"/>
                </a:lnTo>
                <a:lnTo>
                  <a:pt x="493651" y="333468"/>
                </a:lnTo>
                <a:lnTo>
                  <a:pt x="454952" y="300896"/>
                </a:lnTo>
                <a:lnTo>
                  <a:pt x="420572" y="264301"/>
                </a:lnTo>
                <a:lnTo>
                  <a:pt x="391442" y="223995"/>
                </a:lnTo>
                <a:lnTo>
                  <a:pt x="368495" y="180290"/>
                </a:lnTo>
                <a:lnTo>
                  <a:pt x="443957" y="180290"/>
                </a:lnTo>
                <a:lnTo>
                  <a:pt x="445266" y="182767"/>
                </a:lnTo>
                <a:lnTo>
                  <a:pt x="471718" y="218493"/>
                </a:lnTo>
                <a:lnTo>
                  <a:pt x="503481" y="251331"/>
                </a:lnTo>
                <a:lnTo>
                  <a:pt x="539550" y="280792"/>
                </a:lnTo>
                <a:lnTo>
                  <a:pt x="578922" y="306386"/>
                </a:lnTo>
                <a:lnTo>
                  <a:pt x="620594" y="327627"/>
                </a:lnTo>
                <a:lnTo>
                  <a:pt x="663559" y="344024"/>
                </a:lnTo>
                <a:lnTo>
                  <a:pt x="706816" y="355090"/>
                </a:lnTo>
                <a:lnTo>
                  <a:pt x="672984" y="417322"/>
                </a:lnTo>
                <a:close/>
              </a:path>
              <a:path w="743584" h="654050">
                <a:moveTo>
                  <a:pt x="743391" y="653439"/>
                </a:moveTo>
                <a:lnTo>
                  <a:pt x="0" y="653439"/>
                </a:lnTo>
                <a:lnTo>
                  <a:pt x="0" y="591206"/>
                </a:lnTo>
                <a:lnTo>
                  <a:pt x="743391" y="591206"/>
                </a:lnTo>
                <a:lnTo>
                  <a:pt x="743391" y="653439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088865" y="8751955"/>
            <a:ext cx="676275" cy="417830"/>
          </a:xfrm>
          <a:custGeom>
            <a:avLst/>
            <a:gdLst/>
            <a:ahLst/>
            <a:cxnLst/>
            <a:rect l="l" t="t" r="r" b="b"/>
            <a:pathLst>
              <a:path w="676275" h="417829">
                <a:moveTo>
                  <a:pt x="675727" y="355090"/>
                </a:moveTo>
                <a:lnTo>
                  <a:pt x="632470" y="344024"/>
                </a:lnTo>
                <a:lnTo>
                  <a:pt x="589505" y="327627"/>
                </a:lnTo>
                <a:lnTo>
                  <a:pt x="547833" y="306386"/>
                </a:lnTo>
                <a:lnTo>
                  <a:pt x="508461" y="280792"/>
                </a:lnTo>
                <a:lnTo>
                  <a:pt x="472392" y="251331"/>
                </a:lnTo>
                <a:lnTo>
                  <a:pt x="440629" y="218493"/>
                </a:lnTo>
                <a:lnTo>
                  <a:pt x="414177" y="182767"/>
                </a:lnTo>
                <a:lnTo>
                  <a:pt x="394039" y="144642"/>
                </a:lnTo>
                <a:lnTo>
                  <a:pt x="381220" y="104606"/>
                </a:lnTo>
                <a:lnTo>
                  <a:pt x="376724" y="63147"/>
                </a:lnTo>
                <a:lnTo>
                  <a:pt x="376724" y="0"/>
                </a:lnTo>
                <a:lnTo>
                  <a:pt x="298088" y="0"/>
                </a:lnTo>
                <a:lnTo>
                  <a:pt x="298088" y="63147"/>
                </a:lnTo>
                <a:lnTo>
                  <a:pt x="293617" y="104581"/>
                </a:lnTo>
                <a:lnTo>
                  <a:pt x="280868" y="144554"/>
                </a:lnTo>
                <a:lnTo>
                  <a:pt x="260833" y="182595"/>
                </a:lnTo>
                <a:lnTo>
                  <a:pt x="234505" y="218230"/>
                </a:lnTo>
                <a:lnTo>
                  <a:pt x="202878" y="250988"/>
                </a:lnTo>
                <a:lnTo>
                  <a:pt x="166944" y="280396"/>
                </a:lnTo>
                <a:lnTo>
                  <a:pt x="127696" y="305983"/>
                </a:lnTo>
                <a:lnTo>
                  <a:pt x="86127" y="327275"/>
                </a:lnTo>
                <a:lnTo>
                  <a:pt x="43231" y="343802"/>
                </a:lnTo>
                <a:lnTo>
                  <a:pt x="0" y="355090"/>
                </a:lnTo>
                <a:lnTo>
                  <a:pt x="33832" y="417322"/>
                </a:lnTo>
                <a:lnTo>
                  <a:pt x="80179" y="403646"/>
                </a:lnTo>
                <a:lnTo>
                  <a:pt x="126013" y="384790"/>
                </a:lnTo>
                <a:lnTo>
                  <a:pt x="170389" y="361065"/>
                </a:lnTo>
                <a:lnTo>
                  <a:pt x="212364" y="332782"/>
                </a:lnTo>
                <a:lnTo>
                  <a:pt x="250997" y="300252"/>
                </a:lnTo>
                <a:lnTo>
                  <a:pt x="285344" y="263786"/>
                </a:lnTo>
                <a:lnTo>
                  <a:pt x="314461" y="223695"/>
                </a:lnTo>
                <a:lnTo>
                  <a:pt x="337406" y="180290"/>
                </a:lnTo>
                <a:lnTo>
                  <a:pt x="360353" y="223995"/>
                </a:lnTo>
                <a:lnTo>
                  <a:pt x="389483" y="264301"/>
                </a:lnTo>
                <a:lnTo>
                  <a:pt x="423863" y="300896"/>
                </a:lnTo>
                <a:lnTo>
                  <a:pt x="462562" y="333468"/>
                </a:lnTo>
                <a:lnTo>
                  <a:pt x="504647" y="361709"/>
                </a:lnTo>
                <a:lnTo>
                  <a:pt x="549185" y="385305"/>
                </a:lnTo>
                <a:lnTo>
                  <a:pt x="595245" y="403946"/>
                </a:lnTo>
                <a:lnTo>
                  <a:pt x="641895" y="417322"/>
                </a:lnTo>
                <a:lnTo>
                  <a:pt x="675727" y="355090"/>
                </a:lnTo>
                <a:close/>
              </a:path>
            </a:pathLst>
          </a:custGeom>
          <a:ln w="1906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057775" y="9343163"/>
            <a:ext cx="743585" cy="62230"/>
          </a:xfrm>
          <a:custGeom>
            <a:avLst/>
            <a:gdLst/>
            <a:ahLst/>
            <a:cxnLst/>
            <a:rect l="l" t="t" r="r" b="b"/>
            <a:pathLst>
              <a:path w="743584" h="62229">
                <a:moveTo>
                  <a:pt x="0" y="0"/>
                </a:moveTo>
                <a:lnTo>
                  <a:pt x="0" y="62232"/>
                </a:lnTo>
                <a:lnTo>
                  <a:pt x="743391" y="62232"/>
                </a:lnTo>
                <a:lnTo>
                  <a:pt x="743391" y="0"/>
                </a:lnTo>
                <a:lnTo>
                  <a:pt x="0" y="0"/>
                </a:lnTo>
                <a:close/>
              </a:path>
            </a:pathLst>
          </a:custGeom>
          <a:ln w="19066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019606" y="8693384"/>
            <a:ext cx="707390" cy="821055"/>
          </a:xfrm>
          <a:custGeom>
            <a:avLst/>
            <a:gdLst/>
            <a:ahLst/>
            <a:cxnLst/>
            <a:rect l="l" t="t" r="r" b="b"/>
            <a:pathLst>
              <a:path w="707390" h="821054">
                <a:moveTo>
                  <a:pt x="541313" y="778818"/>
                </a:moveTo>
                <a:lnTo>
                  <a:pt x="469991" y="778818"/>
                </a:lnTo>
                <a:lnTo>
                  <a:pt x="469991" y="356920"/>
                </a:lnTo>
                <a:lnTo>
                  <a:pt x="334663" y="356920"/>
                </a:lnTo>
                <a:lnTo>
                  <a:pt x="334663" y="295603"/>
                </a:lnTo>
                <a:lnTo>
                  <a:pt x="469991" y="295603"/>
                </a:lnTo>
                <a:lnTo>
                  <a:pt x="469991" y="19218"/>
                </a:lnTo>
                <a:lnTo>
                  <a:pt x="541313" y="19218"/>
                </a:lnTo>
                <a:lnTo>
                  <a:pt x="541313" y="778818"/>
                </a:lnTo>
                <a:close/>
              </a:path>
              <a:path w="707390" h="821054">
                <a:moveTo>
                  <a:pt x="396841" y="158326"/>
                </a:moveTo>
                <a:lnTo>
                  <a:pt x="22859" y="158326"/>
                </a:lnTo>
                <a:lnTo>
                  <a:pt x="22859" y="97009"/>
                </a:lnTo>
                <a:lnTo>
                  <a:pt x="396841" y="97009"/>
                </a:lnTo>
                <a:lnTo>
                  <a:pt x="396841" y="158326"/>
                </a:lnTo>
                <a:close/>
              </a:path>
              <a:path w="707390" h="821054">
                <a:moveTo>
                  <a:pt x="45719" y="657099"/>
                </a:moveTo>
                <a:lnTo>
                  <a:pt x="0" y="601273"/>
                </a:lnTo>
                <a:lnTo>
                  <a:pt x="36217" y="575519"/>
                </a:lnTo>
                <a:lnTo>
                  <a:pt x="68597" y="544447"/>
                </a:lnTo>
                <a:lnTo>
                  <a:pt x="97025" y="508704"/>
                </a:lnTo>
                <a:lnTo>
                  <a:pt x="121390" y="468940"/>
                </a:lnTo>
                <a:lnTo>
                  <a:pt x="141578" y="425801"/>
                </a:lnTo>
                <a:lnTo>
                  <a:pt x="157476" y="379935"/>
                </a:lnTo>
                <a:lnTo>
                  <a:pt x="168972" y="331990"/>
                </a:lnTo>
                <a:lnTo>
                  <a:pt x="175952" y="282615"/>
                </a:lnTo>
                <a:lnTo>
                  <a:pt x="178304" y="232455"/>
                </a:lnTo>
                <a:lnTo>
                  <a:pt x="178304" y="158326"/>
                </a:lnTo>
                <a:lnTo>
                  <a:pt x="250540" y="158326"/>
                </a:lnTo>
                <a:lnTo>
                  <a:pt x="250540" y="232455"/>
                </a:lnTo>
                <a:lnTo>
                  <a:pt x="253394" y="285840"/>
                </a:lnTo>
                <a:lnTo>
                  <a:pt x="261884" y="338302"/>
                </a:lnTo>
                <a:lnTo>
                  <a:pt x="275903" y="388919"/>
                </a:lnTo>
                <a:lnTo>
                  <a:pt x="279263" y="397188"/>
                </a:lnTo>
                <a:lnTo>
                  <a:pt x="214879" y="397188"/>
                </a:lnTo>
                <a:lnTo>
                  <a:pt x="198158" y="451967"/>
                </a:lnTo>
                <a:lnTo>
                  <a:pt x="176509" y="503213"/>
                </a:lnTo>
                <a:lnTo>
                  <a:pt x="150187" y="550138"/>
                </a:lnTo>
                <a:lnTo>
                  <a:pt x="119445" y="591952"/>
                </a:lnTo>
                <a:lnTo>
                  <a:pt x="84537" y="627869"/>
                </a:lnTo>
                <a:lnTo>
                  <a:pt x="45719" y="657099"/>
                </a:lnTo>
                <a:close/>
              </a:path>
              <a:path w="707390" h="821054">
                <a:moveTo>
                  <a:pt x="379468" y="636965"/>
                </a:moveTo>
                <a:lnTo>
                  <a:pt x="341622" y="609925"/>
                </a:lnTo>
                <a:lnTo>
                  <a:pt x="307739" y="576835"/>
                </a:lnTo>
                <a:lnTo>
                  <a:pt x="277971" y="538355"/>
                </a:lnTo>
                <a:lnTo>
                  <a:pt x="252470" y="495146"/>
                </a:lnTo>
                <a:lnTo>
                  <a:pt x="231389" y="447870"/>
                </a:lnTo>
                <a:lnTo>
                  <a:pt x="214879" y="397188"/>
                </a:lnTo>
                <a:lnTo>
                  <a:pt x="279263" y="397188"/>
                </a:lnTo>
                <a:lnTo>
                  <a:pt x="295345" y="436770"/>
                </a:lnTo>
                <a:lnTo>
                  <a:pt x="320101" y="480931"/>
                </a:lnTo>
                <a:lnTo>
                  <a:pt x="350065" y="520480"/>
                </a:lnTo>
                <a:lnTo>
                  <a:pt x="385129" y="554495"/>
                </a:lnTo>
                <a:lnTo>
                  <a:pt x="425187" y="582054"/>
                </a:lnTo>
                <a:lnTo>
                  <a:pt x="379468" y="636965"/>
                </a:lnTo>
                <a:close/>
              </a:path>
              <a:path w="707390" h="821054">
                <a:moveTo>
                  <a:pt x="706816" y="820917"/>
                </a:moveTo>
                <a:lnTo>
                  <a:pt x="634580" y="820917"/>
                </a:lnTo>
                <a:lnTo>
                  <a:pt x="634580" y="0"/>
                </a:lnTo>
                <a:lnTo>
                  <a:pt x="706816" y="0"/>
                </a:lnTo>
                <a:lnTo>
                  <a:pt x="706816" y="820917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019605" y="8790393"/>
            <a:ext cx="425450" cy="560705"/>
          </a:xfrm>
          <a:custGeom>
            <a:avLst/>
            <a:gdLst/>
            <a:ahLst/>
            <a:cxnLst/>
            <a:rect l="l" t="t" r="r" b="b"/>
            <a:pathLst>
              <a:path w="425450" h="560704">
                <a:moveTo>
                  <a:pt x="250540" y="61317"/>
                </a:moveTo>
                <a:lnTo>
                  <a:pt x="396841" y="61317"/>
                </a:lnTo>
                <a:lnTo>
                  <a:pt x="396841" y="0"/>
                </a:lnTo>
                <a:lnTo>
                  <a:pt x="22859" y="0"/>
                </a:lnTo>
                <a:lnTo>
                  <a:pt x="22859" y="61317"/>
                </a:lnTo>
                <a:lnTo>
                  <a:pt x="178304" y="61317"/>
                </a:lnTo>
                <a:lnTo>
                  <a:pt x="178304" y="135446"/>
                </a:lnTo>
                <a:lnTo>
                  <a:pt x="175952" y="185605"/>
                </a:lnTo>
                <a:lnTo>
                  <a:pt x="168972" y="234981"/>
                </a:lnTo>
                <a:lnTo>
                  <a:pt x="157476" y="282926"/>
                </a:lnTo>
                <a:lnTo>
                  <a:pt x="141578" y="328792"/>
                </a:lnTo>
                <a:lnTo>
                  <a:pt x="121390" y="371931"/>
                </a:lnTo>
                <a:lnTo>
                  <a:pt x="97025" y="411695"/>
                </a:lnTo>
                <a:lnTo>
                  <a:pt x="68597" y="447438"/>
                </a:lnTo>
                <a:lnTo>
                  <a:pt x="36217" y="478510"/>
                </a:lnTo>
                <a:lnTo>
                  <a:pt x="0" y="504264"/>
                </a:lnTo>
                <a:lnTo>
                  <a:pt x="45719" y="560090"/>
                </a:lnTo>
                <a:lnTo>
                  <a:pt x="84537" y="530859"/>
                </a:lnTo>
                <a:lnTo>
                  <a:pt x="119445" y="494943"/>
                </a:lnTo>
                <a:lnTo>
                  <a:pt x="150187" y="453128"/>
                </a:lnTo>
                <a:lnTo>
                  <a:pt x="176509" y="406204"/>
                </a:lnTo>
                <a:lnTo>
                  <a:pt x="198158" y="354958"/>
                </a:lnTo>
                <a:lnTo>
                  <a:pt x="214879" y="300179"/>
                </a:lnTo>
                <a:lnTo>
                  <a:pt x="231389" y="350861"/>
                </a:lnTo>
                <a:lnTo>
                  <a:pt x="252470" y="398137"/>
                </a:lnTo>
                <a:lnTo>
                  <a:pt x="277971" y="441345"/>
                </a:lnTo>
                <a:lnTo>
                  <a:pt x="307739" y="479825"/>
                </a:lnTo>
                <a:lnTo>
                  <a:pt x="341622" y="512916"/>
                </a:lnTo>
                <a:lnTo>
                  <a:pt x="379468" y="539956"/>
                </a:lnTo>
                <a:lnTo>
                  <a:pt x="425187" y="485045"/>
                </a:lnTo>
                <a:lnTo>
                  <a:pt x="385129" y="457486"/>
                </a:lnTo>
                <a:lnTo>
                  <a:pt x="350065" y="423471"/>
                </a:lnTo>
                <a:lnTo>
                  <a:pt x="320101" y="383921"/>
                </a:lnTo>
                <a:lnTo>
                  <a:pt x="295345" y="339760"/>
                </a:lnTo>
                <a:lnTo>
                  <a:pt x="275903" y="291910"/>
                </a:lnTo>
                <a:lnTo>
                  <a:pt x="261884" y="241293"/>
                </a:lnTo>
                <a:lnTo>
                  <a:pt x="253394" y="188831"/>
                </a:lnTo>
                <a:lnTo>
                  <a:pt x="250540" y="135446"/>
                </a:lnTo>
                <a:lnTo>
                  <a:pt x="250540" y="61317"/>
                </a:lnTo>
                <a:close/>
              </a:path>
            </a:pathLst>
          </a:custGeom>
          <a:ln w="19055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354269" y="8712603"/>
            <a:ext cx="207010" cy="760095"/>
          </a:xfrm>
          <a:custGeom>
            <a:avLst/>
            <a:gdLst/>
            <a:ahLst/>
            <a:cxnLst/>
            <a:rect l="l" t="t" r="r" b="b"/>
            <a:pathLst>
              <a:path w="207009" h="760095">
                <a:moveTo>
                  <a:pt x="135328" y="276384"/>
                </a:moveTo>
                <a:lnTo>
                  <a:pt x="0" y="276384"/>
                </a:lnTo>
                <a:lnTo>
                  <a:pt x="0" y="337701"/>
                </a:lnTo>
                <a:lnTo>
                  <a:pt x="135328" y="337701"/>
                </a:lnTo>
                <a:lnTo>
                  <a:pt x="135328" y="759600"/>
                </a:lnTo>
                <a:lnTo>
                  <a:pt x="206650" y="759600"/>
                </a:lnTo>
                <a:lnTo>
                  <a:pt x="206650" y="0"/>
                </a:lnTo>
                <a:lnTo>
                  <a:pt x="135328" y="0"/>
                </a:lnTo>
                <a:lnTo>
                  <a:pt x="135328" y="276384"/>
                </a:lnTo>
                <a:close/>
              </a:path>
            </a:pathLst>
          </a:custGeom>
          <a:ln w="19050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654186" y="8693384"/>
            <a:ext cx="72390" cy="821055"/>
          </a:xfrm>
          <a:custGeom>
            <a:avLst/>
            <a:gdLst/>
            <a:ahLst/>
            <a:cxnLst/>
            <a:rect l="l" t="t" r="r" b="b"/>
            <a:pathLst>
              <a:path w="72390" h="821054">
                <a:moveTo>
                  <a:pt x="0" y="0"/>
                </a:moveTo>
                <a:lnTo>
                  <a:pt x="0" y="820917"/>
                </a:lnTo>
                <a:lnTo>
                  <a:pt x="72236" y="820917"/>
                </a:lnTo>
                <a:lnTo>
                  <a:pt x="72236" y="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845292" y="8736397"/>
            <a:ext cx="738505" cy="778510"/>
          </a:xfrm>
          <a:custGeom>
            <a:avLst/>
            <a:gdLst/>
            <a:ahLst/>
            <a:cxnLst/>
            <a:rect l="l" t="t" r="r" b="b"/>
            <a:pathLst>
              <a:path w="738505" h="778509">
                <a:moveTo>
                  <a:pt x="622693" y="286451"/>
                </a:moveTo>
                <a:lnTo>
                  <a:pt x="549542" y="278214"/>
                </a:lnTo>
                <a:lnTo>
                  <a:pt x="562230" y="219099"/>
                </a:lnTo>
                <a:lnTo>
                  <a:pt x="568744" y="166334"/>
                </a:lnTo>
                <a:lnTo>
                  <a:pt x="571145" y="117343"/>
                </a:lnTo>
                <a:lnTo>
                  <a:pt x="571488" y="69553"/>
                </a:lnTo>
                <a:lnTo>
                  <a:pt x="571488" y="60401"/>
                </a:lnTo>
                <a:lnTo>
                  <a:pt x="86866" y="60401"/>
                </a:lnTo>
                <a:lnTo>
                  <a:pt x="86866" y="0"/>
                </a:lnTo>
                <a:lnTo>
                  <a:pt x="645552" y="0"/>
                </a:lnTo>
                <a:lnTo>
                  <a:pt x="645552" y="69553"/>
                </a:lnTo>
                <a:lnTo>
                  <a:pt x="645195" y="119402"/>
                </a:lnTo>
                <a:lnTo>
                  <a:pt x="642695" y="171138"/>
                </a:lnTo>
                <a:lnTo>
                  <a:pt x="635909" y="226307"/>
                </a:lnTo>
                <a:lnTo>
                  <a:pt x="622693" y="286451"/>
                </a:lnTo>
                <a:close/>
              </a:path>
              <a:path w="738505" h="778509">
                <a:moveTo>
                  <a:pt x="377639" y="340447"/>
                </a:moveTo>
                <a:lnTo>
                  <a:pt x="302660" y="340447"/>
                </a:lnTo>
                <a:lnTo>
                  <a:pt x="302660" y="183036"/>
                </a:lnTo>
                <a:lnTo>
                  <a:pt x="377639" y="183036"/>
                </a:lnTo>
                <a:lnTo>
                  <a:pt x="377639" y="340447"/>
                </a:lnTo>
                <a:close/>
              </a:path>
              <a:path w="738505" h="778509">
                <a:moveTo>
                  <a:pt x="737905" y="401764"/>
                </a:moveTo>
                <a:lnTo>
                  <a:pt x="0" y="401764"/>
                </a:lnTo>
                <a:lnTo>
                  <a:pt x="0" y="340447"/>
                </a:lnTo>
                <a:lnTo>
                  <a:pt x="737905" y="340447"/>
                </a:lnTo>
                <a:lnTo>
                  <a:pt x="737905" y="401764"/>
                </a:lnTo>
                <a:close/>
              </a:path>
              <a:path w="738505" h="778509">
                <a:moveTo>
                  <a:pt x="365752" y="777903"/>
                </a:moveTo>
                <a:lnTo>
                  <a:pt x="303351" y="775283"/>
                </a:lnTo>
                <a:lnTo>
                  <a:pt x="247497" y="767579"/>
                </a:lnTo>
                <a:lnTo>
                  <a:pt x="198736" y="755027"/>
                </a:lnTo>
                <a:lnTo>
                  <a:pt x="157616" y="737864"/>
                </a:lnTo>
                <a:lnTo>
                  <a:pt x="124682" y="716325"/>
                </a:lnTo>
                <a:lnTo>
                  <a:pt x="85560" y="661064"/>
                </a:lnTo>
                <a:lnTo>
                  <a:pt x="80465" y="627813"/>
                </a:lnTo>
                <a:lnTo>
                  <a:pt x="85560" y="593998"/>
                </a:lnTo>
                <a:lnTo>
                  <a:pt x="124682" y="538208"/>
                </a:lnTo>
                <a:lnTo>
                  <a:pt x="157616" y="516619"/>
                </a:lnTo>
                <a:lnTo>
                  <a:pt x="198736" y="499492"/>
                </a:lnTo>
                <a:lnTo>
                  <a:pt x="247497" y="487019"/>
                </a:lnTo>
                <a:lnTo>
                  <a:pt x="303351" y="479393"/>
                </a:lnTo>
                <a:lnTo>
                  <a:pt x="365752" y="476809"/>
                </a:lnTo>
                <a:lnTo>
                  <a:pt x="428192" y="479393"/>
                </a:lnTo>
                <a:lnTo>
                  <a:pt x="484150" y="487019"/>
                </a:lnTo>
                <a:lnTo>
                  <a:pt x="533057" y="499492"/>
                </a:lnTo>
                <a:lnTo>
                  <a:pt x="574345" y="516619"/>
                </a:lnTo>
                <a:lnTo>
                  <a:pt x="601708" y="534465"/>
                </a:lnTo>
                <a:lnTo>
                  <a:pt x="365752" y="534465"/>
                </a:lnTo>
                <a:lnTo>
                  <a:pt x="294723" y="538550"/>
                </a:lnTo>
                <a:lnTo>
                  <a:pt x="236422" y="550455"/>
                </a:lnTo>
                <a:lnTo>
                  <a:pt x="192605" y="569652"/>
                </a:lnTo>
                <a:lnTo>
                  <a:pt x="165027" y="595614"/>
                </a:lnTo>
                <a:lnTo>
                  <a:pt x="155444" y="627813"/>
                </a:lnTo>
                <a:lnTo>
                  <a:pt x="165027" y="659120"/>
                </a:lnTo>
                <a:lnTo>
                  <a:pt x="192605" y="684540"/>
                </a:lnTo>
                <a:lnTo>
                  <a:pt x="236422" y="703459"/>
                </a:lnTo>
                <a:lnTo>
                  <a:pt x="294723" y="715261"/>
                </a:lnTo>
                <a:lnTo>
                  <a:pt x="365752" y="719332"/>
                </a:lnTo>
                <a:lnTo>
                  <a:pt x="602826" y="719332"/>
                </a:lnTo>
                <a:lnTo>
                  <a:pt x="574345" y="737864"/>
                </a:lnTo>
                <a:lnTo>
                  <a:pt x="533057" y="755027"/>
                </a:lnTo>
                <a:lnTo>
                  <a:pt x="484150" y="767579"/>
                </a:lnTo>
                <a:lnTo>
                  <a:pt x="428192" y="775283"/>
                </a:lnTo>
                <a:lnTo>
                  <a:pt x="365752" y="777903"/>
                </a:lnTo>
                <a:close/>
              </a:path>
              <a:path w="738505" h="778509">
                <a:moveTo>
                  <a:pt x="602826" y="719332"/>
                </a:moveTo>
                <a:lnTo>
                  <a:pt x="365752" y="719332"/>
                </a:lnTo>
                <a:lnTo>
                  <a:pt x="437227" y="715261"/>
                </a:lnTo>
                <a:lnTo>
                  <a:pt x="495799" y="703459"/>
                </a:lnTo>
                <a:lnTo>
                  <a:pt x="539755" y="684540"/>
                </a:lnTo>
                <a:lnTo>
                  <a:pt x="567384" y="659120"/>
                </a:lnTo>
                <a:lnTo>
                  <a:pt x="576974" y="627813"/>
                </a:lnTo>
                <a:lnTo>
                  <a:pt x="567384" y="595614"/>
                </a:lnTo>
                <a:lnTo>
                  <a:pt x="539755" y="569652"/>
                </a:lnTo>
                <a:lnTo>
                  <a:pt x="495799" y="550455"/>
                </a:lnTo>
                <a:lnTo>
                  <a:pt x="437227" y="538550"/>
                </a:lnTo>
                <a:lnTo>
                  <a:pt x="365752" y="534465"/>
                </a:lnTo>
                <a:lnTo>
                  <a:pt x="601708" y="534465"/>
                </a:lnTo>
                <a:lnTo>
                  <a:pt x="607447" y="538208"/>
                </a:lnTo>
                <a:lnTo>
                  <a:pt x="631794" y="564065"/>
                </a:lnTo>
                <a:lnTo>
                  <a:pt x="646819" y="593998"/>
                </a:lnTo>
                <a:lnTo>
                  <a:pt x="651953" y="627813"/>
                </a:lnTo>
                <a:lnTo>
                  <a:pt x="646819" y="661064"/>
                </a:lnTo>
                <a:lnTo>
                  <a:pt x="631794" y="690646"/>
                </a:lnTo>
                <a:lnTo>
                  <a:pt x="607447" y="716325"/>
                </a:lnTo>
                <a:lnTo>
                  <a:pt x="602826" y="719332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932158" y="8736397"/>
            <a:ext cx="558800" cy="287020"/>
          </a:xfrm>
          <a:custGeom>
            <a:avLst/>
            <a:gdLst/>
            <a:ahLst/>
            <a:cxnLst/>
            <a:rect l="l" t="t" r="r" b="b"/>
            <a:pathLst>
              <a:path w="558800" h="287020">
                <a:moveTo>
                  <a:pt x="484621" y="69553"/>
                </a:moveTo>
                <a:lnTo>
                  <a:pt x="484279" y="117343"/>
                </a:lnTo>
                <a:lnTo>
                  <a:pt x="481878" y="166334"/>
                </a:lnTo>
                <a:lnTo>
                  <a:pt x="475363" y="219099"/>
                </a:lnTo>
                <a:lnTo>
                  <a:pt x="462676" y="278214"/>
                </a:lnTo>
                <a:lnTo>
                  <a:pt x="535827" y="286451"/>
                </a:lnTo>
                <a:lnTo>
                  <a:pt x="549042" y="226307"/>
                </a:lnTo>
                <a:lnTo>
                  <a:pt x="555829" y="171138"/>
                </a:lnTo>
                <a:lnTo>
                  <a:pt x="558329" y="119402"/>
                </a:lnTo>
                <a:lnTo>
                  <a:pt x="558686" y="69553"/>
                </a:lnTo>
                <a:lnTo>
                  <a:pt x="558686" y="0"/>
                </a:lnTo>
                <a:lnTo>
                  <a:pt x="0" y="0"/>
                </a:lnTo>
                <a:lnTo>
                  <a:pt x="0" y="60401"/>
                </a:lnTo>
                <a:lnTo>
                  <a:pt x="484621" y="60401"/>
                </a:lnTo>
                <a:lnTo>
                  <a:pt x="484621" y="69553"/>
                </a:lnTo>
                <a:close/>
              </a:path>
            </a:pathLst>
          </a:custGeom>
          <a:ln w="1906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000736" y="9270863"/>
            <a:ext cx="421640" cy="185420"/>
          </a:xfrm>
          <a:custGeom>
            <a:avLst/>
            <a:gdLst/>
            <a:ahLst/>
            <a:cxnLst/>
            <a:rect l="l" t="t" r="r" b="b"/>
            <a:pathLst>
              <a:path w="421640" h="185420">
                <a:moveTo>
                  <a:pt x="210307" y="184866"/>
                </a:moveTo>
                <a:lnTo>
                  <a:pt x="139278" y="180795"/>
                </a:lnTo>
                <a:lnTo>
                  <a:pt x="80977" y="168993"/>
                </a:lnTo>
                <a:lnTo>
                  <a:pt x="37160" y="150074"/>
                </a:lnTo>
                <a:lnTo>
                  <a:pt x="0" y="93348"/>
                </a:lnTo>
                <a:lnTo>
                  <a:pt x="9582" y="61148"/>
                </a:lnTo>
                <a:lnTo>
                  <a:pt x="37160" y="35186"/>
                </a:lnTo>
                <a:lnTo>
                  <a:pt x="80977" y="15990"/>
                </a:lnTo>
                <a:lnTo>
                  <a:pt x="139278" y="4085"/>
                </a:lnTo>
                <a:lnTo>
                  <a:pt x="210307" y="0"/>
                </a:lnTo>
                <a:lnTo>
                  <a:pt x="281782" y="4085"/>
                </a:lnTo>
                <a:lnTo>
                  <a:pt x="340354" y="15990"/>
                </a:lnTo>
                <a:lnTo>
                  <a:pt x="384310" y="35186"/>
                </a:lnTo>
                <a:lnTo>
                  <a:pt x="411939" y="61148"/>
                </a:lnTo>
                <a:lnTo>
                  <a:pt x="421529" y="93348"/>
                </a:lnTo>
                <a:lnTo>
                  <a:pt x="411939" y="124654"/>
                </a:lnTo>
                <a:lnTo>
                  <a:pt x="384310" y="150074"/>
                </a:lnTo>
                <a:lnTo>
                  <a:pt x="340354" y="168993"/>
                </a:lnTo>
                <a:lnTo>
                  <a:pt x="281782" y="180795"/>
                </a:lnTo>
                <a:lnTo>
                  <a:pt x="210307" y="184866"/>
                </a:lnTo>
                <a:close/>
              </a:path>
            </a:pathLst>
          </a:custGeom>
          <a:ln w="1906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2925757" y="9213207"/>
            <a:ext cx="571500" cy="301625"/>
          </a:xfrm>
          <a:custGeom>
            <a:avLst/>
            <a:gdLst/>
            <a:ahLst/>
            <a:cxnLst/>
            <a:rect l="l" t="t" r="r" b="b"/>
            <a:pathLst>
              <a:path w="571500" h="301625">
                <a:moveTo>
                  <a:pt x="285286" y="0"/>
                </a:moveTo>
                <a:lnTo>
                  <a:pt x="222885" y="2584"/>
                </a:lnTo>
                <a:lnTo>
                  <a:pt x="167031" y="10209"/>
                </a:lnTo>
                <a:lnTo>
                  <a:pt x="118271" y="22682"/>
                </a:lnTo>
                <a:lnTo>
                  <a:pt x="77150" y="39810"/>
                </a:lnTo>
                <a:lnTo>
                  <a:pt x="44217" y="61399"/>
                </a:lnTo>
                <a:lnTo>
                  <a:pt x="5095" y="117189"/>
                </a:lnTo>
                <a:lnTo>
                  <a:pt x="0" y="151004"/>
                </a:lnTo>
                <a:lnTo>
                  <a:pt x="5095" y="184255"/>
                </a:lnTo>
                <a:lnTo>
                  <a:pt x="44217" y="239516"/>
                </a:lnTo>
                <a:lnTo>
                  <a:pt x="77150" y="261055"/>
                </a:lnTo>
                <a:lnTo>
                  <a:pt x="118271" y="278218"/>
                </a:lnTo>
                <a:lnTo>
                  <a:pt x="167031" y="290770"/>
                </a:lnTo>
                <a:lnTo>
                  <a:pt x="222885" y="298474"/>
                </a:lnTo>
                <a:lnTo>
                  <a:pt x="285286" y="301094"/>
                </a:lnTo>
                <a:lnTo>
                  <a:pt x="347727" y="298474"/>
                </a:lnTo>
                <a:lnTo>
                  <a:pt x="403684" y="290770"/>
                </a:lnTo>
                <a:lnTo>
                  <a:pt x="452591" y="278218"/>
                </a:lnTo>
                <a:lnTo>
                  <a:pt x="493880" y="261055"/>
                </a:lnTo>
                <a:lnTo>
                  <a:pt x="526981" y="239516"/>
                </a:lnTo>
                <a:lnTo>
                  <a:pt x="566353" y="184255"/>
                </a:lnTo>
                <a:lnTo>
                  <a:pt x="571488" y="151004"/>
                </a:lnTo>
                <a:lnTo>
                  <a:pt x="566353" y="117189"/>
                </a:lnTo>
                <a:lnTo>
                  <a:pt x="526981" y="61399"/>
                </a:lnTo>
                <a:lnTo>
                  <a:pt x="493880" y="39810"/>
                </a:lnTo>
                <a:lnTo>
                  <a:pt x="452591" y="22682"/>
                </a:lnTo>
                <a:lnTo>
                  <a:pt x="403684" y="10209"/>
                </a:lnTo>
                <a:lnTo>
                  <a:pt x="347727" y="2584"/>
                </a:lnTo>
                <a:lnTo>
                  <a:pt x="285286" y="0"/>
                </a:lnTo>
                <a:close/>
              </a:path>
            </a:pathLst>
          </a:custGeom>
          <a:ln w="19062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2845291" y="8919433"/>
            <a:ext cx="738505" cy="219075"/>
          </a:xfrm>
          <a:custGeom>
            <a:avLst/>
            <a:gdLst/>
            <a:ahLst/>
            <a:cxnLst/>
            <a:rect l="l" t="t" r="r" b="b"/>
            <a:pathLst>
              <a:path w="738505" h="219075">
                <a:moveTo>
                  <a:pt x="377639" y="157411"/>
                </a:moveTo>
                <a:lnTo>
                  <a:pt x="377639" y="0"/>
                </a:lnTo>
                <a:lnTo>
                  <a:pt x="302660" y="0"/>
                </a:lnTo>
                <a:lnTo>
                  <a:pt x="302660" y="157411"/>
                </a:lnTo>
                <a:lnTo>
                  <a:pt x="0" y="157411"/>
                </a:lnTo>
                <a:lnTo>
                  <a:pt x="0" y="218728"/>
                </a:lnTo>
                <a:lnTo>
                  <a:pt x="737905" y="218728"/>
                </a:lnTo>
                <a:lnTo>
                  <a:pt x="737905" y="157411"/>
                </a:lnTo>
                <a:lnTo>
                  <a:pt x="377639" y="157411"/>
                </a:lnTo>
                <a:close/>
              </a:path>
            </a:pathLst>
          </a:custGeom>
          <a:ln w="1906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9481" y="9519540"/>
            <a:ext cx="198831" cy="331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110528" y="502438"/>
            <a:ext cx="90112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224212" y="502438"/>
            <a:ext cx="157350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405134" y="502438"/>
            <a:ext cx="227454" cy="149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288799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155729" y="500830"/>
            <a:ext cx="247074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9E9E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423596" y="641724"/>
            <a:ext cx="55244" cy="10160"/>
          </a:xfrm>
          <a:custGeom>
            <a:avLst/>
            <a:gdLst/>
            <a:ahLst/>
            <a:cxnLst/>
            <a:rect l="l" t="t" r="r" b="b"/>
            <a:pathLst>
              <a:path w="55245" h="10159">
                <a:moveTo>
                  <a:pt x="0" y="0"/>
                </a:moveTo>
                <a:lnTo>
                  <a:pt x="54952" y="0"/>
                </a:lnTo>
                <a:lnTo>
                  <a:pt x="5495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870009" y="500830"/>
            <a:ext cx="389618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297950" y="500830"/>
            <a:ext cx="415842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9061126" y="495182"/>
            <a:ext cx="280108" cy="1588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647071" y="500830"/>
            <a:ext cx="340835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1018163" y="513397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1080193" y="502915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1107671" y="500830"/>
            <a:ext cx="249897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1378448" y="500830"/>
            <a:ext cx="76222" cy="1539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1475464" y="500830"/>
            <a:ext cx="157611" cy="1539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2869119" y="500830"/>
            <a:ext cx="359934" cy="17004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256446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3249848" y="641724"/>
            <a:ext cx="55244" cy="10160"/>
          </a:xfrm>
          <a:custGeom>
            <a:avLst/>
            <a:gdLst/>
            <a:ahLst/>
            <a:cxnLst/>
            <a:rect l="l" t="t" r="r" b="b"/>
            <a:pathLst>
              <a:path w="55244" h="10159">
                <a:moveTo>
                  <a:pt x="0" y="0"/>
                </a:moveTo>
                <a:lnTo>
                  <a:pt x="54952" y="0"/>
                </a:lnTo>
                <a:lnTo>
                  <a:pt x="5495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4544138" y="9368732"/>
            <a:ext cx="2016574" cy="2148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98053" y="7215322"/>
            <a:ext cx="11224668" cy="241023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798215" y="4129341"/>
            <a:ext cx="15948889" cy="274643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807578" y="2949275"/>
            <a:ext cx="4521926" cy="89376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30945" y="1420893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479" y="363020"/>
                </a:moveTo>
                <a:lnTo>
                  <a:pt x="0" y="325904"/>
                </a:lnTo>
                <a:lnTo>
                  <a:pt x="44851" y="295697"/>
                </a:lnTo>
                <a:lnTo>
                  <a:pt x="80769" y="262539"/>
                </a:lnTo>
                <a:lnTo>
                  <a:pt x="108391" y="226442"/>
                </a:lnTo>
                <a:lnTo>
                  <a:pt x="128351" y="187422"/>
                </a:lnTo>
                <a:lnTo>
                  <a:pt x="141283" y="145493"/>
                </a:lnTo>
                <a:lnTo>
                  <a:pt x="147824" y="100669"/>
                </a:lnTo>
                <a:lnTo>
                  <a:pt x="19303" y="100669"/>
                </a:lnTo>
                <a:lnTo>
                  <a:pt x="19303" y="57961"/>
                </a:lnTo>
                <a:lnTo>
                  <a:pt x="199639" y="57961"/>
                </a:lnTo>
                <a:lnTo>
                  <a:pt x="197662" y="103204"/>
                </a:lnTo>
                <a:lnTo>
                  <a:pt x="191352" y="146881"/>
                </a:lnTo>
                <a:lnTo>
                  <a:pt x="180137" y="188758"/>
                </a:lnTo>
                <a:lnTo>
                  <a:pt x="163444" y="228603"/>
                </a:lnTo>
                <a:lnTo>
                  <a:pt x="140704" y="266184"/>
                </a:lnTo>
                <a:lnTo>
                  <a:pt x="111344" y="301269"/>
                </a:lnTo>
                <a:lnTo>
                  <a:pt x="74793" y="333625"/>
                </a:lnTo>
                <a:lnTo>
                  <a:pt x="30479" y="363020"/>
                </a:lnTo>
                <a:close/>
              </a:path>
              <a:path w="393064" h="459739">
                <a:moveTo>
                  <a:pt x="392674" y="179476"/>
                </a:moveTo>
                <a:lnTo>
                  <a:pt x="342891" y="179476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179476"/>
                </a:lnTo>
                <a:close/>
              </a:path>
              <a:path w="393064" h="459739">
                <a:moveTo>
                  <a:pt x="290568" y="437759"/>
                </a:moveTo>
                <a:lnTo>
                  <a:pt x="241293" y="437759"/>
                </a:lnTo>
                <a:lnTo>
                  <a:pt x="241293" y="12202"/>
                </a:lnTo>
                <a:lnTo>
                  <a:pt x="290568" y="12202"/>
                </a:lnTo>
                <a:lnTo>
                  <a:pt x="290568" y="179476"/>
                </a:lnTo>
                <a:lnTo>
                  <a:pt x="392674" y="179476"/>
                </a:lnTo>
                <a:lnTo>
                  <a:pt x="392674" y="222184"/>
                </a:lnTo>
                <a:lnTo>
                  <a:pt x="290568" y="222184"/>
                </a:lnTo>
                <a:lnTo>
                  <a:pt x="290568" y="437759"/>
                </a:lnTo>
                <a:close/>
              </a:path>
              <a:path w="393064" h="459739">
                <a:moveTo>
                  <a:pt x="392674" y="459113"/>
                </a:moveTo>
                <a:lnTo>
                  <a:pt x="342891" y="459113"/>
                </a:lnTo>
                <a:lnTo>
                  <a:pt x="342891" y="222184"/>
                </a:lnTo>
                <a:lnTo>
                  <a:pt x="392674" y="222184"/>
                </a:lnTo>
                <a:lnTo>
                  <a:pt x="392674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09469" y="1420893"/>
            <a:ext cx="382905" cy="450850"/>
          </a:xfrm>
          <a:custGeom>
            <a:avLst/>
            <a:gdLst/>
            <a:ahLst/>
            <a:cxnLst/>
            <a:rect l="l" t="t" r="r" b="b"/>
            <a:pathLst>
              <a:path w="382905" h="450850">
                <a:moveTo>
                  <a:pt x="369306" y="333531"/>
                </a:moveTo>
                <a:lnTo>
                  <a:pt x="316984" y="333531"/>
                </a:lnTo>
                <a:lnTo>
                  <a:pt x="316984" y="0"/>
                </a:lnTo>
                <a:lnTo>
                  <a:pt x="369306" y="0"/>
                </a:lnTo>
                <a:lnTo>
                  <a:pt x="369306" y="333531"/>
                </a:lnTo>
                <a:close/>
              </a:path>
              <a:path w="382905" h="450850">
                <a:moveTo>
                  <a:pt x="121916" y="260316"/>
                </a:moveTo>
                <a:lnTo>
                  <a:pt x="73721" y="251729"/>
                </a:lnTo>
                <a:lnTo>
                  <a:pt x="35051" y="227840"/>
                </a:lnTo>
                <a:lnTo>
                  <a:pt x="9334" y="191464"/>
                </a:lnTo>
                <a:lnTo>
                  <a:pt x="0" y="145411"/>
                </a:lnTo>
                <a:lnTo>
                  <a:pt x="9334" y="99144"/>
                </a:lnTo>
                <a:lnTo>
                  <a:pt x="35051" y="62791"/>
                </a:lnTo>
                <a:lnTo>
                  <a:pt x="73721" y="39022"/>
                </a:lnTo>
                <a:lnTo>
                  <a:pt x="121916" y="30505"/>
                </a:lnTo>
                <a:lnTo>
                  <a:pt x="170032" y="39022"/>
                </a:lnTo>
                <a:lnTo>
                  <a:pt x="208528" y="62791"/>
                </a:lnTo>
                <a:lnTo>
                  <a:pt x="217638" y="75756"/>
                </a:lnTo>
                <a:lnTo>
                  <a:pt x="121916" y="75756"/>
                </a:lnTo>
                <a:lnTo>
                  <a:pt x="93739" y="80705"/>
                </a:lnTo>
                <a:lnTo>
                  <a:pt x="71372" y="94758"/>
                </a:lnTo>
                <a:lnTo>
                  <a:pt x="56624" y="116724"/>
                </a:lnTo>
                <a:lnTo>
                  <a:pt x="51306" y="145411"/>
                </a:lnTo>
                <a:lnTo>
                  <a:pt x="56624" y="173883"/>
                </a:lnTo>
                <a:lnTo>
                  <a:pt x="71372" y="195873"/>
                </a:lnTo>
                <a:lnTo>
                  <a:pt x="93739" y="210045"/>
                </a:lnTo>
                <a:lnTo>
                  <a:pt x="121916" y="215066"/>
                </a:lnTo>
                <a:lnTo>
                  <a:pt x="217498" y="215066"/>
                </a:lnTo>
                <a:lnTo>
                  <a:pt x="208528" y="227840"/>
                </a:lnTo>
                <a:lnTo>
                  <a:pt x="170032" y="251729"/>
                </a:lnTo>
                <a:lnTo>
                  <a:pt x="121916" y="260316"/>
                </a:lnTo>
                <a:close/>
              </a:path>
              <a:path w="382905" h="450850">
                <a:moveTo>
                  <a:pt x="217498" y="215066"/>
                </a:moveTo>
                <a:lnTo>
                  <a:pt x="121916" y="215066"/>
                </a:lnTo>
                <a:lnTo>
                  <a:pt x="149880" y="210045"/>
                </a:lnTo>
                <a:lnTo>
                  <a:pt x="172271" y="195873"/>
                </a:lnTo>
                <a:lnTo>
                  <a:pt x="187137" y="173883"/>
                </a:lnTo>
                <a:lnTo>
                  <a:pt x="192527" y="145411"/>
                </a:lnTo>
                <a:lnTo>
                  <a:pt x="187137" y="116724"/>
                </a:lnTo>
                <a:lnTo>
                  <a:pt x="172271" y="94758"/>
                </a:lnTo>
                <a:lnTo>
                  <a:pt x="149880" y="80705"/>
                </a:lnTo>
                <a:lnTo>
                  <a:pt x="121916" y="75756"/>
                </a:lnTo>
                <a:lnTo>
                  <a:pt x="217638" y="75756"/>
                </a:lnTo>
                <a:lnTo>
                  <a:pt x="234071" y="99144"/>
                </a:lnTo>
                <a:lnTo>
                  <a:pt x="243325" y="145411"/>
                </a:lnTo>
                <a:lnTo>
                  <a:pt x="234071" y="191464"/>
                </a:lnTo>
                <a:lnTo>
                  <a:pt x="217498" y="215066"/>
                </a:lnTo>
                <a:close/>
              </a:path>
              <a:path w="382905" h="450850">
                <a:moveTo>
                  <a:pt x="382514" y="450470"/>
                </a:moveTo>
                <a:lnTo>
                  <a:pt x="69594" y="450470"/>
                </a:lnTo>
                <a:lnTo>
                  <a:pt x="69594" y="299974"/>
                </a:lnTo>
                <a:lnTo>
                  <a:pt x="122424" y="299974"/>
                </a:lnTo>
                <a:lnTo>
                  <a:pt x="122424" y="407762"/>
                </a:lnTo>
                <a:lnTo>
                  <a:pt x="382514" y="407762"/>
                </a:lnTo>
                <a:lnTo>
                  <a:pt x="382514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768182" y="1420893"/>
            <a:ext cx="382270" cy="459740"/>
          </a:xfrm>
          <a:custGeom>
            <a:avLst/>
            <a:gdLst/>
            <a:ahLst/>
            <a:cxnLst/>
            <a:rect l="l" t="t" r="r" b="b"/>
            <a:pathLst>
              <a:path w="382269" h="459739">
                <a:moveTo>
                  <a:pt x="379974" y="273536"/>
                </a:moveTo>
                <a:lnTo>
                  <a:pt x="327651" y="273536"/>
                </a:lnTo>
                <a:lnTo>
                  <a:pt x="327651" y="158122"/>
                </a:lnTo>
                <a:lnTo>
                  <a:pt x="246373" y="158122"/>
                </a:lnTo>
                <a:lnTo>
                  <a:pt x="246373" y="115413"/>
                </a:lnTo>
                <a:lnTo>
                  <a:pt x="327651" y="115413"/>
                </a:lnTo>
                <a:lnTo>
                  <a:pt x="327651" y="0"/>
                </a:lnTo>
                <a:lnTo>
                  <a:pt x="379974" y="0"/>
                </a:lnTo>
                <a:lnTo>
                  <a:pt x="379974" y="273536"/>
                </a:lnTo>
                <a:close/>
              </a:path>
              <a:path w="382269" h="459739">
                <a:moveTo>
                  <a:pt x="260597" y="73214"/>
                </a:moveTo>
                <a:lnTo>
                  <a:pt x="15239" y="73214"/>
                </a:lnTo>
                <a:lnTo>
                  <a:pt x="15239" y="31014"/>
                </a:lnTo>
                <a:lnTo>
                  <a:pt x="260597" y="31014"/>
                </a:lnTo>
                <a:lnTo>
                  <a:pt x="260597" y="73214"/>
                </a:lnTo>
                <a:close/>
              </a:path>
              <a:path w="382269" h="459739">
                <a:moveTo>
                  <a:pt x="26923" y="270994"/>
                </a:moveTo>
                <a:lnTo>
                  <a:pt x="0" y="229302"/>
                </a:lnTo>
                <a:lnTo>
                  <a:pt x="47544" y="204087"/>
                </a:lnTo>
                <a:lnTo>
                  <a:pt x="82801" y="168672"/>
                </a:lnTo>
                <a:lnTo>
                  <a:pt x="104724" y="126202"/>
                </a:lnTo>
                <a:lnTo>
                  <a:pt x="112265" y="79823"/>
                </a:lnTo>
                <a:lnTo>
                  <a:pt x="112265" y="73214"/>
                </a:lnTo>
                <a:lnTo>
                  <a:pt x="165095" y="73214"/>
                </a:lnTo>
                <a:lnTo>
                  <a:pt x="165181" y="79823"/>
                </a:lnTo>
                <a:lnTo>
                  <a:pt x="172279" y="121801"/>
                </a:lnTo>
                <a:lnTo>
                  <a:pt x="193022" y="160664"/>
                </a:lnTo>
                <a:lnTo>
                  <a:pt x="140204" y="160664"/>
                </a:lnTo>
                <a:lnTo>
                  <a:pt x="121575" y="196421"/>
                </a:lnTo>
                <a:lnTo>
                  <a:pt x="96327" y="227459"/>
                </a:lnTo>
                <a:lnTo>
                  <a:pt x="64696" y="252682"/>
                </a:lnTo>
                <a:lnTo>
                  <a:pt x="26923" y="270994"/>
                </a:lnTo>
                <a:close/>
              </a:path>
              <a:path w="382269" h="459739">
                <a:moveTo>
                  <a:pt x="246881" y="258791"/>
                </a:moveTo>
                <a:lnTo>
                  <a:pt x="211497" y="242172"/>
                </a:lnTo>
                <a:lnTo>
                  <a:pt x="181732" y="219642"/>
                </a:lnTo>
                <a:lnTo>
                  <a:pt x="157872" y="192155"/>
                </a:lnTo>
                <a:lnTo>
                  <a:pt x="140204" y="160664"/>
                </a:lnTo>
                <a:lnTo>
                  <a:pt x="193022" y="160664"/>
                </a:lnTo>
                <a:lnTo>
                  <a:pt x="193225" y="161045"/>
                </a:lnTo>
                <a:lnTo>
                  <a:pt x="227030" y="193998"/>
                </a:lnTo>
                <a:lnTo>
                  <a:pt x="272789" y="217608"/>
                </a:lnTo>
                <a:lnTo>
                  <a:pt x="246881" y="258791"/>
                </a:lnTo>
                <a:close/>
              </a:path>
              <a:path w="382269" h="459739">
                <a:moveTo>
                  <a:pt x="227578" y="459622"/>
                </a:moveTo>
                <a:lnTo>
                  <a:pt x="162865" y="453759"/>
                </a:lnTo>
                <a:lnTo>
                  <a:pt x="114106" y="436742"/>
                </a:lnTo>
                <a:lnTo>
                  <a:pt x="83349" y="409430"/>
                </a:lnTo>
                <a:lnTo>
                  <a:pt x="72642" y="372680"/>
                </a:lnTo>
                <a:lnTo>
                  <a:pt x="83349" y="336144"/>
                </a:lnTo>
                <a:lnTo>
                  <a:pt x="114106" y="308808"/>
                </a:lnTo>
                <a:lnTo>
                  <a:pt x="162865" y="291672"/>
                </a:lnTo>
                <a:lnTo>
                  <a:pt x="227578" y="285738"/>
                </a:lnTo>
                <a:lnTo>
                  <a:pt x="291997" y="291672"/>
                </a:lnTo>
                <a:lnTo>
                  <a:pt x="340605" y="308808"/>
                </a:lnTo>
                <a:lnTo>
                  <a:pt x="360377" y="326413"/>
                </a:lnTo>
                <a:lnTo>
                  <a:pt x="227578" y="326413"/>
                </a:lnTo>
                <a:lnTo>
                  <a:pt x="183899" y="329423"/>
                </a:lnTo>
                <a:lnTo>
                  <a:pt x="151697" y="338297"/>
                </a:lnTo>
                <a:lnTo>
                  <a:pt x="131783" y="352795"/>
                </a:lnTo>
                <a:lnTo>
                  <a:pt x="124964" y="372680"/>
                </a:lnTo>
                <a:lnTo>
                  <a:pt x="131783" y="392564"/>
                </a:lnTo>
                <a:lnTo>
                  <a:pt x="151697" y="407063"/>
                </a:lnTo>
                <a:lnTo>
                  <a:pt x="183899" y="415936"/>
                </a:lnTo>
                <a:lnTo>
                  <a:pt x="227578" y="418947"/>
                </a:lnTo>
                <a:lnTo>
                  <a:pt x="360608" y="418947"/>
                </a:lnTo>
                <a:lnTo>
                  <a:pt x="340605" y="436742"/>
                </a:lnTo>
                <a:lnTo>
                  <a:pt x="291997" y="453759"/>
                </a:lnTo>
                <a:lnTo>
                  <a:pt x="227578" y="459622"/>
                </a:lnTo>
                <a:close/>
              </a:path>
              <a:path w="382269" h="459739">
                <a:moveTo>
                  <a:pt x="360608" y="418947"/>
                </a:moveTo>
                <a:lnTo>
                  <a:pt x="227578" y="418947"/>
                </a:lnTo>
                <a:lnTo>
                  <a:pt x="270749" y="415936"/>
                </a:lnTo>
                <a:lnTo>
                  <a:pt x="302823" y="407063"/>
                </a:lnTo>
                <a:lnTo>
                  <a:pt x="322802" y="392564"/>
                </a:lnTo>
                <a:lnTo>
                  <a:pt x="329683" y="372680"/>
                </a:lnTo>
                <a:lnTo>
                  <a:pt x="322802" y="352795"/>
                </a:lnTo>
                <a:lnTo>
                  <a:pt x="302823" y="338297"/>
                </a:lnTo>
                <a:lnTo>
                  <a:pt x="270749" y="329423"/>
                </a:lnTo>
                <a:lnTo>
                  <a:pt x="227578" y="326413"/>
                </a:lnTo>
                <a:lnTo>
                  <a:pt x="360377" y="326413"/>
                </a:lnTo>
                <a:lnTo>
                  <a:pt x="371306" y="336144"/>
                </a:lnTo>
                <a:lnTo>
                  <a:pt x="382006" y="372680"/>
                </a:lnTo>
                <a:lnTo>
                  <a:pt x="371306" y="409430"/>
                </a:lnTo>
                <a:lnTo>
                  <a:pt x="360608" y="4189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282265" y="1451896"/>
            <a:ext cx="52069" cy="76835"/>
          </a:xfrm>
          <a:custGeom>
            <a:avLst/>
            <a:gdLst/>
            <a:ahLst/>
            <a:cxnLst/>
            <a:rect l="l" t="t" r="r" b="b"/>
            <a:pathLst>
              <a:path w="52070" h="76834">
                <a:moveTo>
                  <a:pt x="0" y="0"/>
                </a:moveTo>
                <a:lnTo>
                  <a:pt x="51814" y="0"/>
                </a:lnTo>
                <a:lnTo>
                  <a:pt x="51814" y="76233"/>
                </a:lnTo>
                <a:lnTo>
                  <a:pt x="0" y="76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282265" y="1549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282265" y="1571328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0" y="0"/>
                </a:moveTo>
                <a:lnTo>
                  <a:pt x="51814" y="0"/>
                </a:lnTo>
                <a:lnTo>
                  <a:pt x="51814" y="74962"/>
                </a:lnTo>
                <a:lnTo>
                  <a:pt x="0" y="74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82265" y="1667255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551498" y="1451399"/>
            <a:ext cx="52069" cy="77470"/>
          </a:xfrm>
          <a:custGeom>
            <a:avLst/>
            <a:gdLst/>
            <a:ahLst/>
            <a:cxnLst/>
            <a:rect l="l" t="t" r="r" b="b"/>
            <a:pathLst>
              <a:path w="52070" h="77469">
                <a:moveTo>
                  <a:pt x="51814" y="77281"/>
                </a:moveTo>
                <a:lnTo>
                  <a:pt x="0" y="77281"/>
                </a:lnTo>
                <a:lnTo>
                  <a:pt x="0" y="0"/>
                </a:lnTo>
                <a:lnTo>
                  <a:pt x="51814" y="0"/>
                </a:lnTo>
                <a:lnTo>
                  <a:pt x="51814" y="77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551498" y="1570880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51814" y="75247"/>
                </a:moveTo>
                <a:lnTo>
                  <a:pt x="0" y="75247"/>
                </a:lnTo>
                <a:lnTo>
                  <a:pt x="0" y="0"/>
                </a:lnTo>
                <a:lnTo>
                  <a:pt x="51814" y="0"/>
                </a:lnTo>
                <a:lnTo>
                  <a:pt x="51814" y="75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442535" y="1688328"/>
            <a:ext cx="0" cy="92710"/>
          </a:xfrm>
          <a:custGeom>
            <a:avLst/>
            <a:gdLst/>
            <a:ahLst/>
            <a:cxnLst/>
            <a:rect l="l" t="t" r="r" b="b"/>
            <a:pathLst>
              <a:path w="0" h="92710">
                <a:moveTo>
                  <a:pt x="0" y="0"/>
                </a:moveTo>
                <a:lnTo>
                  <a:pt x="0" y="925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235530" y="18024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533" y="0"/>
                </a:lnTo>
              </a:path>
            </a:pathLst>
          </a:custGeom>
          <a:ln w="432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97799" y="1420893"/>
            <a:ext cx="427355" cy="450850"/>
          </a:xfrm>
          <a:custGeom>
            <a:avLst/>
            <a:gdLst/>
            <a:ahLst/>
            <a:cxnLst/>
            <a:rect l="l" t="t" r="r" b="b"/>
            <a:pathLst>
              <a:path w="427354" h="450850">
                <a:moveTo>
                  <a:pt x="247389" y="196763"/>
                </a:moveTo>
                <a:lnTo>
                  <a:pt x="196083" y="191170"/>
                </a:lnTo>
                <a:lnTo>
                  <a:pt x="201615" y="156573"/>
                </a:lnTo>
                <a:lnTo>
                  <a:pt x="204909" y="126408"/>
                </a:lnTo>
                <a:lnTo>
                  <a:pt x="206584" y="100153"/>
                </a:lnTo>
                <a:lnTo>
                  <a:pt x="207258" y="77281"/>
                </a:lnTo>
                <a:lnTo>
                  <a:pt x="27939" y="77281"/>
                </a:lnTo>
                <a:lnTo>
                  <a:pt x="27939" y="34573"/>
                </a:lnTo>
                <a:lnTo>
                  <a:pt x="258565" y="34573"/>
                </a:lnTo>
                <a:lnTo>
                  <a:pt x="258455" y="77281"/>
                </a:lnTo>
                <a:lnTo>
                  <a:pt x="258390" y="86941"/>
                </a:lnTo>
                <a:lnTo>
                  <a:pt x="257168" y="118210"/>
                </a:lnTo>
                <a:lnTo>
                  <a:pt x="253850" y="154817"/>
                </a:lnTo>
                <a:lnTo>
                  <a:pt x="247389" y="196763"/>
                </a:lnTo>
                <a:close/>
              </a:path>
              <a:path w="427354" h="450850">
                <a:moveTo>
                  <a:pt x="5587" y="277095"/>
                </a:moveTo>
                <a:lnTo>
                  <a:pt x="0" y="234386"/>
                </a:lnTo>
                <a:lnTo>
                  <a:pt x="67292" y="233957"/>
                </a:lnTo>
                <a:lnTo>
                  <a:pt x="91437" y="233370"/>
                </a:lnTo>
                <a:lnTo>
                  <a:pt x="91437" y="139310"/>
                </a:lnTo>
                <a:lnTo>
                  <a:pt x="143252" y="139310"/>
                </a:lnTo>
                <a:lnTo>
                  <a:pt x="143252" y="231844"/>
                </a:lnTo>
                <a:lnTo>
                  <a:pt x="286626" y="231844"/>
                </a:lnTo>
                <a:lnTo>
                  <a:pt x="240426" y="265031"/>
                </a:lnTo>
                <a:lnTo>
                  <a:pt x="190833" y="270240"/>
                </a:lnTo>
                <a:lnTo>
                  <a:pt x="141410" y="273726"/>
                </a:lnTo>
                <a:lnTo>
                  <a:pt x="93300" y="275814"/>
                </a:lnTo>
                <a:lnTo>
                  <a:pt x="47644" y="276829"/>
                </a:lnTo>
                <a:lnTo>
                  <a:pt x="5587" y="277095"/>
                </a:lnTo>
                <a:close/>
              </a:path>
              <a:path w="427354" h="450850">
                <a:moveTo>
                  <a:pt x="286626" y="231844"/>
                </a:moveTo>
                <a:lnTo>
                  <a:pt x="143252" y="231844"/>
                </a:lnTo>
                <a:lnTo>
                  <a:pt x="179263" y="230081"/>
                </a:lnTo>
                <a:lnTo>
                  <a:pt x="215323" y="227650"/>
                </a:lnTo>
                <a:lnTo>
                  <a:pt x="250906" y="224266"/>
                </a:lnTo>
                <a:lnTo>
                  <a:pt x="285488" y="219642"/>
                </a:lnTo>
                <a:lnTo>
                  <a:pt x="286626" y="231844"/>
                </a:lnTo>
                <a:close/>
              </a:path>
              <a:path w="427354" h="450850">
                <a:moveTo>
                  <a:pt x="366258" y="344716"/>
                </a:moveTo>
                <a:lnTo>
                  <a:pt x="313428" y="344716"/>
                </a:lnTo>
                <a:lnTo>
                  <a:pt x="313428" y="0"/>
                </a:lnTo>
                <a:lnTo>
                  <a:pt x="366258" y="0"/>
                </a:lnTo>
                <a:lnTo>
                  <a:pt x="366258" y="145411"/>
                </a:lnTo>
                <a:lnTo>
                  <a:pt x="427217" y="145411"/>
                </a:lnTo>
                <a:lnTo>
                  <a:pt x="427217" y="188628"/>
                </a:lnTo>
                <a:lnTo>
                  <a:pt x="366258" y="188628"/>
                </a:lnTo>
                <a:lnTo>
                  <a:pt x="366258" y="344716"/>
                </a:lnTo>
                <a:close/>
              </a:path>
              <a:path w="427354" h="450850">
                <a:moveTo>
                  <a:pt x="380990" y="450470"/>
                </a:moveTo>
                <a:lnTo>
                  <a:pt x="69086" y="450470"/>
                </a:lnTo>
                <a:lnTo>
                  <a:pt x="69086" y="314210"/>
                </a:lnTo>
                <a:lnTo>
                  <a:pt x="121916" y="314210"/>
                </a:lnTo>
                <a:lnTo>
                  <a:pt x="121916" y="407762"/>
                </a:lnTo>
                <a:lnTo>
                  <a:pt x="380990" y="407762"/>
                </a:lnTo>
                <a:lnTo>
                  <a:pt x="380990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195118" y="1419876"/>
            <a:ext cx="353695" cy="461645"/>
          </a:xfrm>
          <a:custGeom>
            <a:avLst/>
            <a:gdLst/>
            <a:ahLst/>
            <a:cxnLst/>
            <a:rect l="l" t="t" r="r" b="b"/>
            <a:pathLst>
              <a:path w="353695" h="461644">
                <a:moveTo>
                  <a:pt x="40130" y="351834"/>
                </a:moveTo>
                <a:lnTo>
                  <a:pt x="1015" y="351834"/>
                </a:lnTo>
                <a:lnTo>
                  <a:pt x="1015" y="169816"/>
                </a:lnTo>
                <a:lnTo>
                  <a:pt x="161031" y="169816"/>
                </a:lnTo>
                <a:lnTo>
                  <a:pt x="161031" y="84399"/>
                </a:lnTo>
                <a:lnTo>
                  <a:pt x="0" y="84399"/>
                </a:lnTo>
                <a:lnTo>
                  <a:pt x="0" y="41691"/>
                </a:lnTo>
                <a:lnTo>
                  <a:pt x="213862" y="41691"/>
                </a:lnTo>
                <a:lnTo>
                  <a:pt x="213862" y="212015"/>
                </a:lnTo>
                <a:lnTo>
                  <a:pt x="53846" y="212015"/>
                </a:lnTo>
                <a:lnTo>
                  <a:pt x="53846" y="308617"/>
                </a:lnTo>
                <a:lnTo>
                  <a:pt x="264691" y="308617"/>
                </a:lnTo>
                <a:lnTo>
                  <a:pt x="268217" y="335564"/>
                </a:lnTo>
                <a:lnTo>
                  <a:pt x="222014" y="342528"/>
                </a:lnTo>
                <a:lnTo>
                  <a:pt x="177177" y="347222"/>
                </a:lnTo>
                <a:lnTo>
                  <a:pt x="132633" y="350061"/>
                </a:lnTo>
                <a:lnTo>
                  <a:pt x="87308" y="351460"/>
                </a:lnTo>
                <a:lnTo>
                  <a:pt x="40130" y="351834"/>
                </a:lnTo>
                <a:close/>
              </a:path>
              <a:path w="353695" h="461644">
                <a:moveTo>
                  <a:pt x="264691" y="308617"/>
                </a:moveTo>
                <a:lnTo>
                  <a:pt x="53846" y="308617"/>
                </a:lnTo>
                <a:lnTo>
                  <a:pt x="106899" y="307585"/>
                </a:lnTo>
                <a:lnTo>
                  <a:pt x="158238" y="304931"/>
                </a:lnTo>
                <a:lnTo>
                  <a:pt x="209576" y="300181"/>
                </a:lnTo>
                <a:lnTo>
                  <a:pt x="262629" y="292856"/>
                </a:lnTo>
                <a:lnTo>
                  <a:pt x="264691" y="308617"/>
                </a:lnTo>
                <a:close/>
              </a:path>
              <a:path w="353695" h="461644">
                <a:moveTo>
                  <a:pt x="353559" y="461147"/>
                </a:moveTo>
                <a:lnTo>
                  <a:pt x="300728" y="461147"/>
                </a:lnTo>
                <a:lnTo>
                  <a:pt x="300728" y="0"/>
                </a:lnTo>
                <a:lnTo>
                  <a:pt x="353559" y="0"/>
                </a:lnTo>
                <a:lnTo>
                  <a:pt x="353559" y="46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45101" y="2420488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62549" y="2435099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845101" y="254246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862549" y="2557072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052226" y="2405538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271360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476234" y="2400280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687862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888609" y="2400280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30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30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30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090857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327626" y="2497992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342260" y="2403335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327626" y="2611706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441883" y="2403660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586908" y="2371737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12425" y="2379195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497979" y="251768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512425" y="2530391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86908" y="2530222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660828" y="2376995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69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69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69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69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69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69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006038" y="2372113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89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89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89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89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348996" y="2371737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4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4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4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4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4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714843" y="2371362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10" h="337819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10" h="337819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10" h="337819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26658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250669" y="2372113"/>
            <a:ext cx="312420" cy="337185"/>
          </a:xfrm>
          <a:custGeom>
            <a:avLst/>
            <a:gdLst/>
            <a:ahLst/>
            <a:cxnLst/>
            <a:rect l="l" t="t" r="r" b="b"/>
            <a:pathLst>
              <a:path w="312420" h="337185">
                <a:moveTo>
                  <a:pt x="15384" y="189280"/>
                </a:moveTo>
                <a:lnTo>
                  <a:pt x="0" y="164493"/>
                </a:lnTo>
                <a:lnTo>
                  <a:pt x="34386" y="146302"/>
                </a:lnTo>
                <a:lnTo>
                  <a:pt x="60646" y="120084"/>
                </a:lnTo>
                <a:lnTo>
                  <a:pt x="77408" y="87809"/>
                </a:lnTo>
                <a:lnTo>
                  <a:pt x="83300" y="51451"/>
                </a:lnTo>
                <a:lnTo>
                  <a:pt x="83300" y="16524"/>
                </a:lnTo>
                <a:lnTo>
                  <a:pt x="114069" y="16524"/>
                </a:lnTo>
                <a:lnTo>
                  <a:pt x="114069" y="53704"/>
                </a:lnTo>
                <a:lnTo>
                  <a:pt x="120043" y="86812"/>
                </a:lnTo>
                <a:lnTo>
                  <a:pt x="130792" y="105906"/>
                </a:lnTo>
                <a:lnTo>
                  <a:pt x="99060" y="105906"/>
                </a:lnTo>
                <a:lnTo>
                  <a:pt x="85563" y="133034"/>
                </a:lnTo>
                <a:lnTo>
                  <a:pt x="66790" y="156466"/>
                </a:lnTo>
                <a:lnTo>
                  <a:pt x="43233" y="175460"/>
                </a:lnTo>
                <a:lnTo>
                  <a:pt x="15384" y="189280"/>
                </a:lnTo>
                <a:close/>
              </a:path>
              <a:path w="312420" h="337185">
                <a:moveTo>
                  <a:pt x="180484" y="182520"/>
                </a:moveTo>
                <a:lnTo>
                  <a:pt x="153989" y="169598"/>
                </a:lnTo>
                <a:lnTo>
                  <a:pt x="131189" y="152100"/>
                </a:lnTo>
                <a:lnTo>
                  <a:pt x="112679" y="130658"/>
                </a:lnTo>
                <a:lnTo>
                  <a:pt x="99060" y="105906"/>
                </a:lnTo>
                <a:lnTo>
                  <a:pt x="130792" y="105906"/>
                </a:lnTo>
                <a:lnTo>
                  <a:pt x="136817" y="116610"/>
                </a:lnTo>
                <a:lnTo>
                  <a:pt x="162667" y="141056"/>
                </a:lnTo>
                <a:lnTo>
                  <a:pt x="195868" y="158109"/>
                </a:lnTo>
                <a:lnTo>
                  <a:pt x="180484" y="182520"/>
                </a:lnTo>
                <a:close/>
              </a:path>
              <a:path w="312420" h="337185">
                <a:moveTo>
                  <a:pt x="261909" y="336873"/>
                </a:moveTo>
                <a:lnTo>
                  <a:pt x="231140" y="336873"/>
                </a:lnTo>
                <a:lnTo>
                  <a:pt x="231140" y="245613"/>
                </a:lnTo>
                <a:lnTo>
                  <a:pt x="42775" y="245613"/>
                </a:lnTo>
                <a:lnTo>
                  <a:pt x="42775" y="220826"/>
                </a:lnTo>
                <a:lnTo>
                  <a:pt x="261909" y="220826"/>
                </a:lnTo>
                <a:lnTo>
                  <a:pt x="261909" y="336873"/>
                </a:lnTo>
                <a:close/>
              </a:path>
              <a:path w="312420" h="337185">
                <a:moveTo>
                  <a:pt x="261909" y="203926"/>
                </a:moveTo>
                <a:lnTo>
                  <a:pt x="231140" y="203926"/>
                </a:lnTo>
                <a:lnTo>
                  <a:pt x="231140" y="0"/>
                </a:lnTo>
                <a:lnTo>
                  <a:pt x="261909" y="0"/>
                </a:lnTo>
                <a:lnTo>
                  <a:pt x="261909" y="88631"/>
                </a:lnTo>
                <a:lnTo>
                  <a:pt x="311814" y="88631"/>
                </a:lnTo>
                <a:lnTo>
                  <a:pt x="311814" y="114169"/>
                </a:lnTo>
                <a:lnTo>
                  <a:pt x="261909" y="114169"/>
                </a:lnTo>
                <a:lnTo>
                  <a:pt x="26190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592501" y="2371362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3005" y="7234388"/>
            <a:ext cx="11189241" cy="2351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07578" y="4215141"/>
            <a:ext cx="15949052" cy="2761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843005" y="2966275"/>
            <a:ext cx="15913625" cy="10063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14430" y="5357058"/>
            <a:ext cx="15949294" cy="325120"/>
          </a:xfrm>
          <a:custGeom>
            <a:avLst/>
            <a:gdLst/>
            <a:ahLst/>
            <a:cxnLst/>
            <a:rect l="l" t="t" r="r" b="b"/>
            <a:pathLst>
              <a:path w="15949294" h="325120">
                <a:moveTo>
                  <a:pt x="0" y="0"/>
                </a:moveTo>
                <a:lnTo>
                  <a:pt x="0" y="324676"/>
                </a:lnTo>
                <a:lnTo>
                  <a:pt x="15949052" y="324676"/>
                </a:lnTo>
                <a:lnTo>
                  <a:pt x="15949052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30945" y="1420893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479" y="363020"/>
                </a:moveTo>
                <a:lnTo>
                  <a:pt x="0" y="325904"/>
                </a:lnTo>
                <a:lnTo>
                  <a:pt x="44851" y="295697"/>
                </a:lnTo>
                <a:lnTo>
                  <a:pt x="80769" y="262539"/>
                </a:lnTo>
                <a:lnTo>
                  <a:pt x="108391" y="226442"/>
                </a:lnTo>
                <a:lnTo>
                  <a:pt x="128351" y="187422"/>
                </a:lnTo>
                <a:lnTo>
                  <a:pt x="141283" y="145493"/>
                </a:lnTo>
                <a:lnTo>
                  <a:pt x="147824" y="100669"/>
                </a:lnTo>
                <a:lnTo>
                  <a:pt x="19303" y="100669"/>
                </a:lnTo>
                <a:lnTo>
                  <a:pt x="19303" y="57961"/>
                </a:lnTo>
                <a:lnTo>
                  <a:pt x="199639" y="57961"/>
                </a:lnTo>
                <a:lnTo>
                  <a:pt x="197662" y="103204"/>
                </a:lnTo>
                <a:lnTo>
                  <a:pt x="191352" y="146881"/>
                </a:lnTo>
                <a:lnTo>
                  <a:pt x="180137" y="188758"/>
                </a:lnTo>
                <a:lnTo>
                  <a:pt x="163444" y="228603"/>
                </a:lnTo>
                <a:lnTo>
                  <a:pt x="140704" y="266184"/>
                </a:lnTo>
                <a:lnTo>
                  <a:pt x="111344" y="301269"/>
                </a:lnTo>
                <a:lnTo>
                  <a:pt x="74793" y="333625"/>
                </a:lnTo>
                <a:lnTo>
                  <a:pt x="30479" y="363020"/>
                </a:lnTo>
                <a:close/>
              </a:path>
              <a:path w="393064" h="459739">
                <a:moveTo>
                  <a:pt x="392674" y="179476"/>
                </a:moveTo>
                <a:lnTo>
                  <a:pt x="342891" y="179476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179476"/>
                </a:lnTo>
                <a:close/>
              </a:path>
              <a:path w="393064" h="459739">
                <a:moveTo>
                  <a:pt x="290568" y="437759"/>
                </a:moveTo>
                <a:lnTo>
                  <a:pt x="241293" y="437759"/>
                </a:lnTo>
                <a:lnTo>
                  <a:pt x="241293" y="12202"/>
                </a:lnTo>
                <a:lnTo>
                  <a:pt x="290568" y="12202"/>
                </a:lnTo>
                <a:lnTo>
                  <a:pt x="290568" y="179476"/>
                </a:lnTo>
                <a:lnTo>
                  <a:pt x="392674" y="179476"/>
                </a:lnTo>
                <a:lnTo>
                  <a:pt x="392674" y="222184"/>
                </a:lnTo>
                <a:lnTo>
                  <a:pt x="290568" y="222184"/>
                </a:lnTo>
                <a:lnTo>
                  <a:pt x="290568" y="437759"/>
                </a:lnTo>
                <a:close/>
              </a:path>
              <a:path w="393064" h="459739">
                <a:moveTo>
                  <a:pt x="392674" y="459113"/>
                </a:moveTo>
                <a:lnTo>
                  <a:pt x="342891" y="459113"/>
                </a:lnTo>
                <a:lnTo>
                  <a:pt x="342891" y="222184"/>
                </a:lnTo>
                <a:lnTo>
                  <a:pt x="392674" y="222184"/>
                </a:lnTo>
                <a:lnTo>
                  <a:pt x="392674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09469" y="1420893"/>
            <a:ext cx="382905" cy="450850"/>
          </a:xfrm>
          <a:custGeom>
            <a:avLst/>
            <a:gdLst/>
            <a:ahLst/>
            <a:cxnLst/>
            <a:rect l="l" t="t" r="r" b="b"/>
            <a:pathLst>
              <a:path w="382905" h="450850">
                <a:moveTo>
                  <a:pt x="369306" y="333531"/>
                </a:moveTo>
                <a:lnTo>
                  <a:pt x="316984" y="333531"/>
                </a:lnTo>
                <a:lnTo>
                  <a:pt x="316984" y="0"/>
                </a:lnTo>
                <a:lnTo>
                  <a:pt x="369306" y="0"/>
                </a:lnTo>
                <a:lnTo>
                  <a:pt x="369306" y="333531"/>
                </a:lnTo>
                <a:close/>
              </a:path>
              <a:path w="382905" h="450850">
                <a:moveTo>
                  <a:pt x="121916" y="260316"/>
                </a:moveTo>
                <a:lnTo>
                  <a:pt x="73721" y="251729"/>
                </a:lnTo>
                <a:lnTo>
                  <a:pt x="35051" y="227840"/>
                </a:lnTo>
                <a:lnTo>
                  <a:pt x="9334" y="191464"/>
                </a:lnTo>
                <a:lnTo>
                  <a:pt x="0" y="145411"/>
                </a:lnTo>
                <a:lnTo>
                  <a:pt x="9334" y="99144"/>
                </a:lnTo>
                <a:lnTo>
                  <a:pt x="35051" y="62791"/>
                </a:lnTo>
                <a:lnTo>
                  <a:pt x="73721" y="39022"/>
                </a:lnTo>
                <a:lnTo>
                  <a:pt x="121916" y="30505"/>
                </a:lnTo>
                <a:lnTo>
                  <a:pt x="170032" y="39022"/>
                </a:lnTo>
                <a:lnTo>
                  <a:pt x="208528" y="62791"/>
                </a:lnTo>
                <a:lnTo>
                  <a:pt x="217638" y="75756"/>
                </a:lnTo>
                <a:lnTo>
                  <a:pt x="121916" y="75756"/>
                </a:lnTo>
                <a:lnTo>
                  <a:pt x="93739" y="80705"/>
                </a:lnTo>
                <a:lnTo>
                  <a:pt x="71372" y="94758"/>
                </a:lnTo>
                <a:lnTo>
                  <a:pt x="56624" y="116724"/>
                </a:lnTo>
                <a:lnTo>
                  <a:pt x="51306" y="145411"/>
                </a:lnTo>
                <a:lnTo>
                  <a:pt x="56624" y="173883"/>
                </a:lnTo>
                <a:lnTo>
                  <a:pt x="71372" y="195873"/>
                </a:lnTo>
                <a:lnTo>
                  <a:pt x="93739" y="210045"/>
                </a:lnTo>
                <a:lnTo>
                  <a:pt x="121916" y="215066"/>
                </a:lnTo>
                <a:lnTo>
                  <a:pt x="217498" y="215066"/>
                </a:lnTo>
                <a:lnTo>
                  <a:pt x="208528" y="227840"/>
                </a:lnTo>
                <a:lnTo>
                  <a:pt x="170032" y="251729"/>
                </a:lnTo>
                <a:lnTo>
                  <a:pt x="121916" y="260316"/>
                </a:lnTo>
                <a:close/>
              </a:path>
              <a:path w="382905" h="450850">
                <a:moveTo>
                  <a:pt x="217498" y="215066"/>
                </a:moveTo>
                <a:lnTo>
                  <a:pt x="121916" y="215066"/>
                </a:lnTo>
                <a:lnTo>
                  <a:pt x="149880" y="210045"/>
                </a:lnTo>
                <a:lnTo>
                  <a:pt x="172271" y="195873"/>
                </a:lnTo>
                <a:lnTo>
                  <a:pt x="187137" y="173883"/>
                </a:lnTo>
                <a:lnTo>
                  <a:pt x="192527" y="145411"/>
                </a:lnTo>
                <a:lnTo>
                  <a:pt x="187137" y="116724"/>
                </a:lnTo>
                <a:lnTo>
                  <a:pt x="172271" y="94758"/>
                </a:lnTo>
                <a:lnTo>
                  <a:pt x="149880" y="80705"/>
                </a:lnTo>
                <a:lnTo>
                  <a:pt x="121916" y="75756"/>
                </a:lnTo>
                <a:lnTo>
                  <a:pt x="217638" y="75756"/>
                </a:lnTo>
                <a:lnTo>
                  <a:pt x="234071" y="99144"/>
                </a:lnTo>
                <a:lnTo>
                  <a:pt x="243325" y="145411"/>
                </a:lnTo>
                <a:lnTo>
                  <a:pt x="234071" y="191464"/>
                </a:lnTo>
                <a:lnTo>
                  <a:pt x="217498" y="215066"/>
                </a:lnTo>
                <a:close/>
              </a:path>
              <a:path w="382905" h="450850">
                <a:moveTo>
                  <a:pt x="382514" y="450470"/>
                </a:moveTo>
                <a:lnTo>
                  <a:pt x="69594" y="450470"/>
                </a:lnTo>
                <a:lnTo>
                  <a:pt x="69594" y="299974"/>
                </a:lnTo>
                <a:lnTo>
                  <a:pt x="122424" y="299974"/>
                </a:lnTo>
                <a:lnTo>
                  <a:pt x="122424" y="407762"/>
                </a:lnTo>
                <a:lnTo>
                  <a:pt x="382514" y="407762"/>
                </a:lnTo>
                <a:lnTo>
                  <a:pt x="382514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768182" y="1420893"/>
            <a:ext cx="382270" cy="459740"/>
          </a:xfrm>
          <a:custGeom>
            <a:avLst/>
            <a:gdLst/>
            <a:ahLst/>
            <a:cxnLst/>
            <a:rect l="l" t="t" r="r" b="b"/>
            <a:pathLst>
              <a:path w="382269" h="459739">
                <a:moveTo>
                  <a:pt x="379974" y="273536"/>
                </a:moveTo>
                <a:lnTo>
                  <a:pt x="327651" y="273536"/>
                </a:lnTo>
                <a:lnTo>
                  <a:pt x="327651" y="158122"/>
                </a:lnTo>
                <a:lnTo>
                  <a:pt x="246373" y="158122"/>
                </a:lnTo>
                <a:lnTo>
                  <a:pt x="246373" y="115413"/>
                </a:lnTo>
                <a:lnTo>
                  <a:pt x="327651" y="115413"/>
                </a:lnTo>
                <a:lnTo>
                  <a:pt x="327651" y="0"/>
                </a:lnTo>
                <a:lnTo>
                  <a:pt x="379974" y="0"/>
                </a:lnTo>
                <a:lnTo>
                  <a:pt x="379974" y="273536"/>
                </a:lnTo>
                <a:close/>
              </a:path>
              <a:path w="382269" h="459739">
                <a:moveTo>
                  <a:pt x="260597" y="73214"/>
                </a:moveTo>
                <a:lnTo>
                  <a:pt x="15239" y="73214"/>
                </a:lnTo>
                <a:lnTo>
                  <a:pt x="15239" y="31014"/>
                </a:lnTo>
                <a:lnTo>
                  <a:pt x="260597" y="31014"/>
                </a:lnTo>
                <a:lnTo>
                  <a:pt x="260597" y="73214"/>
                </a:lnTo>
                <a:close/>
              </a:path>
              <a:path w="382269" h="459739">
                <a:moveTo>
                  <a:pt x="26923" y="270994"/>
                </a:moveTo>
                <a:lnTo>
                  <a:pt x="0" y="229302"/>
                </a:lnTo>
                <a:lnTo>
                  <a:pt x="47544" y="204087"/>
                </a:lnTo>
                <a:lnTo>
                  <a:pt x="82801" y="168672"/>
                </a:lnTo>
                <a:lnTo>
                  <a:pt x="104724" y="126202"/>
                </a:lnTo>
                <a:lnTo>
                  <a:pt x="112265" y="79823"/>
                </a:lnTo>
                <a:lnTo>
                  <a:pt x="112265" y="73214"/>
                </a:lnTo>
                <a:lnTo>
                  <a:pt x="165095" y="73214"/>
                </a:lnTo>
                <a:lnTo>
                  <a:pt x="165181" y="79823"/>
                </a:lnTo>
                <a:lnTo>
                  <a:pt x="172279" y="121801"/>
                </a:lnTo>
                <a:lnTo>
                  <a:pt x="193022" y="160664"/>
                </a:lnTo>
                <a:lnTo>
                  <a:pt x="140204" y="160664"/>
                </a:lnTo>
                <a:lnTo>
                  <a:pt x="121575" y="196421"/>
                </a:lnTo>
                <a:lnTo>
                  <a:pt x="96327" y="227459"/>
                </a:lnTo>
                <a:lnTo>
                  <a:pt x="64696" y="252682"/>
                </a:lnTo>
                <a:lnTo>
                  <a:pt x="26923" y="270994"/>
                </a:lnTo>
                <a:close/>
              </a:path>
              <a:path w="382269" h="459739">
                <a:moveTo>
                  <a:pt x="246881" y="258791"/>
                </a:moveTo>
                <a:lnTo>
                  <a:pt x="211497" y="242172"/>
                </a:lnTo>
                <a:lnTo>
                  <a:pt x="181732" y="219642"/>
                </a:lnTo>
                <a:lnTo>
                  <a:pt x="157872" y="192155"/>
                </a:lnTo>
                <a:lnTo>
                  <a:pt x="140204" y="160664"/>
                </a:lnTo>
                <a:lnTo>
                  <a:pt x="193022" y="160664"/>
                </a:lnTo>
                <a:lnTo>
                  <a:pt x="193225" y="161045"/>
                </a:lnTo>
                <a:lnTo>
                  <a:pt x="227030" y="193998"/>
                </a:lnTo>
                <a:lnTo>
                  <a:pt x="272789" y="217608"/>
                </a:lnTo>
                <a:lnTo>
                  <a:pt x="246881" y="258791"/>
                </a:lnTo>
                <a:close/>
              </a:path>
              <a:path w="382269" h="459739">
                <a:moveTo>
                  <a:pt x="227578" y="459622"/>
                </a:moveTo>
                <a:lnTo>
                  <a:pt x="162865" y="453759"/>
                </a:lnTo>
                <a:lnTo>
                  <a:pt x="114106" y="436742"/>
                </a:lnTo>
                <a:lnTo>
                  <a:pt x="83349" y="409430"/>
                </a:lnTo>
                <a:lnTo>
                  <a:pt x="72642" y="372680"/>
                </a:lnTo>
                <a:lnTo>
                  <a:pt x="83349" y="336144"/>
                </a:lnTo>
                <a:lnTo>
                  <a:pt x="114106" y="308808"/>
                </a:lnTo>
                <a:lnTo>
                  <a:pt x="162865" y="291672"/>
                </a:lnTo>
                <a:lnTo>
                  <a:pt x="227578" y="285738"/>
                </a:lnTo>
                <a:lnTo>
                  <a:pt x="291997" y="291672"/>
                </a:lnTo>
                <a:lnTo>
                  <a:pt x="340605" y="308808"/>
                </a:lnTo>
                <a:lnTo>
                  <a:pt x="360377" y="326413"/>
                </a:lnTo>
                <a:lnTo>
                  <a:pt x="227578" y="326413"/>
                </a:lnTo>
                <a:lnTo>
                  <a:pt x="183899" y="329423"/>
                </a:lnTo>
                <a:lnTo>
                  <a:pt x="151697" y="338297"/>
                </a:lnTo>
                <a:lnTo>
                  <a:pt x="131783" y="352795"/>
                </a:lnTo>
                <a:lnTo>
                  <a:pt x="124964" y="372680"/>
                </a:lnTo>
                <a:lnTo>
                  <a:pt x="131783" y="392564"/>
                </a:lnTo>
                <a:lnTo>
                  <a:pt x="151697" y="407063"/>
                </a:lnTo>
                <a:lnTo>
                  <a:pt x="183899" y="415936"/>
                </a:lnTo>
                <a:lnTo>
                  <a:pt x="227578" y="418947"/>
                </a:lnTo>
                <a:lnTo>
                  <a:pt x="360608" y="418947"/>
                </a:lnTo>
                <a:lnTo>
                  <a:pt x="340605" y="436742"/>
                </a:lnTo>
                <a:lnTo>
                  <a:pt x="291997" y="453759"/>
                </a:lnTo>
                <a:lnTo>
                  <a:pt x="227578" y="459622"/>
                </a:lnTo>
                <a:close/>
              </a:path>
              <a:path w="382269" h="459739">
                <a:moveTo>
                  <a:pt x="360608" y="418947"/>
                </a:moveTo>
                <a:lnTo>
                  <a:pt x="227578" y="418947"/>
                </a:lnTo>
                <a:lnTo>
                  <a:pt x="270749" y="415936"/>
                </a:lnTo>
                <a:lnTo>
                  <a:pt x="302823" y="407063"/>
                </a:lnTo>
                <a:lnTo>
                  <a:pt x="322802" y="392564"/>
                </a:lnTo>
                <a:lnTo>
                  <a:pt x="329683" y="372680"/>
                </a:lnTo>
                <a:lnTo>
                  <a:pt x="322802" y="352795"/>
                </a:lnTo>
                <a:lnTo>
                  <a:pt x="302823" y="338297"/>
                </a:lnTo>
                <a:lnTo>
                  <a:pt x="270749" y="329423"/>
                </a:lnTo>
                <a:lnTo>
                  <a:pt x="227578" y="326413"/>
                </a:lnTo>
                <a:lnTo>
                  <a:pt x="360377" y="326413"/>
                </a:lnTo>
                <a:lnTo>
                  <a:pt x="371306" y="336144"/>
                </a:lnTo>
                <a:lnTo>
                  <a:pt x="382006" y="372680"/>
                </a:lnTo>
                <a:lnTo>
                  <a:pt x="371306" y="409430"/>
                </a:lnTo>
                <a:lnTo>
                  <a:pt x="360608" y="4189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282265" y="1451896"/>
            <a:ext cx="52069" cy="76835"/>
          </a:xfrm>
          <a:custGeom>
            <a:avLst/>
            <a:gdLst/>
            <a:ahLst/>
            <a:cxnLst/>
            <a:rect l="l" t="t" r="r" b="b"/>
            <a:pathLst>
              <a:path w="52070" h="76834">
                <a:moveTo>
                  <a:pt x="0" y="0"/>
                </a:moveTo>
                <a:lnTo>
                  <a:pt x="51814" y="0"/>
                </a:lnTo>
                <a:lnTo>
                  <a:pt x="51814" y="76233"/>
                </a:lnTo>
                <a:lnTo>
                  <a:pt x="0" y="76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282265" y="1549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82265" y="1571328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0" y="0"/>
                </a:moveTo>
                <a:lnTo>
                  <a:pt x="51814" y="0"/>
                </a:lnTo>
                <a:lnTo>
                  <a:pt x="51814" y="74962"/>
                </a:lnTo>
                <a:lnTo>
                  <a:pt x="0" y="74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282265" y="1667255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551498" y="1451399"/>
            <a:ext cx="52069" cy="77470"/>
          </a:xfrm>
          <a:custGeom>
            <a:avLst/>
            <a:gdLst/>
            <a:ahLst/>
            <a:cxnLst/>
            <a:rect l="l" t="t" r="r" b="b"/>
            <a:pathLst>
              <a:path w="52070" h="77469">
                <a:moveTo>
                  <a:pt x="51814" y="77281"/>
                </a:moveTo>
                <a:lnTo>
                  <a:pt x="0" y="77281"/>
                </a:lnTo>
                <a:lnTo>
                  <a:pt x="0" y="0"/>
                </a:lnTo>
                <a:lnTo>
                  <a:pt x="51814" y="0"/>
                </a:lnTo>
                <a:lnTo>
                  <a:pt x="51814" y="77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551498" y="1570880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51814" y="75247"/>
                </a:moveTo>
                <a:lnTo>
                  <a:pt x="0" y="75247"/>
                </a:lnTo>
                <a:lnTo>
                  <a:pt x="0" y="0"/>
                </a:lnTo>
                <a:lnTo>
                  <a:pt x="51814" y="0"/>
                </a:lnTo>
                <a:lnTo>
                  <a:pt x="51814" y="75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442535" y="1688328"/>
            <a:ext cx="0" cy="92710"/>
          </a:xfrm>
          <a:custGeom>
            <a:avLst/>
            <a:gdLst/>
            <a:ahLst/>
            <a:cxnLst/>
            <a:rect l="l" t="t" r="r" b="b"/>
            <a:pathLst>
              <a:path w="0" h="92710">
                <a:moveTo>
                  <a:pt x="0" y="0"/>
                </a:moveTo>
                <a:lnTo>
                  <a:pt x="0" y="925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235530" y="18024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533" y="0"/>
                </a:lnTo>
              </a:path>
            </a:pathLst>
          </a:custGeom>
          <a:ln w="432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97799" y="1420893"/>
            <a:ext cx="427355" cy="450850"/>
          </a:xfrm>
          <a:custGeom>
            <a:avLst/>
            <a:gdLst/>
            <a:ahLst/>
            <a:cxnLst/>
            <a:rect l="l" t="t" r="r" b="b"/>
            <a:pathLst>
              <a:path w="427354" h="450850">
                <a:moveTo>
                  <a:pt x="247389" y="196763"/>
                </a:moveTo>
                <a:lnTo>
                  <a:pt x="196083" y="191170"/>
                </a:lnTo>
                <a:lnTo>
                  <a:pt x="201615" y="156573"/>
                </a:lnTo>
                <a:lnTo>
                  <a:pt x="204909" y="126408"/>
                </a:lnTo>
                <a:lnTo>
                  <a:pt x="206584" y="100153"/>
                </a:lnTo>
                <a:lnTo>
                  <a:pt x="207258" y="77281"/>
                </a:lnTo>
                <a:lnTo>
                  <a:pt x="27939" y="77281"/>
                </a:lnTo>
                <a:lnTo>
                  <a:pt x="27939" y="34573"/>
                </a:lnTo>
                <a:lnTo>
                  <a:pt x="258565" y="34573"/>
                </a:lnTo>
                <a:lnTo>
                  <a:pt x="258455" y="77281"/>
                </a:lnTo>
                <a:lnTo>
                  <a:pt x="258390" y="86941"/>
                </a:lnTo>
                <a:lnTo>
                  <a:pt x="257168" y="118210"/>
                </a:lnTo>
                <a:lnTo>
                  <a:pt x="253850" y="154817"/>
                </a:lnTo>
                <a:lnTo>
                  <a:pt x="247389" y="196763"/>
                </a:lnTo>
                <a:close/>
              </a:path>
              <a:path w="427354" h="450850">
                <a:moveTo>
                  <a:pt x="5587" y="277095"/>
                </a:moveTo>
                <a:lnTo>
                  <a:pt x="0" y="234386"/>
                </a:lnTo>
                <a:lnTo>
                  <a:pt x="67292" y="233957"/>
                </a:lnTo>
                <a:lnTo>
                  <a:pt x="91437" y="233370"/>
                </a:lnTo>
                <a:lnTo>
                  <a:pt x="91437" y="139310"/>
                </a:lnTo>
                <a:lnTo>
                  <a:pt x="143252" y="139310"/>
                </a:lnTo>
                <a:lnTo>
                  <a:pt x="143252" y="231844"/>
                </a:lnTo>
                <a:lnTo>
                  <a:pt x="286626" y="231844"/>
                </a:lnTo>
                <a:lnTo>
                  <a:pt x="240426" y="265031"/>
                </a:lnTo>
                <a:lnTo>
                  <a:pt x="190833" y="270240"/>
                </a:lnTo>
                <a:lnTo>
                  <a:pt x="141410" y="273726"/>
                </a:lnTo>
                <a:lnTo>
                  <a:pt x="93300" y="275814"/>
                </a:lnTo>
                <a:lnTo>
                  <a:pt x="47644" y="276829"/>
                </a:lnTo>
                <a:lnTo>
                  <a:pt x="5587" y="277095"/>
                </a:lnTo>
                <a:close/>
              </a:path>
              <a:path w="427354" h="450850">
                <a:moveTo>
                  <a:pt x="286626" y="231844"/>
                </a:moveTo>
                <a:lnTo>
                  <a:pt x="143252" y="231844"/>
                </a:lnTo>
                <a:lnTo>
                  <a:pt x="179263" y="230081"/>
                </a:lnTo>
                <a:lnTo>
                  <a:pt x="215323" y="227650"/>
                </a:lnTo>
                <a:lnTo>
                  <a:pt x="250906" y="224266"/>
                </a:lnTo>
                <a:lnTo>
                  <a:pt x="285488" y="219642"/>
                </a:lnTo>
                <a:lnTo>
                  <a:pt x="286626" y="231844"/>
                </a:lnTo>
                <a:close/>
              </a:path>
              <a:path w="427354" h="450850">
                <a:moveTo>
                  <a:pt x="366258" y="344716"/>
                </a:moveTo>
                <a:lnTo>
                  <a:pt x="313428" y="344716"/>
                </a:lnTo>
                <a:lnTo>
                  <a:pt x="313428" y="0"/>
                </a:lnTo>
                <a:lnTo>
                  <a:pt x="366258" y="0"/>
                </a:lnTo>
                <a:lnTo>
                  <a:pt x="366258" y="145411"/>
                </a:lnTo>
                <a:lnTo>
                  <a:pt x="427217" y="145411"/>
                </a:lnTo>
                <a:lnTo>
                  <a:pt x="427217" y="188628"/>
                </a:lnTo>
                <a:lnTo>
                  <a:pt x="366258" y="188628"/>
                </a:lnTo>
                <a:lnTo>
                  <a:pt x="366258" y="344716"/>
                </a:lnTo>
                <a:close/>
              </a:path>
              <a:path w="427354" h="450850">
                <a:moveTo>
                  <a:pt x="380990" y="450470"/>
                </a:moveTo>
                <a:lnTo>
                  <a:pt x="69086" y="450470"/>
                </a:lnTo>
                <a:lnTo>
                  <a:pt x="69086" y="314210"/>
                </a:lnTo>
                <a:lnTo>
                  <a:pt x="121916" y="314210"/>
                </a:lnTo>
                <a:lnTo>
                  <a:pt x="121916" y="407762"/>
                </a:lnTo>
                <a:lnTo>
                  <a:pt x="380990" y="407762"/>
                </a:lnTo>
                <a:lnTo>
                  <a:pt x="380990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195118" y="1419876"/>
            <a:ext cx="353695" cy="461645"/>
          </a:xfrm>
          <a:custGeom>
            <a:avLst/>
            <a:gdLst/>
            <a:ahLst/>
            <a:cxnLst/>
            <a:rect l="l" t="t" r="r" b="b"/>
            <a:pathLst>
              <a:path w="353695" h="461644">
                <a:moveTo>
                  <a:pt x="40130" y="351834"/>
                </a:moveTo>
                <a:lnTo>
                  <a:pt x="1015" y="351834"/>
                </a:lnTo>
                <a:lnTo>
                  <a:pt x="1015" y="169816"/>
                </a:lnTo>
                <a:lnTo>
                  <a:pt x="161031" y="169816"/>
                </a:lnTo>
                <a:lnTo>
                  <a:pt x="161031" y="84399"/>
                </a:lnTo>
                <a:lnTo>
                  <a:pt x="0" y="84399"/>
                </a:lnTo>
                <a:lnTo>
                  <a:pt x="0" y="41691"/>
                </a:lnTo>
                <a:lnTo>
                  <a:pt x="213862" y="41691"/>
                </a:lnTo>
                <a:lnTo>
                  <a:pt x="213862" y="212015"/>
                </a:lnTo>
                <a:lnTo>
                  <a:pt x="53846" y="212015"/>
                </a:lnTo>
                <a:lnTo>
                  <a:pt x="53846" y="308617"/>
                </a:lnTo>
                <a:lnTo>
                  <a:pt x="264691" y="308617"/>
                </a:lnTo>
                <a:lnTo>
                  <a:pt x="268217" y="335564"/>
                </a:lnTo>
                <a:lnTo>
                  <a:pt x="222014" y="342528"/>
                </a:lnTo>
                <a:lnTo>
                  <a:pt x="177177" y="347222"/>
                </a:lnTo>
                <a:lnTo>
                  <a:pt x="132633" y="350061"/>
                </a:lnTo>
                <a:lnTo>
                  <a:pt x="87308" y="351460"/>
                </a:lnTo>
                <a:lnTo>
                  <a:pt x="40130" y="351834"/>
                </a:lnTo>
                <a:close/>
              </a:path>
              <a:path w="353695" h="461644">
                <a:moveTo>
                  <a:pt x="264691" y="308617"/>
                </a:moveTo>
                <a:lnTo>
                  <a:pt x="53846" y="308617"/>
                </a:lnTo>
                <a:lnTo>
                  <a:pt x="106899" y="307585"/>
                </a:lnTo>
                <a:lnTo>
                  <a:pt x="158238" y="304931"/>
                </a:lnTo>
                <a:lnTo>
                  <a:pt x="209576" y="300181"/>
                </a:lnTo>
                <a:lnTo>
                  <a:pt x="262629" y="292856"/>
                </a:lnTo>
                <a:lnTo>
                  <a:pt x="264691" y="308617"/>
                </a:lnTo>
                <a:close/>
              </a:path>
              <a:path w="353695" h="461644">
                <a:moveTo>
                  <a:pt x="353559" y="461147"/>
                </a:moveTo>
                <a:lnTo>
                  <a:pt x="300728" y="461147"/>
                </a:lnTo>
                <a:lnTo>
                  <a:pt x="300728" y="0"/>
                </a:lnTo>
                <a:lnTo>
                  <a:pt x="353559" y="0"/>
                </a:lnTo>
                <a:lnTo>
                  <a:pt x="353559" y="46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45101" y="2420488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862549" y="2435099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845101" y="254246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862549" y="2557072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052226" y="2405538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271360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476234" y="2400280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687862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885232" y="2405538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30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30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30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090857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327626" y="2497992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342260" y="2403335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327626" y="2611706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441883" y="2403660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86908" y="2371737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12425" y="2379195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497979" y="251768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12425" y="2530391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586908" y="2530222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660828" y="2376995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69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69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69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69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69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69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006038" y="2372113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89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89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89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89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348996" y="2371737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4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4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4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4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4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714843" y="2371362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10" h="337819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10" h="337819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10" h="337819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26658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251794" y="2383755"/>
            <a:ext cx="304800" cy="325755"/>
          </a:xfrm>
          <a:custGeom>
            <a:avLst/>
            <a:gdLst/>
            <a:ahLst/>
            <a:cxnLst/>
            <a:rect l="l" t="t" r="r" b="b"/>
            <a:pathLst>
              <a:path w="304800" h="325755">
                <a:moveTo>
                  <a:pt x="27766" y="141209"/>
                </a:moveTo>
                <a:lnTo>
                  <a:pt x="15384" y="116422"/>
                </a:lnTo>
                <a:lnTo>
                  <a:pt x="60007" y="104122"/>
                </a:lnTo>
                <a:lnTo>
                  <a:pt x="98544" y="82246"/>
                </a:lnTo>
                <a:lnTo>
                  <a:pt x="125613" y="53047"/>
                </a:lnTo>
                <a:lnTo>
                  <a:pt x="135832" y="18777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77"/>
                </a:lnTo>
                <a:lnTo>
                  <a:pt x="178438" y="52571"/>
                </a:lnTo>
                <a:lnTo>
                  <a:pt x="187565" y="62342"/>
                </a:lnTo>
                <a:lnTo>
                  <a:pt x="151967" y="62342"/>
                </a:lnTo>
                <a:lnTo>
                  <a:pt x="131083" y="90667"/>
                </a:lnTo>
                <a:lnTo>
                  <a:pt x="101686" y="113746"/>
                </a:lnTo>
                <a:lnTo>
                  <a:pt x="66380" y="130840"/>
                </a:lnTo>
                <a:lnTo>
                  <a:pt x="27766" y="141209"/>
                </a:lnTo>
                <a:close/>
              </a:path>
              <a:path w="304800" h="325755">
                <a:moveTo>
                  <a:pt x="276542" y="141209"/>
                </a:moveTo>
                <a:lnTo>
                  <a:pt x="238134" y="130787"/>
                </a:lnTo>
                <a:lnTo>
                  <a:pt x="202857" y="113605"/>
                </a:lnTo>
                <a:lnTo>
                  <a:pt x="173279" y="90509"/>
                </a:lnTo>
                <a:lnTo>
                  <a:pt x="151967" y="62342"/>
                </a:lnTo>
                <a:lnTo>
                  <a:pt x="187565" y="62342"/>
                </a:lnTo>
                <a:lnTo>
                  <a:pt x="205765" y="81824"/>
                </a:lnTo>
                <a:lnTo>
                  <a:pt x="244560" y="103964"/>
                </a:lnTo>
                <a:lnTo>
                  <a:pt x="289300" y="116422"/>
                </a:lnTo>
                <a:lnTo>
                  <a:pt x="276542" y="141209"/>
                </a:lnTo>
                <a:close/>
              </a:path>
              <a:path w="304800" h="325755">
                <a:moveTo>
                  <a:pt x="304309" y="203175"/>
                </a:moveTo>
                <a:lnTo>
                  <a:pt x="0" y="203175"/>
                </a:lnTo>
                <a:lnTo>
                  <a:pt x="0" y="177638"/>
                </a:lnTo>
                <a:lnTo>
                  <a:pt x="303934" y="177638"/>
                </a:lnTo>
                <a:lnTo>
                  <a:pt x="304309" y="203175"/>
                </a:lnTo>
                <a:close/>
              </a:path>
              <a:path w="304800" h="325755">
                <a:moveTo>
                  <a:pt x="166601" y="325231"/>
                </a:moveTo>
                <a:lnTo>
                  <a:pt x="135832" y="325231"/>
                </a:lnTo>
                <a:lnTo>
                  <a:pt x="135832" y="203175"/>
                </a:lnTo>
                <a:lnTo>
                  <a:pt x="166601" y="203175"/>
                </a:lnTo>
                <a:lnTo>
                  <a:pt x="166601" y="325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597754" y="2372113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5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5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5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5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5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0399" y="7224847"/>
            <a:ext cx="10992511" cy="2368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07578" y="4218725"/>
            <a:ext cx="15949052" cy="2748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807578" y="2994565"/>
            <a:ext cx="6065758" cy="96088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30399" y="6633196"/>
            <a:ext cx="15949294" cy="325120"/>
          </a:xfrm>
          <a:custGeom>
            <a:avLst/>
            <a:gdLst/>
            <a:ahLst/>
            <a:cxnLst/>
            <a:rect l="l" t="t" r="r" b="b"/>
            <a:pathLst>
              <a:path w="15949294" h="325120">
                <a:moveTo>
                  <a:pt x="0" y="0"/>
                </a:moveTo>
                <a:lnTo>
                  <a:pt x="0" y="324676"/>
                </a:lnTo>
                <a:lnTo>
                  <a:pt x="15949052" y="324676"/>
                </a:lnTo>
                <a:lnTo>
                  <a:pt x="15949052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30945" y="1420893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479" y="363020"/>
                </a:moveTo>
                <a:lnTo>
                  <a:pt x="0" y="325904"/>
                </a:lnTo>
                <a:lnTo>
                  <a:pt x="44851" y="295697"/>
                </a:lnTo>
                <a:lnTo>
                  <a:pt x="80769" y="262539"/>
                </a:lnTo>
                <a:lnTo>
                  <a:pt x="108391" y="226442"/>
                </a:lnTo>
                <a:lnTo>
                  <a:pt x="128351" y="187422"/>
                </a:lnTo>
                <a:lnTo>
                  <a:pt x="141283" y="145493"/>
                </a:lnTo>
                <a:lnTo>
                  <a:pt x="147824" y="100669"/>
                </a:lnTo>
                <a:lnTo>
                  <a:pt x="19303" y="100669"/>
                </a:lnTo>
                <a:lnTo>
                  <a:pt x="19303" y="57961"/>
                </a:lnTo>
                <a:lnTo>
                  <a:pt x="199639" y="57961"/>
                </a:lnTo>
                <a:lnTo>
                  <a:pt x="197662" y="103204"/>
                </a:lnTo>
                <a:lnTo>
                  <a:pt x="191352" y="146881"/>
                </a:lnTo>
                <a:lnTo>
                  <a:pt x="180137" y="188758"/>
                </a:lnTo>
                <a:lnTo>
                  <a:pt x="163444" y="228603"/>
                </a:lnTo>
                <a:lnTo>
                  <a:pt x="140704" y="266184"/>
                </a:lnTo>
                <a:lnTo>
                  <a:pt x="111344" y="301269"/>
                </a:lnTo>
                <a:lnTo>
                  <a:pt x="74793" y="333625"/>
                </a:lnTo>
                <a:lnTo>
                  <a:pt x="30479" y="363020"/>
                </a:lnTo>
                <a:close/>
              </a:path>
              <a:path w="393064" h="459739">
                <a:moveTo>
                  <a:pt x="392674" y="179476"/>
                </a:moveTo>
                <a:lnTo>
                  <a:pt x="342891" y="179476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179476"/>
                </a:lnTo>
                <a:close/>
              </a:path>
              <a:path w="393064" h="459739">
                <a:moveTo>
                  <a:pt x="290568" y="437759"/>
                </a:moveTo>
                <a:lnTo>
                  <a:pt x="241293" y="437759"/>
                </a:lnTo>
                <a:lnTo>
                  <a:pt x="241293" y="12202"/>
                </a:lnTo>
                <a:lnTo>
                  <a:pt x="290568" y="12202"/>
                </a:lnTo>
                <a:lnTo>
                  <a:pt x="290568" y="179476"/>
                </a:lnTo>
                <a:lnTo>
                  <a:pt x="392674" y="179476"/>
                </a:lnTo>
                <a:lnTo>
                  <a:pt x="392674" y="222184"/>
                </a:lnTo>
                <a:lnTo>
                  <a:pt x="290568" y="222184"/>
                </a:lnTo>
                <a:lnTo>
                  <a:pt x="290568" y="437759"/>
                </a:lnTo>
                <a:close/>
              </a:path>
              <a:path w="393064" h="459739">
                <a:moveTo>
                  <a:pt x="392674" y="459113"/>
                </a:moveTo>
                <a:lnTo>
                  <a:pt x="342891" y="459113"/>
                </a:lnTo>
                <a:lnTo>
                  <a:pt x="342891" y="222184"/>
                </a:lnTo>
                <a:lnTo>
                  <a:pt x="392674" y="222184"/>
                </a:lnTo>
                <a:lnTo>
                  <a:pt x="392674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09469" y="1420893"/>
            <a:ext cx="382905" cy="450850"/>
          </a:xfrm>
          <a:custGeom>
            <a:avLst/>
            <a:gdLst/>
            <a:ahLst/>
            <a:cxnLst/>
            <a:rect l="l" t="t" r="r" b="b"/>
            <a:pathLst>
              <a:path w="382905" h="450850">
                <a:moveTo>
                  <a:pt x="369306" y="333531"/>
                </a:moveTo>
                <a:lnTo>
                  <a:pt x="316984" y="333531"/>
                </a:lnTo>
                <a:lnTo>
                  <a:pt x="316984" y="0"/>
                </a:lnTo>
                <a:lnTo>
                  <a:pt x="369306" y="0"/>
                </a:lnTo>
                <a:lnTo>
                  <a:pt x="369306" y="333531"/>
                </a:lnTo>
                <a:close/>
              </a:path>
              <a:path w="382905" h="450850">
                <a:moveTo>
                  <a:pt x="121916" y="260316"/>
                </a:moveTo>
                <a:lnTo>
                  <a:pt x="73721" y="251729"/>
                </a:lnTo>
                <a:lnTo>
                  <a:pt x="35051" y="227840"/>
                </a:lnTo>
                <a:lnTo>
                  <a:pt x="9334" y="191464"/>
                </a:lnTo>
                <a:lnTo>
                  <a:pt x="0" y="145411"/>
                </a:lnTo>
                <a:lnTo>
                  <a:pt x="9334" y="99144"/>
                </a:lnTo>
                <a:lnTo>
                  <a:pt x="35051" y="62791"/>
                </a:lnTo>
                <a:lnTo>
                  <a:pt x="73721" y="39022"/>
                </a:lnTo>
                <a:lnTo>
                  <a:pt x="121916" y="30505"/>
                </a:lnTo>
                <a:lnTo>
                  <a:pt x="170032" y="39022"/>
                </a:lnTo>
                <a:lnTo>
                  <a:pt x="208528" y="62791"/>
                </a:lnTo>
                <a:lnTo>
                  <a:pt x="217638" y="75756"/>
                </a:lnTo>
                <a:lnTo>
                  <a:pt x="121916" y="75756"/>
                </a:lnTo>
                <a:lnTo>
                  <a:pt x="93739" y="80705"/>
                </a:lnTo>
                <a:lnTo>
                  <a:pt x="71372" y="94758"/>
                </a:lnTo>
                <a:lnTo>
                  <a:pt x="56624" y="116724"/>
                </a:lnTo>
                <a:lnTo>
                  <a:pt x="51306" y="145411"/>
                </a:lnTo>
                <a:lnTo>
                  <a:pt x="56624" y="173883"/>
                </a:lnTo>
                <a:lnTo>
                  <a:pt x="71372" y="195873"/>
                </a:lnTo>
                <a:lnTo>
                  <a:pt x="93739" y="210045"/>
                </a:lnTo>
                <a:lnTo>
                  <a:pt x="121916" y="215066"/>
                </a:lnTo>
                <a:lnTo>
                  <a:pt x="217498" y="215066"/>
                </a:lnTo>
                <a:lnTo>
                  <a:pt x="208528" y="227840"/>
                </a:lnTo>
                <a:lnTo>
                  <a:pt x="170032" y="251729"/>
                </a:lnTo>
                <a:lnTo>
                  <a:pt x="121916" y="260316"/>
                </a:lnTo>
                <a:close/>
              </a:path>
              <a:path w="382905" h="450850">
                <a:moveTo>
                  <a:pt x="217498" y="215066"/>
                </a:moveTo>
                <a:lnTo>
                  <a:pt x="121916" y="215066"/>
                </a:lnTo>
                <a:lnTo>
                  <a:pt x="149880" y="210045"/>
                </a:lnTo>
                <a:lnTo>
                  <a:pt x="172271" y="195873"/>
                </a:lnTo>
                <a:lnTo>
                  <a:pt x="187137" y="173883"/>
                </a:lnTo>
                <a:lnTo>
                  <a:pt x="192527" y="145411"/>
                </a:lnTo>
                <a:lnTo>
                  <a:pt x="187137" y="116724"/>
                </a:lnTo>
                <a:lnTo>
                  <a:pt x="172271" y="94758"/>
                </a:lnTo>
                <a:lnTo>
                  <a:pt x="149880" y="80705"/>
                </a:lnTo>
                <a:lnTo>
                  <a:pt x="121916" y="75756"/>
                </a:lnTo>
                <a:lnTo>
                  <a:pt x="217638" y="75756"/>
                </a:lnTo>
                <a:lnTo>
                  <a:pt x="234071" y="99144"/>
                </a:lnTo>
                <a:lnTo>
                  <a:pt x="243325" y="145411"/>
                </a:lnTo>
                <a:lnTo>
                  <a:pt x="234071" y="191464"/>
                </a:lnTo>
                <a:lnTo>
                  <a:pt x="217498" y="215066"/>
                </a:lnTo>
                <a:close/>
              </a:path>
              <a:path w="382905" h="450850">
                <a:moveTo>
                  <a:pt x="382514" y="450470"/>
                </a:moveTo>
                <a:lnTo>
                  <a:pt x="69594" y="450470"/>
                </a:lnTo>
                <a:lnTo>
                  <a:pt x="69594" y="299974"/>
                </a:lnTo>
                <a:lnTo>
                  <a:pt x="122424" y="299974"/>
                </a:lnTo>
                <a:lnTo>
                  <a:pt x="122424" y="407762"/>
                </a:lnTo>
                <a:lnTo>
                  <a:pt x="382514" y="407762"/>
                </a:lnTo>
                <a:lnTo>
                  <a:pt x="382514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768182" y="1420893"/>
            <a:ext cx="382270" cy="459740"/>
          </a:xfrm>
          <a:custGeom>
            <a:avLst/>
            <a:gdLst/>
            <a:ahLst/>
            <a:cxnLst/>
            <a:rect l="l" t="t" r="r" b="b"/>
            <a:pathLst>
              <a:path w="382269" h="459739">
                <a:moveTo>
                  <a:pt x="379974" y="273536"/>
                </a:moveTo>
                <a:lnTo>
                  <a:pt x="327651" y="273536"/>
                </a:lnTo>
                <a:lnTo>
                  <a:pt x="327651" y="158122"/>
                </a:lnTo>
                <a:lnTo>
                  <a:pt x="246373" y="158122"/>
                </a:lnTo>
                <a:lnTo>
                  <a:pt x="246373" y="115413"/>
                </a:lnTo>
                <a:lnTo>
                  <a:pt x="327651" y="115413"/>
                </a:lnTo>
                <a:lnTo>
                  <a:pt x="327651" y="0"/>
                </a:lnTo>
                <a:lnTo>
                  <a:pt x="379974" y="0"/>
                </a:lnTo>
                <a:lnTo>
                  <a:pt x="379974" y="273536"/>
                </a:lnTo>
                <a:close/>
              </a:path>
              <a:path w="382269" h="459739">
                <a:moveTo>
                  <a:pt x="260597" y="73214"/>
                </a:moveTo>
                <a:lnTo>
                  <a:pt x="15239" y="73214"/>
                </a:lnTo>
                <a:lnTo>
                  <a:pt x="15239" y="31014"/>
                </a:lnTo>
                <a:lnTo>
                  <a:pt x="260597" y="31014"/>
                </a:lnTo>
                <a:lnTo>
                  <a:pt x="260597" y="73214"/>
                </a:lnTo>
                <a:close/>
              </a:path>
              <a:path w="382269" h="459739">
                <a:moveTo>
                  <a:pt x="26923" y="270994"/>
                </a:moveTo>
                <a:lnTo>
                  <a:pt x="0" y="229302"/>
                </a:lnTo>
                <a:lnTo>
                  <a:pt x="47544" y="204087"/>
                </a:lnTo>
                <a:lnTo>
                  <a:pt x="82801" y="168672"/>
                </a:lnTo>
                <a:lnTo>
                  <a:pt x="104724" y="126202"/>
                </a:lnTo>
                <a:lnTo>
                  <a:pt x="112265" y="79823"/>
                </a:lnTo>
                <a:lnTo>
                  <a:pt x="112265" y="73214"/>
                </a:lnTo>
                <a:lnTo>
                  <a:pt x="165095" y="73214"/>
                </a:lnTo>
                <a:lnTo>
                  <a:pt x="165181" y="79823"/>
                </a:lnTo>
                <a:lnTo>
                  <a:pt x="172279" y="121801"/>
                </a:lnTo>
                <a:lnTo>
                  <a:pt x="193022" y="160664"/>
                </a:lnTo>
                <a:lnTo>
                  <a:pt x="140204" y="160664"/>
                </a:lnTo>
                <a:lnTo>
                  <a:pt x="121575" y="196421"/>
                </a:lnTo>
                <a:lnTo>
                  <a:pt x="96327" y="227459"/>
                </a:lnTo>
                <a:lnTo>
                  <a:pt x="64696" y="252682"/>
                </a:lnTo>
                <a:lnTo>
                  <a:pt x="26923" y="270994"/>
                </a:lnTo>
                <a:close/>
              </a:path>
              <a:path w="382269" h="459739">
                <a:moveTo>
                  <a:pt x="246881" y="258791"/>
                </a:moveTo>
                <a:lnTo>
                  <a:pt x="211497" y="242172"/>
                </a:lnTo>
                <a:lnTo>
                  <a:pt x="181732" y="219642"/>
                </a:lnTo>
                <a:lnTo>
                  <a:pt x="157872" y="192155"/>
                </a:lnTo>
                <a:lnTo>
                  <a:pt x="140204" y="160664"/>
                </a:lnTo>
                <a:lnTo>
                  <a:pt x="193022" y="160664"/>
                </a:lnTo>
                <a:lnTo>
                  <a:pt x="193225" y="161045"/>
                </a:lnTo>
                <a:lnTo>
                  <a:pt x="227030" y="193998"/>
                </a:lnTo>
                <a:lnTo>
                  <a:pt x="272789" y="217608"/>
                </a:lnTo>
                <a:lnTo>
                  <a:pt x="246881" y="258791"/>
                </a:lnTo>
                <a:close/>
              </a:path>
              <a:path w="382269" h="459739">
                <a:moveTo>
                  <a:pt x="227578" y="459622"/>
                </a:moveTo>
                <a:lnTo>
                  <a:pt x="162865" y="453759"/>
                </a:lnTo>
                <a:lnTo>
                  <a:pt x="114106" y="436742"/>
                </a:lnTo>
                <a:lnTo>
                  <a:pt x="83349" y="409430"/>
                </a:lnTo>
                <a:lnTo>
                  <a:pt x="72642" y="372680"/>
                </a:lnTo>
                <a:lnTo>
                  <a:pt x="83349" y="336144"/>
                </a:lnTo>
                <a:lnTo>
                  <a:pt x="114106" y="308808"/>
                </a:lnTo>
                <a:lnTo>
                  <a:pt x="162865" y="291672"/>
                </a:lnTo>
                <a:lnTo>
                  <a:pt x="227578" y="285738"/>
                </a:lnTo>
                <a:lnTo>
                  <a:pt x="291997" y="291672"/>
                </a:lnTo>
                <a:lnTo>
                  <a:pt x="340605" y="308808"/>
                </a:lnTo>
                <a:lnTo>
                  <a:pt x="360377" y="326413"/>
                </a:lnTo>
                <a:lnTo>
                  <a:pt x="227578" y="326413"/>
                </a:lnTo>
                <a:lnTo>
                  <a:pt x="183899" y="329423"/>
                </a:lnTo>
                <a:lnTo>
                  <a:pt x="151697" y="338297"/>
                </a:lnTo>
                <a:lnTo>
                  <a:pt x="131783" y="352795"/>
                </a:lnTo>
                <a:lnTo>
                  <a:pt x="124964" y="372680"/>
                </a:lnTo>
                <a:lnTo>
                  <a:pt x="131783" y="392564"/>
                </a:lnTo>
                <a:lnTo>
                  <a:pt x="151697" y="407063"/>
                </a:lnTo>
                <a:lnTo>
                  <a:pt x="183899" y="415936"/>
                </a:lnTo>
                <a:lnTo>
                  <a:pt x="227578" y="418947"/>
                </a:lnTo>
                <a:lnTo>
                  <a:pt x="360608" y="418947"/>
                </a:lnTo>
                <a:lnTo>
                  <a:pt x="340605" y="436742"/>
                </a:lnTo>
                <a:lnTo>
                  <a:pt x="291997" y="453759"/>
                </a:lnTo>
                <a:lnTo>
                  <a:pt x="227578" y="459622"/>
                </a:lnTo>
                <a:close/>
              </a:path>
              <a:path w="382269" h="459739">
                <a:moveTo>
                  <a:pt x="360608" y="418947"/>
                </a:moveTo>
                <a:lnTo>
                  <a:pt x="227578" y="418947"/>
                </a:lnTo>
                <a:lnTo>
                  <a:pt x="270749" y="415936"/>
                </a:lnTo>
                <a:lnTo>
                  <a:pt x="302823" y="407063"/>
                </a:lnTo>
                <a:lnTo>
                  <a:pt x="322802" y="392564"/>
                </a:lnTo>
                <a:lnTo>
                  <a:pt x="329683" y="372680"/>
                </a:lnTo>
                <a:lnTo>
                  <a:pt x="322802" y="352795"/>
                </a:lnTo>
                <a:lnTo>
                  <a:pt x="302823" y="338297"/>
                </a:lnTo>
                <a:lnTo>
                  <a:pt x="270749" y="329423"/>
                </a:lnTo>
                <a:lnTo>
                  <a:pt x="227578" y="326413"/>
                </a:lnTo>
                <a:lnTo>
                  <a:pt x="360377" y="326413"/>
                </a:lnTo>
                <a:lnTo>
                  <a:pt x="371306" y="336144"/>
                </a:lnTo>
                <a:lnTo>
                  <a:pt x="382006" y="372680"/>
                </a:lnTo>
                <a:lnTo>
                  <a:pt x="371306" y="409430"/>
                </a:lnTo>
                <a:lnTo>
                  <a:pt x="360608" y="4189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282265" y="1451896"/>
            <a:ext cx="52069" cy="76835"/>
          </a:xfrm>
          <a:custGeom>
            <a:avLst/>
            <a:gdLst/>
            <a:ahLst/>
            <a:cxnLst/>
            <a:rect l="l" t="t" r="r" b="b"/>
            <a:pathLst>
              <a:path w="52070" h="76834">
                <a:moveTo>
                  <a:pt x="0" y="0"/>
                </a:moveTo>
                <a:lnTo>
                  <a:pt x="51814" y="0"/>
                </a:lnTo>
                <a:lnTo>
                  <a:pt x="51814" y="76233"/>
                </a:lnTo>
                <a:lnTo>
                  <a:pt x="0" y="76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282265" y="1549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82265" y="1571328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0" y="0"/>
                </a:moveTo>
                <a:lnTo>
                  <a:pt x="51814" y="0"/>
                </a:lnTo>
                <a:lnTo>
                  <a:pt x="51814" y="74962"/>
                </a:lnTo>
                <a:lnTo>
                  <a:pt x="0" y="74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282265" y="1667255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551498" y="1451399"/>
            <a:ext cx="52069" cy="77470"/>
          </a:xfrm>
          <a:custGeom>
            <a:avLst/>
            <a:gdLst/>
            <a:ahLst/>
            <a:cxnLst/>
            <a:rect l="l" t="t" r="r" b="b"/>
            <a:pathLst>
              <a:path w="52070" h="77469">
                <a:moveTo>
                  <a:pt x="51814" y="77281"/>
                </a:moveTo>
                <a:lnTo>
                  <a:pt x="0" y="77281"/>
                </a:lnTo>
                <a:lnTo>
                  <a:pt x="0" y="0"/>
                </a:lnTo>
                <a:lnTo>
                  <a:pt x="51814" y="0"/>
                </a:lnTo>
                <a:lnTo>
                  <a:pt x="51814" y="77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551498" y="1570880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51814" y="75247"/>
                </a:moveTo>
                <a:lnTo>
                  <a:pt x="0" y="75247"/>
                </a:lnTo>
                <a:lnTo>
                  <a:pt x="0" y="0"/>
                </a:lnTo>
                <a:lnTo>
                  <a:pt x="51814" y="0"/>
                </a:lnTo>
                <a:lnTo>
                  <a:pt x="51814" y="75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442535" y="1688328"/>
            <a:ext cx="0" cy="92710"/>
          </a:xfrm>
          <a:custGeom>
            <a:avLst/>
            <a:gdLst/>
            <a:ahLst/>
            <a:cxnLst/>
            <a:rect l="l" t="t" r="r" b="b"/>
            <a:pathLst>
              <a:path w="0" h="92710">
                <a:moveTo>
                  <a:pt x="0" y="0"/>
                </a:moveTo>
                <a:lnTo>
                  <a:pt x="0" y="925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235530" y="18024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533" y="0"/>
                </a:lnTo>
              </a:path>
            </a:pathLst>
          </a:custGeom>
          <a:ln w="432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97799" y="1420893"/>
            <a:ext cx="427355" cy="450850"/>
          </a:xfrm>
          <a:custGeom>
            <a:avLst/>
            <a:gdLst/>
            <a:ahLst/>
            <a:cxnLst/>
            <a:rect l="l" t="t" r="r" b="b"/>
            <a:pathLst>
              <a:path w="427354" h="450850">
                <a:moveTo>
                  <a:pt x="247389" y="196763"/>
                </a:moveTo>
                <a:lnTo>
                  <a:pt x="196083" y="191170"/>
                </a:lnTo>
                <a:lnTo>
                  <a:pt x="201615" y="156573"/>
                </a:lnTo>
                <a:lnTo>
                  <a:pt x="204909" y="126408"/>
                </a:lnTo>
                <a:lnTo>
                  <a:pt x="206584" y="100153"/>
                </a:lnTo>
                <a:lnTo>
                  <a:pt x="207258" y="77281"/>
                </a:lnTo>
                <a:lnTo>
                  <a:pt x="27939" y="77281"/>
                </a:lnTo>
                <a:lnTo>
                  <a:pt x="27939" y="34573"/>
                </a:lnTo>
                <a:lnTo>
                  <a:pt x="258565" y="34573"/>
                </a:lnTo>
                <a:lnTo>
                  <a:pt x="258455" y="77281"/>
                </a:lnTo>
                <a:lnTo>
                  <a:pt x="258390" y="86941"/>
                </a:lnTo>
                <a:lnTo>
                  <a:pt x="257168" y="118210"/>
                </a:lnTo>
                <a:lnTo>
                  <a:pt x="253850" y="154817"/>
                </a:lnTo>
                <a:lnTo>
                  <a:pt x="247389" y="196763"/>
                </a:lnTo>
                <a:close/>
              </a:path>
              <a:path w="427354" h="450850">
                <a:moveTo>
                  <a:pt x="5587" y="277095"/>
                </a:moveTo>
                <a:lnTo>
                  <a:pt x="0" y="234386"/>
                </a:lnTo>
                <a:lnTo>
                  <a:pt x="67292" y="233957"/>
                </a:lnTo>
                <a:lnTo>
                  <a:pt x="91437" y="233370"/>
                </a:lnTo>
                <a:lnTo>
                  <a:pt x="91437" y="139310"/>
                </a:lnTo>
                <a:lnTo>
                  <a:pt x="143252" y="139310"/>
                </a:lnTo>
                <a:lnTo>
                  <a:pt x="143252" y="231844"/>
                </a:lnTo>
                <a:lnTo>
                  <a:pt x="286626" y="231844"/>
                </a:lnTo>
                <a:lnTo>
                  <a:pt x="240426" y="265031"/>
                </a:lnTo>
                <a:lnTo>
                  <a:pt x="190833" y="270240"/>
                </a:lnTo>
                <a:lnTo>
                  <a:pt x="141410" y="273726"/>
                </a:lnTo>
                <a:lnTo>
                  <a:pt x="93300" y="275814"/>
                </a:lnTo>
                <a:lnTo>
                  <a:pt x="47644" y="276829"/>
                </a:lnTo>
                <a:lnTo>
                  <a:pt x="5587" y="277095"/>
                </a:lnTo>
                <a:close/>
              </a:path>
              <a:path w="427354" h="450850">
                <a:moveTo>
                  <a:pt x="286626" y="231844"/>
                </a:moveTo>
                <a:lnTo>
                  <a:pt x="143252" y="231844"/>
                </a:lnTo>
                <a:lnTo>
                  <a:pt x="179263" y="230081"/>
                </a:lnTo>
                <a:lnTo>
                  <a:pt x="215323" y="227650"/>
                </a:lnTo>
                <a:lnTo>
                  <a:pt x="250906" y="224266"/>
                </a:lnTo>
                <a:lnTo>
                  <a:pt x="285488" y="219642"/>
                </a:lnTo>
                <a:lnTo>
                  <a:pt x="286626" y="231844"/>
                </a:lnTo>
                <a:close/>
              </a:path>
              <a:path w="427354" h="450850">
                <a:moveTo>
                  <a:pt x="366258" y="344716"/>
                </a:moveTo>
                <a:lnTo>
                  <a:pt x="313428" y="344716"/>
                </a:lnTo>
                <a:lnTo>
                  <a:pt x="313428" y="0"/>
                </a:lnTo>
                <a:lnTo>
                  <a:pt x="366258" y="0"/>
                </a:lnTo>
                <a:lnTo>
                  <a:pt x="366258" y="145411"/>
                </a:lnTo>
                <a:lnTo>
                  <a:pt x="427217" y="145411"/>
                </a:lnTo>
                <a:lnTo>
                  <a:pt x="427217" y="188628"/>
                </a:lnTo>
                <a:lnTo>
                  <a:pt x="366258" y="188628"/>
                </a:lnTo>
                <a:lnTo>
                  <a:pt x="366258" y="344716"/>
                </a:lnTo>
                <a:close/>
              </a:path>
              <a:path w="427354" h="450850">
                <a:moveTo>
                  <a:pt x="380990" y="450470"/>
                </a:moveTo>
                <a:lnTo>
                  <a:pt x="69086" y="450470"/>
                </a:lnTo>
                <a:lnTo>
                  <a:pt x="69086" y="314210"/>
                </a:lnTo>
                <a:lnTo>
                  <a:pt x="121916" y="314210"/>
                </a:lnTo>
                <a:lnTo>
                  <a:pt x="121916" y="407762"/>
                </a:lnTo>
                <a:lnTo>
                  <a:pt x="380990" y="407762"/>
                </a:lnTo>
                <a:lnTo>
                  <a:pt x="380990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195118" y="1419876"/>
            <a:ext cx="353695" cy="461645"/>
          </a:xfrm>
          <a:custGeom>
            <a:avLst/>
            <a:gdLst/>
            <a:ahLst/>
            <a:cxnLst/>
            <a:rect l="l" t="t" r="r" b="b"/>
            <a:pathLst>
              <a:path w="353695" h="461644">
                <a:moveTo>
                  <a:pt x="40130" y="351834"/>
                </a:moveTo>
                <a:lnTo>
                  <a:pt x="1015" y="351834"/>
                </a:lnTo>
                <a:lnTo>
                  <a:pt x="1015" y="169816"/>
                </a:lnTo>
                <a:lnTo>
                  <a:pt x="161031" y="169816"/>
                </a:lnTo>
                <a:lnTo>
                  <a:pt x="161031" y="84399"/>
                </a:lnTo>
                <a:lnTo>
                  <a:pt x="0" y="84399"/>
                </a:lnTo>
                <a:lnTo>
                  <a:pt x="0" y="41691"/>
                </a:lnTo>
                <a:lnTo>
                  <a:pt x="213862" y="41691"/>
                </a:lnTo>
                <a:lnTo>
                  <a:pt x="213862" y="212015"/>
                </a:lnTo>
                <a:lnTo>
                  <a:pt x="53846" y="212015"/>
                </a:lnTo>
                <a:lnTo>
                  <a:pt x="53846" y="308617"/>
                </a:lnTo>
                <a:lnTo>
                  <a:pt x="264691" y="308617"/>
                </a:lnTo>
                <a:lnTo>
                  <a:pt x="268217" y="335564"/>
                </a:lnTo>
                <a:lnTo>
                  <a:pt x="222014" y="342528"/>
                </a:lnTo>
                <a:lnTo>
                  <a:pt x="177177" y="347222"/>
                </a:lnTo>
                <a:lnTo>
                  <a:pt x="132633" y="350061"/>
                </a:lnTo>
                <a:lnTo>
                  <a:pt x="87308" y="351460"/>
                </a:lnTo>
                <a:lnTo>
                  <a:pt x="40130" y="351834"/>
                </a:lnTo>
                <a:close/>
              </a:path>
              <a:path w="353695" h="461644">
                <a:moveTo>
                  <a:pt x="264691" y="308617"/>
                </a:moveTo>
                <a:lnTo>
                  <a:pt x="53846" y="308617"/>
                </a:lnTo>
                <a:lnTo>
                  <a:pt x="106899" y="307585"/>
                </a:lnTo>
                <a:lnTo>
                  <a:pt x="158238" y="304931"/>
                </a:lnTo>
                <a:lnTo>
                  <a:pt x="209576" y="300181"/>
                </a:lnTo>
                <a:lnTo>
                  <a:pt x="262629" y="292856"/>
                </a:lnTo>
                <a:lnTo>
                  <a:pt x="264691" y="308617"/>
                </a:lnTo>
                <a:close/>
              </a:path>
              <a:path w="353695" h="461644">
                <a:moveTo>
                  <a:pt x="353559" y="461147"/>
                </a:moveTo>
                <a:lnTo>
                  <a:pt x="300728" y="461147"/>
                </a:lnTo>
                <a:lnTo>
                  <a:pt x="300728" y="0"/>
                </a:lnTo>
                <a:lnTo>
                  <a:pt x="353559" y="0"/>
                </a:lnTo>
                <a:lnTo>
                  <a:pt x="353559" y="46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45101" y="2420488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862549" y="2435099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845101" y="254246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862549" y="2557072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052226" y="2405538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271360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476234" y="2400280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687862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888234" y="2405538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090857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327626" y="2497992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342260" y="2403335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327626" y="2611706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441883" y="2403660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86908" y="2371737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12425" y="2379195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497979" y="251768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12425" y="2530391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586908" y="2530222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660828" y="2376995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69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69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69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69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69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69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006038" y="2372113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89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89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89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89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348996" y="2371737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4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4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4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4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4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714843" y="2371362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10" h="337819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10" h="337819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10" h="337819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26658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249918" y="2372113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612013" y="2371737"/>
            <a:ext cx="295910" cy="329565"/>
          </a:xfrm>
          <a:custGeom>
            <a:avLst/>
            <a:gdLst/>
            <a:ahLst/>
            <a:cxnLst/>
            <a:rect l="l" t="t" r="r" b="b"/>
            <a:pathLst>
              <a:path w="295910" h="329564">
                <a:moveTo>
                  <a:pt x="26265" y="184022"/>
                </a:moveTo>
                <a:lnTo>
                  <a:pt x="0" y="184022"/>
                </a:lnTo>
                <a:lnTo>
                  <a:pt x="0" y="29293"/>
                </a:lnTo>
                <a:lnTo>
                  <a:pt x="148965" y="29293"/>
                </a:lnTo>
                <a:lnTo>
                  <a:pt x="148965" y="54080"/>
                </a:lnTo>
                <a:lnTo>
                  <a:pt x="30768" y="54080"/>
                </a:lnTo>
                <a:lnTo>
                  <a:pt x="30768" y="158860"/>
                </a:lnTo>
                <a:lnTo>
                  <a:pt x="180893" y="158860"/>
                </a:lnTo>
                <a:lnTo>
                  <a:pt x="182735" y="172380"/>
                </a:lnTo>
                <a:lnTo>
                  <a:pt x="148736" y="178160"/>
                </a:lnTo>
                <a:lnTo>
                  <a:pt x="113647" y="181722"/>
                </a:lnTo>
                <a:lnTo>
                  <a:pt x="73984" y="183523"/>
                </a:lnTo>
                <a:lnTo>
                  <a:pt x="26265" y="184022"/>
                </a:lnTo>
                <a:close/>
              </a:path>
              <a:path w="295910" h="329564">
                <a:moveTo>
                  <a:pt x="180893" y="158860"/>
                </a:moveTo>
                <a:lnTo>
                  <a:pt x="30768" y="158860"/>
                </a:lnTo>
                <a:lnTo>
                  <a:pt x="75831" y="158314"/>
                </a:lnTo>
                <a:lnTo>
                  <a:pt x="113506" y="156466"/>
                </a:lnTo>
                <a:lnTo>
                  <a:pt x="146960" y="152998"/>
                </a:lnTo>
                <a:lnTo>
                  <a:pt x="179358" y="147593"/>
                </a:lnTo>
                <a:lnTo>
                  <a:pt x="180893" y="158860"/>
                </a:lnTo>
                <a:close/>
              </a:path>
              <a:path w="295910" h="329564">
                <a:moveTo>
                  <a:pt x="245774" y="243735"/>
                </a:moveTo>
                <a:lnTo>
                  <a:pt x="215005" y="243735"/>
                </a:lnTo>
                <a:lnTo>
                  <a:pt x="215005" y="0"/>
                </a:lnTo>
                <a:lnTo>
                  <a:pt x="245774" y="0"/>
                </a:lnTo>
                <a:lnTo>
                  <a:pt x="245774" y="99897"/>
                </a:lnTo>
                <a:lnTo>
                  <a:pt x="295679" y="99897"/>
                </a:lnTo>
                <a:lnTo>
                  <a:pt x="295679" y="125435"/>
                </a:lnTo>
                <a:lnTo>
                  <a:pt x="245774" y="125435"/>
                </a:lnTo>
                <a:lnTo>
                  <a:pt x="245774" y="243735"/>
                </a:lnTo>
                <a:close/>
              </a:path>
              <a:path w="295910" h="329564">
                <a:moveTo>
                  <a:pt x="260783" y="329362"/>
                </a:moveTo>
                <a:lnTo>
                  <a:pt x="36397" y="329362"/>
                </a:lnTo>
                <a:lnTo>
                  <a:pt x="36397" y="219324"/>
                </a:lnTo>
                <a:lnTo>
                  <a:pt x="67165" y="219324"/>
                </a:lnTo>
                <a:lnTo>
                  <a:pt x="67165" y="304200"/>
                </a:lnTo>
                <a:lnTo>
                  <a:pt x="260783" y="304200"/>
                </a:lnTo>
                <a:lnTo>
                  <a:pt x="26078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047053" y="2405538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5">
                <a:moveTo>
                  <a:pt x="255154" y="189280"/>
                </a:moveTo>
                <a:lnTo>
                  <a:pt x="224386" y="185900"/>
                </a:lnTo>
                <a:lnTo>
                  <a:pt x="231761" y="140528"/>
                </a:lnTo>
                <a:lnTo>
                  <a:pt x="235549" y="100649"/>
                </a:lnTo>
                <a:lnTo>
                  <a:pt x="236944" y="65276"/>
                </a:lnTo>
                <a:lnTo>
                  <a:pt x="237144" y="33424"/>
                </a:lnTo>
                <a:lnTo>
                  <a:pt x="237144" y="25162"/>
                </a:lnTo>
                <a:lnTo>
                  <a:pt x="31894" y="25162"/>
                </a:lnTo>
                <a:lnTo>
                  <a:pt x="31894" y="0"/>
                </a:lnTo>
                <a:lnTo>
                  <a:pt x="267912" y="0"/>
                </a:lnTo>
                <a:lnTo>
                  <a:pt x="267912" y="33424"/>
                </a:lnTo>
                <a:lnTo>
                  <a:pt x="267713" y="65804"/>
                </a:lnTo>
                <a:lnTo>
                  <a:pt x="266317" y="101494"/>
                </a:lnTo>
                <a:lnTo>
                  <a:pt x="262530" y="142112"/>
                </a:lnTo>
                <a:lnTo>
                  <a:pt x="255154" y="189280"/>
                </a:lnTo>
                <a:close/>
              </a:path>
              <a:path w="304800" h="255905">
                <a:moveTo>
                  <a:pt x="148965" y="230591"/>
                </a:moveTo>
                <a:lnTo>
                  <a:pt x="118196" y="230591"/>
                </a:lnTo>
                <a:lnTo>
                  <a:pt x="118196" y="110037"/>
                </a:lnTo>
                <a:lnTo>
                  <a:pt x="148965" y="110037"/>
                </a:lnTo>
                <a:lnTo>
                  <a:pt x="148965" y="230591"/>
                </a:lnTo>
                <a:close/>
              </a:path>
              <a:path w="304800" h="255905">
                <a:moveTo>
                  <a:pt x="304309" y="255753"/>
                </a:moveTo>
                <a:lnTo>
                  <a:pt x="0" y="255753"/>
                </a:lnTo>
                <a:lnTo>
                  <a:pt x="0" y="230591"/>
                </a:lnTo>
                <a:lnTo>
                  <a:pt x="304309" y="230591"/>
                </a:lnTo>
                <a:lnTo>
                  <a:pt x="304309" y="255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393014" y="2372113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5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5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5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5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5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730718" y="2400280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4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4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4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4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4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991877" y="2371362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5">
                <a:moveTo>
                  <a:pt x="83675" y="259133"/>
                </a:moveTo>
                <a:lnTo>
                  <a:pt x="54847" y="253547"/>
                </a:lnTo>
                <a:lnTo>
                  <a:pt x="32035" y="237820"/>
                </a:lnTo>
                <a:lnTo>
                  <a:pt x="17031" y="213503"/>
                </a:lnTo>
                <a:lnTo>
                  <a:pt x="11632" y="182144"/>
                </a:lnTo>
                <a:lnTo>
                  <a:pt x="17031" y="151161"/>
                </a:lnTo>
                <a:lnTo>
                  <a:pt x="32035" y="126937"/>
                </a:lnTo>
                <a:lnTo>
                  <a:pt x="54847" y="111164"/>
                </a:lnTo>
                <a:lnTo>
                  <a:pt x="83675" y="105531"/>
                </a:lnTo>
                <a:lnTo>
                  <a:pt x="112503" y="111164"/>
                </a:lnTo>
                <a:lnTo>
                  <a:pt x="135316" y="126937"/>
                </a:lnTo>
                <a:lnTo>
                  <a:pt x="138107" y="131444"/>
                </a:lnTo>
                <a:lnTo>
                  <a:pt x="83675" y="131444"/>
                </a:lnTo>
                <a:lnTo>
                  <a:pt x="65617" y="135247"/>
                </a:lnTo>
                <a:lnTo>
                  <a:pt x="51500" y="145809"/>
                </a:lnTo>
                <a:lnTo>
                  <a:pt x="42306" y="161864"/>
                </a:lnTo>
                <a:lnTo>
                  <a:pt x="39023" y="182144"/>
                </a:lnTo>
                <a:lnTo>
                  <a:pt x="42306" y="202858"/>
                </a:lnTo>
                <a:lnTo>
                  <a:pt x="51500" y="219136"/>
                </a:lnTo>
                <a:lnTo>
                  <a:pt x="65617" y="229781"/>
                </a:lnTo>
                <a:lnTo>
                  <a:pt x="83675" y="233595"/>
                </a:lnTo>
                <a:lnTo>
                  <a:pt x="137923" y="233595"/>
                </a:lnTo>
                <a:lnTo>
                  <a:pt x="135316" y="237820"/>
                </a:lnTo>
                <a:lnTo>
                  <a:pt x="112503" y="253547"/>
                </a:lnTo>
                <a:lnTo>
                  <a:pt x="83675" y="259133"/>
                </a:lnTo>
                <a:close/>
              </a:path>
              <a:path w="285750" h="337185">
                <a:moveTo>
                  <a:pt x="137923" y="233595"/>
                </a:moveTo>
                <a:lnTo>
                  <a:pt x="83675" y="233595"/>
                </a:lnTo>
                <a:lnTo>
                  <a:pt x="101575" y="229781"/>
                </a:lnTo>
                <a:lnTo>
                  <a:pt x="115710" y="219136"/>
                </a:lnTo>
                <a:lnTo>
                  <a:pt x="124991" y="202858"/>
                </a:lnTo>
                <a:lnTo>
                  <a:pt x="128327" y="182144"/>
                </a:lnTo>
                <a:lnTo>
                  <a:pt x="124991" y="161864"/>
                </a:lnTo>
                <a:lnTo>
                  <a:pt x="115710" y="145809"/>
                </a:lnTo>
                <a:lnTo>
                  <a:pt x="101575" y="135247"/>
                </a:lnTo>
                <a:lnTo>
                  <a:pt x="83675" y="131444"/>
                </a:lnTo>
                <a:lnTo>
                  <a:pt x="138107" y="131444"/>
                </a:lnTo>
                <a:lnTo>
                  <a:pt x="150319" y="151161"/>
                </a:lnTo>
                <a:lnTo>
                  <a:pt x="155719" y="182144"/>
                </a:lnTo>
                <a:lnTo>
                  <a:pt x="150319" y="213503"/>
                </a:lnTo>
                <a:lnTo>
                  <a:pt x="137923" y="233595"/>
                </a:lnTo>
                <a:close/>
              </a:path>
              <a:path w="285750" h="337185">
                <a:moveTo>
                  <a:pt x="98684" y="57835"/>
                </a:moveTo>
                <a:lnTo>
                  <a:pt x="68291" y="57835"/>
                </a:lnTo>
                <a:lnTo>
                  <a:pt x="68291" y="10140"/>
                </a:lnTo>
                <a:lnTo>
                  <a:pt x="98684" y="10140"/>
                </a:lnTo>
                <a:lnTo>
                  <a:pt x="98684" y="57835"/>
                </a:lnTo>
                <a:close/>
              </a:path>
              <a:path w="285750" h="337185">
                <a:moveTo>
                  <a:pt x="166976" y="82997"/>
                </a:moveTo>
                <a:lnTo>
                  <a:pt x="0" y="82997"/>
                </a:lnTo>
                <a:lnTo>
                  <a:pt x="0" y="57835"/>
                </a:lnTo>
                <a:lnTo>
                  <a:pt x="166976" y="57835"/>
                </a:lnTo>
                <a:lnTo>
                  <a:pt x="166976" y="82997"/>
                </a:lnTo>
                <a:close/>
              </a:path>
              <a:path w="285750" h="337185">
                <a:moveTo>
                  <a:pt x="285548" y="142335"/>
                </a:moveTo>
                <a:lnTo>
                  <a:pt x="255905" y="142335"/>
                </a:lnTo>
                <a:lnTo>
                  <a:pt x="255905" y="0"/>
                </a:lnTo>
                <a:lnTo>
                  <a:pt x="285548" y="0"/>
                </a:lnTo>
                <a:lnTo>
                  <a:pt x="285548" y="142335"/>
                </a:lnTo>
                <a:close/>
              </a:path>
              <a:path w="285750" h="337185">
                <a:moveTo>
                  <a:pt x="212754" y="320724"/>
                </a:moveTo>
                <a:lnTo>
                  <a:pt x="183861" y="320724"/>
                </a:lnTo>
                <a:lnTo>
                  <a:pt x="183861" y="7886"/>
                </a:lnTo>
                <a:lnTo>
                  <a:pt x="212754" y="7886"/>
                </a:lnTo>
                <a:lnTo>
                  <a:pt x="212754" y="142335"/>
                </a:lnTo>
                <a:lnTo>
                  <a:pt x="285548" y="142335"/>
                </a:lnTo>
                <a:lnTo>
                  <a:pt x="285548" y="167497"/>
                </a:lnTo>
                <a:lnTo>
                  <a:pt x="212754" y="167497"/>
                </a:lnTo>
                <a:lnTo>
                  <a:pt x="212754" y="320724"/>
                </a:lnTo>
                <a:close/>
              </a:path>
              <a:path w="285750" h="337185">
                <a:moveTo>
                  <a:pt x="285548" y="336873"/>
                </a:moveTo>
                <a:lnTo>
                  <a:pt x="255905" y="336873"/>
                </a:lnTo>
                <a:lnTo>
                  <a:pt x="255905" y="167497"/>
                </a:lnTo>
                <a:lnTo>
                  <a:pt x="285548" y="167497"/>
                </a:lnTo>
                <a:lnTo>
                  <a:pt x="28554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333334" y="2371362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9924" y="2994565"/>
            <a:ext cx="6172200" cy="982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87549" y="7224847"/>
            <a:ext cx="10973461" cy="237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30399" y="4222339"/>
            <a:ext cx="15926231" cy="2734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30945" y="1420893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479" y="363020"/>
                </a:moveTo>
                <a:lnTo>
                  <a:pt x="0" y="325904"/>
                </a:lnTo>
                <a:lnTo>
                  <a:pt x="44851" y="295697"/>
                </a:lnTo>
                <a:lnTo>
                  <a:pt x="80769" y="262539"/>
                </a:lnTo>
                <a:lnTo>
                  <a:pt x="108391" y="226442"/>
                </a:lnTo>
                <a:lnTo>
                  <a:pt x="128351" y="187422"/>
                </a:lnTo>
                <a:lnTo>
                  <a:pt x="141283" y="145493"/>
                </a:lnTo>
                <a:lnTo>
                  <a:pt x="147824" y="100669"/>
                </a:lnTo>
                <a:lnTo>
                  <a:pt x="19303" y="100669"/>
                </a:lnTo>
                <a:lnTo>
                  <a:pt x="19303" y="57961"/>
                </a:lnTo>
                <a:lnTo>
                  <a:pt x="199639" y="57961"/>
                </a:lnTo>
                <a:lnTo>
                  <a:pt x="197662" y="103204"/>
                </a:lnTo>
                <a:lnTo>
                  <a:pt x="191352" y="146881"/>
                </a:lnTo>
                <a:lnTo>
                  <a:pt x="180137" y="188758"/>
                </a:lnTo>
                <a:lnTo>
                  <a:pt x="163444" y="228603"/>
                </a:lnTo>
                <a:lnTo>
                  <a:pt x="140704" y="266184"/>
                </a:lnTo>
                <a:lnTo>
                  <a:pt x="111344" y="301269"/>
                </a:lnTo>
                <a:lnTo>
                  <a:pt x="74793" y="333625"/>
                </a:lnTo>
                <a:lnTo>
                  <a:pt x="30479" y="363020"/>
                </a:lnTo>
                <a:close/>
              </a:path>
              <a:path w="393064" h="459739">
                <a:moveTo>
                  <a:pt x="392674" y="179476"/>
                </a:moveTo>
                <a:lnTo>
                  <a:pt x="342891" y="179476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179476"/>
                </a:lnTo>
                <a:close/>
              </a:path>
              <a:path w="393064" h="459739">
                <a:moveTo>
                  <a:pt x="290568" y="437759"/>
                </a:moveTo>
                <a:lnTo>
                  <a:pt x="241293" y="437759"/>
                </a:lnTo>
                <a:lnTo>
                  <a:pt x="241293" y="12202"/>
                </a:lnTo>
                <a:lnTo>
                  <a:pt x="290568" y="12202"/>
                </a:lnTo>
                <a:lnTo>
                  <a:pt x="290568" y="179476"/>
                </a:lnTo>
                <a:lnTo>
                  <a:pt x="392674" y="179476"/>
                </a:lnTo>
                <a:lnTo>
                  <a:pt x="392674" y="222184"/>
                </a:lnTo>
                <a:lnTo>
                  <a:pt x="290568" y="222184"/>
                </a:lnTo>
                <a:lnTo>
                  <a:pt x="290568" y="437759"/>
                </a:lnTo>
                <a:close/>
              </a:path>
              <a:path w="393064" h="459739">
                <a:moveTo>
                  <a:pt x="392674" y="459113"/>
                </a:moveTo>
                <a:lnTo>
                  <a:pt x="342891" y="459113"/>
                </a:lnTo>
                <a:lnTo>
                  <a:pt x="342891" y="222184"/>
                </a:lnTo>
                <a:lnTo>
                  <a:pt x="392674" y="222184"/>
                </a:lnTo>
                <a:lnTo>
                  <a:pt x="392674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09469" y="1420893"/>
            <a:ext cx="382905" cy="450850"/>
          </a:xfrm>
          <a:custGeom>
            <a:avLst/>
            <a:gdLst/>
            <a:ahLst/>
            <a:cxnLst/>
            <a:rect l="l" t="t" r="r" b="b"/>
            <a:pathLst>
              <a:path w="382905" h="450850">
                <a:moveTo>
                  <a:pt x="369306" y="333531"/>
                </a:moveTo>
                <a:lnTo>
                  <a:pt x="316984" y="333531"/>
                </a:lnTo>
                <a:lnTo>
                  <a:pt x="316984" y="0"/>
                </a:lnTo>
                <a:lnTo>
                  <a:pt x="369306" y="0"/>
                </a:lnTo>
                <a:lnTo>
                  <a:pt x="369306" y="333531"/>
                </a:lnTo>
                <a:close/>
              </a:path>
              <a:path w="382905" h="450850">
                <a:moveTo>
                  <a:pt x="121916" y="260316"/>
                </a:moveTo>
                <a:lnTo>
                  <a:pt x="73721" y="251729"/>
                </a:lnTo>
                <a:lnTo>
                  <a:pt x="35051" y="227840"/>
                </a:lnTo>
                <a:lnTo>
                  <a:pt x="9334" y="191464"/>
                </a:lnTo>
                <a:lnTo>
                  <a:pt x="0" y="145411"/>
                </a:lnTo>
                <a:lnTo>
                  <a:pt x="9334" y="99144"/>
                </a:lnTo>
                <a:lnTo>
                  <a:pt x="35051" y="62791"/>
                </a:lnTo>
                <a:lnTo>
                  <a:pt x="73721" y="39022"/>
                </a:lnTo>
                <a:lnTo>
                  <a:pt x="121916" y="30505"/>
                </a:lnTo>
                <a:lnTo>
                  <a:pt x="170032" y="39022"/>
                </a:lnTo>
                <a:lnTo>
                  <a:pt x="208528" y="62791"/>
                </a:lnTo>
                <a:lnTo>
                  <a:pt x="217638" y="75756"/>
                </a:lnTo>
                <a:lnTo>
                  <a:pt x="121916" y="75756"/>
                </a:lnTo>
                <a:lnTo>
                  <a:pt x="93739" y="80705"/>
                </a:lnTo>
                <a:lnTo>
                  <a:pt x="71372" y="94758"/>
                </a:lnTo>
                <a:lnTo>
                  <a:pt x="56624" y="116724"/>
                </a:lnTo>
                <a:lnTo>
                  <a:pt x="51306" y="145411"/>
                </a:lnTo>
                <a:lnTo>
                  <a:pt x="56624" y="173883"/>
                </a:lnTo>
                <a:lnTo>
                  <a:pt x="71372" y="195873"/>
                </a:lnTo>
                <a:lnTo>
                  <a:pt x="93739" y="210045"/>
                </a:lnTo>
                <a:lnTo>
                  <a:pt x="121916" y="215066"/>
                </a:lnTo>
                <a:lnTo>
                  <a:pt x="217498" y="215066"/>
                </a:lnTo>
                <a:lnTo>
                  <a:pt x="208528" y="227840"/>
                </a:lnTo>
                <a:lnTo>
                  <a:pt x="170032" y="251729"/>
                </a:lnTo>
                <a:lnTo>
                  <a:pt x="121916" y="260316"/>
                </a:lnTo>
                <a:close/>
              </a:path>
              <a:path w="382905" h="450850">
                <a:moveTo>
                  <a:pt x="217498" y="215066"/>
                </a:moveTo>
                <a:lnTo>
                  <a:pt x="121916" y="215066"/>
                </a:lnTo>
                <a:lnTo>
                  <a:pt x="149880" y="210045"/>
                </a:lnTo>
                <a:lnTo>
                  <a:pt x="172271" y="195873"/>
                </a:lnTo>
                <a:lnTo>
                  <a:pt x="187137" y="173883"/>
                </a:lnTo>
                <a:lnTo>
                  <a:pt x="192527" y="145411"/>
                </a:lnTo>
                <a:lnTo>
                  <a:pt x="187137" y="116724"/>
                </a:lnTo>
                <a:lnTo>
                  <a:pt x="172271" y="94758"/>
                </a:lnTo>
                <a:lnTo>
                  <a:pt x="149880" y="80705"/>
                </a:lnTo>
                <a:lnTo>
                  <a:pt x="121916" y="75756"/>
                </a:lnTo>
                <a:lnTo>
                  <a:pt x="217638" y="75756"/>
                </a:lnTo>
                <a:lnTo>
                  <a:pt x="234071" y="99144"/>
                </a:lnTo>
                <a:lnTo>
                  <a:pt x="243325" y="145411"/>
                </a:lnTo>
                <a:lnTo>
                  <a:pt x="234071" y="191464"/>
                </a:lnTo>
                <a:lnTo>
                  <a:pt x="217498" y="215066"/>
                </a:lnTo>
                <a:close/>
              </a:path>
              <a:path w="382905" h="450850">
                <a:moveTo>
                  <a:pt x="382514" y="450470"/>
                </a:moveTo>
                <a:lnTo>
                  <a:pt x="69594" y="450470"/>
                </a:lnTo>
                <a:lnTo>
                  <a:pt x="69594" y="299974"/>
                </a:lnTo>
                <a:lnTo>
                  <a:pt x="122424" y="299974"/>
                </a:lnTo>
                <a:lnTo>
                  <a:pt x="122424" y="407762"/>
                </a:lnTo>
                <a:lnTo>
                  <a:pt x="382514" y="407762"/>
                </a:lnTo>
                <a:lnTo>
                  <a:pt x="382514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768182" y="1420893"/>
            <a:ext cx="382270" cy="459740"/>
          </a:xfrm>
          <a:custGeom>
            <a:avLst/>
            <a:gdLst/>
            <a:ahLst/>
            <a:cxnLst/>
            <a:rect l="l" t="t" r="r" b="b"/>
            <a:pathLst>
              <a:path w="382269" h="459739">
                <a:moveTo>
                  <a:pt x="379974" y="273536"/>
                </a:moveTo>
                <a:lnTo>
                  <a:pt x="327651" y="273536"/>
                </a:lnTo>
                <a:lnTo>
                  <a:pt x="327651" y="158122"/>
                </a:lnTo>
                <a:lnTo>
                  <a:pt x="246373" y="158122"/>
                </a:lnTo>
                <a:lnTo>
                  <a:pt x="246373" y="115413"/>
                </a:lnTo>
                <a:lnTo>
                  <a:pt x="327651" y="115413"/>
                </a:lnTo>
                <a:lnTo>
                  <a:pt x="327651" y="0"/>
                </a:lnTo>
                <a:lnTo>
                  <a:pt x="379974" y="0"/>
                </a:lnTo>
                <a:lnTo>
                  <a:pt x="379974" y="273536"/>
                </a:lnTo>
                <a:close/>
              </a:path>
              <a:path w="382269" h="459739">
                <a:moveTo>
                  <a:pt x="260597" y="73214"/>
                </a:moveTo>
                <a:lnTo>
                  <a:pt x="15239" y="73214"/>
                </a:lnTo>
                <a:lnTo>
                  <a:pt x="15239" y="31014"/>
                </a:lnTo>
                <a:lnTo>
                  <a:pt x="260597" y="31014"/>
                </a:lnTo>
                <a:lnTo>
                  <a:pt x="260597" y="73214"/>
                </a:lnTo>
                <a:close/>
              </a:path>
              <a:path w="382269" h="459739">
                <a:moveTo>
                  <a:pt x="26923" y="270994"/>
                </a:moveTo>
                <a:lnTo>
                  <a:pt x="0" y="229302"/>
                </a:lnTo>
                <a:lnTo>
                  <a:pt x="47544" y="204087"/>
                </a:lnTo>
                <a:lnTo>
                  <a:pt x="82801" y="168672"/>
                </a:lnTo>
                <a:lnTo>
                  <a:pt x="104724" y="126202"/>
                </a:lnTo>
                <a:lnTo>
                  <a:pt x="112265" y="79823"/>
                </a:lnTo>
                <a:lnTo>
                  <a:pt x="112265" y="73214"/>
                </a:lnTo>
                <a:lnTo>
                  <a:pt x="165095" y="73214"/>
                </a:lnTo>
                <a:lnTo>
                  <a:pt x="165181" y="79823"/>
                </a:lnTo>
                <a:lnTo>
                  <a:pt x="172279" y="121801"/>
                </a:lnTo>
                <a:lnTo>
                  <a:pt x="193022" y="160664"/>
                </a:lnTo>
                <a:lnTo>
                  <a:pt x="140204" y="160664"/>
                </a:lnTo>
                <a:lnTo>
                  <a:pt x="121575" y="196421"/>
                </a:lnTo>
                <a:lnTo>
                  <a:pt x="96327" y="227459"/>
                </a:lnTo>
                <a:lnTo>
                  <a:pt x="64696" y="252682"/>
                </a:lnTo>
                <a:lnTo>
                  <a:pt x="26923" y="270994"/>
                </a:lnTo>
                <a:close/>
              </a:path>
              <a:path w="382269" h="459739">
                <a:moveTo>
                  <a:pt x="246881" y="258791"/>
                </a:moveTo>
                <a:lnTo>
                  <a:pt x="211497" y="242172"/>
                </a:lnTo>
                <a:lnTo>
                  <a:pt x="181732" y="219642"/>
                </a:lnTo>
                <a:lnTo>
                  <a:pt x="157872" y="192155"/>
                </a:lnTo>
                <a:lnTo>
                  <a:pt x="140204" y="160664"/>
                </a:lnTo>
                <a:lnTo>
                  <a:pt x="193022" y="160664"/>
                </a:lnTo>
                <a:lnTo>
                  <a:pt x="193225" y="161045"/>
                </a:lnTo>
                <a:lnTo>
                  <a:pt x="227030" y="193998"/>
                </a:lnTo>
                <a:lnTo>
                  <a:pt x="272789" y="217608"/>
                </a:lnTo>
                <a:lnTo>
                  <a:pt x="246881" y="258791"/>
                </a:lnTo>
                <a:close/>
              </a:path>
              <a:path w="382269" h="459739">
                <a:moveTo>
                  <a:pt x="227578" y="459622"/>
                </a:moveTo>
                <a:lnTo>
                  <a:pt x="162865" y="453759"/>
                </a:lnTo>
                <a:lnTo>
                  <a:pt x="114106" y="436742"/>
                </a:lnTo>
                <a:lnTo>
                  <a:pt x="83349" y="409430"/>
                </a:lnTo>
                <a:lnTo>
                  <a:pt x="72642" y="372680"/>
                </a:lnTo>
                <a:lnTo>
                  <a:pt x="83349" y="336144"/>
                </a:lnTo>
                <a:lnTo>
                  <a:pt x="114106" y="308808"/>
                </a:lnTo>
                <a:lnTo>
                  <a:pt x="162865" y="291672"/>
                </a:lnTo>
                <a:lnTo>
                  <a:pt x="227578" y="285738"/>
                </a:lnTo>
                <a:lnTo>
                  <a:pt x="291997" y="291672"/>
                </a:lnTo>
                <a:lnTo>
                  <a:pt x="340605" y="308808"/>
                </a:lnTo>
                <a:lnTo>
                  <a:pt x="360377" y="326413"/>
                </a:lnTo>
                <a:lnTo>
                  <a:pt x="227578" y="326413"/>
                </a:lnTo>
                <a:lnTo>
                  <a:pt x="183899" y="329423"/>
                </a:lnTo>
                <a:lnTo>
                  <a:pt x="151697" y="338297"/>
                </a:lnTo>
                <a:lnTo>
                  <a:pt x="131783" y="352795"/>
                </a:lnTo>
                <a:lnTo>
                  <a:pt x="124964" y="372680"/>
                </a:lnTo>
                <a:lnTo>
                  <a:pt x="131783" y="392564"/>
                </a:lnTo>
                <a:lnTo>
                  <a:pt x="151697" y="407063"/>
                </a:lnTo>
                <a:lnTo>
                  <a:pt x="183899" y="415936"/>
                </a:lnTo>
                <a:lnTo>
                  <a:pt x="227578" y="418947"/>
                </a:lnTo>
                <a:lnTo>
                  <a:pt x="360608" y="418947"/>
                </a:lnTo>
                <a:lnTo>
                  <a:pt x="340605" y="436742"/>
                </a:lnTo>
                <a:lnTo>
                  <a:pt x="291997" y="453759"/>
                </a:lnTo>
                <a:lnTo>
                  <a:pt x="227578" y="459622"/>
                </a:lnTo>
                <a:close/>
              </a:path>
              <a:path w="382269" h="459739">
                <a:moveTo>
                  <a:pt x="360608" y="418947"/>
                </a:moveTo>
                <a:lnTo>
                  <a:pt x="227578" y="418947"/>
                </a:lnTo>
                <a:lnTo>
                  <a:pt x="270749" y="415936"/>
                </a:lnTo>
                <a:lnTo>
                  <a:pt x="302823" y="407063"/>
                </a:lnTo>
                <a:lnTo>
                  <a:pt x="322802" y="392564"/>
                </a:lnTo>
                <a:lnTo>
                  <a:pt x="329683" y="372680"/>
                </a:lnTo>
                <a:lnTo>
                  <a:pt x="322802" y="352795"/>
                </a:lnTo>
                <a:lnTo>
                  <a:pt x="302823" y="338297"/>
                </a:lnTo>
                <a:lnTo>
                  <a:pt x="270749" y="329423"/>
                </a:lnTo>
                <a:lnTo>
                  <a:pt x="227578" y="326413"/>
                </a:lnTo>
                <a:lnTo>
                  <a:pt x="360377" y="326413"/>
                </a:lnTo>
                <a:lnTo>
                  <a:pt x="371306" y="336144"/>
                </a:lnTo>
                <a:lnTo>
                  <a:pt x="382006" y="372680"/>
                </a:lnTo>
                <a:lnTo>
                  <a:pt x="371306" y="409430"/>
                </a:lnTo>
                <a:lnTo>
                  <a:pt x="360608" y="4189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282265" y="1451896"/>
            <a:ext cx="52069" cy="76835"/>
          </a:xfrm>
          <a:custGeom>
            <a:avLst/>
            <a:gdLst/>
            <a:ahLst/>
            <a:cxnLst/>
            <a:rect l="l" t="t" r="r" b="b"/>
            <a:pathLst>
              <a:path w="52070" h="76834">
                <a:moveTo>
                  <a:pt x="0" y="0"/>
                </a:moveTo>
                <a:lnTo>
                  <a:pt x="51814" y="0"/>
                </a:lnTo>
                <a:lnTo>
                  <a:pt x="51814" y="76233"/>
                </a:lnTo>
                <a:lnTo>
                  <a:pt x="0" y="76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282265" y="1549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282265" y="1571328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0" y="0"/>
                </a:moveTo>
                <a:lnTo>
                  <a:pt x="51814" y="0"/>
                </a:lnTo>
                <a:lnTo>
                  <a:pt x="51814" y="74962"/>
                </a:lnTo>
                <a:lnTo>
                  <a:pt x="0" y="74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82265" y="1667255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551498" y="1451399"/>
            <a:ext cx="52069" cy="77470"/>
          </a:xfrm>
          <a:custGeom>
            <a:avLst/>
            <a:gdLst/>
            <a:ahLst/>
            <a:cxnLst/>
            <a:rect l="l" t="t" r="r" b="b"/>
            <a:pathLst>
              <a:path w="52070" h="77469">
                <a:moveTo>
                  <a:pt x="51814" y="77281"/>
                </a:moveTo>
                <a:lnTo>
                  <a:pt x="0" y="77281"/>
                </a:lnTo>
                <a:lnTo>
                  <a:pt x="0" y="0"/>
                </a:lnTo>
                <a:lnTo>
                  <a:pt x="51814" y="0"/>
                </a:lnTo>
                <a:lnTo>
                  <a:pt x="51814" y="77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551498" y="1570880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51814" y="75247"/>
                </a:moveTo>
                <a:lnTo>
                  <a:pt x="0" y="75247"/>
                </a:lnTo>
                <a:lnTo>
                  <a:pt x="0" y="0"/>
                </a:lnTo>
                <a:lnTo>
                  <a:pt x="51814" y="0"/>
                </a:lnTo>
                <a:lnTo>
                  <a:pt x="51814" y="75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442535" y="1688328"/>
            <a:ext cx="0" cy="92710"/>
          </a:xfrm>
          <a:custGeom>
            <a:avLst/>
            <a:gdLst/>
            <a:ahLst/>
            <a:cxnLst/>
            <a:rect l="l" t="t" r="r" b="b"/>
            <a:pathLst>
              <a:path w="0" h="92710">
                <a:moveTo>
                  <a:pt x="0" y="0"/>
                </a:moveTo>
                <a:lnTo>
                  <a:pt x="0" y="925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235530" y="18024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533" y="0"/>
                </a:lnTo>
              </a:path>
            </a:pathLst>
          </a:custGeom>
          <a:ln w="432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97799" y="1420893"/>
            <a:ext cx="427355" cy="450850"/>
          </a:xfrm>
          <a:custGeom>
            <a:avLst/>
            <a:gdLst/>
            <a:ahLst/>
            <a:cxnLst/>
            <a:rect l="l" t="t" r="r" b="b"/>
            <a:pathLst>
              <a:path w="427354" h="450850">
                <a:moveTo>
                  <a:pt x="247389" y="196763"/>
                </a:moveTo>
                <a:lnTo>
                  <a:pt x="196083" y="191170"/>
                </a:lnTo>
                <a:lnTo>
                  <a:pt x="201615" y="156573"/>
                </a:lnTo>
                <a:lnTo>
                  <a:pt x="204909" y="126408"/>
                </a:lnTo>
                <a:lnTo>
                  <a:pt x="206584" y="100153"/>
                </a:lnTo>
                <a:lnTo>
                  <a:pt x="207258" y="77281"/>
                </a:lnTo>
                <a:lnTo>
                  <a:pt x="27939" y="77281"/>
                </a:lnTo>
                <a:lnTo>
                  <a:pt x="27939" y="34573"/>
                </a:lnTo>
                <a:lnTo>
                  <a:pt x="258565" y="34573"/>
                </a:lnTo>
                <a:lnTo>
                  <a:pt x="258455" y="77281"/>
                </a:lnTo>
                <a:lnTo>
                  <a:pt x="258390" y="86941"/>
                </a:lnTo>
                <a:lnTo>
                  <a:pt x="257168" y="118210"/>
                </a:lnTo>
                <a:lnTo>
                  <a:pt x="253850" y="154817"/>
                </a:lnTo>
                <a:lnTo>
                  <a:pt x="247389" y="196763"/>
                </a:lnTo>
                <a:close/>
              </a:path>
              <a:path w="427354" h="450850">
                <a:moveTo>
                  <a:pt x="5587" y="277095"/>
                </a:moveTo>
                <a:lnTo>
                  <a:pt x="0" y="234386"/>
                </a:lnTo>
                <a:lnTo>
                  <a:pt x="67292" y="233957"/>
                </a:lnTo>
                <a:lnTo>
                  <a:pt x="91437" y="233370"/>
                </a:lnTo>
                <a:lnTo>
                  <a:pt x="91437" y="139310"/>
                </a:lnTo>
                <a:lnTo>
                  <a:pt x="143252" y="139310"/>
                </a:lnTo>
                <a:lnTo>
                  <a:pt x="143252" y="231844"/>
                </a:lnTo>
                <a:lnTo>
                  <a:pt x="286626" y="231844"/>
                </a:lnTo>
                <a:lnTo>
                  <a:pt x="240426" y="265031"/>
                </a:lnTo>
                <a:lnTo>
                  <a:pt x="190833" y="270240"/>
                </a:lnTo>
                <a:lnTo>
                  <a:pt x="141410" y="273726"/>
                </a:lnTo>
                <a:lnTo>
                  <a:pt x="93300" y="275814"/>
                </a:lnTo>
                <a:lnTo>
                  <a:pt x="47644" y="276829"/>
                </a:lnTo>
                <a:lnTo>
                  <a:pt x="5587" y="277095"/>
                </a:lnTo>
                <a:close/>
              </a:path>
              <a:path w="427354" h="450850">
                <a:moveTo>
                  <a:pt x="286626" y="231844"/>
                </a:moveTo>
                <a:lnTo>
                  <a:pt x="143252" y="231844"/>
                </a:lnTo>
                <a:lnTo>
                  <a:pt x="179263" y="230081"/>
                </a:lnTo>
                <a:lnTo>
                  <a:pt x="215323" y="227650"/>
                </a:lnTo>
                <a:lnTo>
                  <a:pt x="250906" y="224266"/>
                </a:lnTo>
                <a:lnTo>
                  <a:pt x="285488" y="219642"/>
                </a:lnTo>
                <a:lnTo>
                  <a:pt x="286626" y="231844"/>
                </a:lnTo>
                <a:close/>
              </a:path>
              <a:path w="427354" h="450850">
                <a:moveTo>
                  <a:pt x="366258" y="344716"/>
                </a:moveTo>
                <a:lnTo>
                  <a:pt x="313428" y="344716"/>
                </a:lnTo>
                <a:lnTo>
                  <a:pt x="313428" y="0"/>
                </a:lnTo>
                <a:lnTo>
                  <a:pt x="366258" y="0"/>
                </a:lnTo>
                <a:lnTo>
                  <a:pt x="366258" y="145411"/>
                </a:lnTo>
                <a:lnTo>
                  <a:pt x="427217" y="145411"/>
                </a:lnTo>
                <a:lnTo>
                  <a:pt x="427217" y="188628"/>
                </a:lnTo>
                <a:lnTo>
                  <a:pt x="366258" y="188628"/>
                </a:lnTo>
                <a:lnTo>
                  <a:pt x="366258" y="344716"/>
                </a:lnTo>
                <a:close/>
              </a:path>
              <a:path w="427354" h="450850">
                <a:moveTo>
                  <a:pt x="380990" y="450470"/>
                </a:moveTo>
                <a:lnTo>
                  <a:pt x="69086" y="450470"/>
                </a:lnTo>
                <a:lnTo>
                  <a:pt x="69086" y="314210"/>
                </a:lnTo>
                <a:lnTo>
                  <a:pt x="121916" y="314210"/>
                </a:lnTo>
                <a:lnTo>
                  <a:pt x="121916" y="407762"/>
                </a:lnTo>
                <a:lnTo>
                  <a:pt x="380990" y="407762"/>
                </a:lnTo>
                <a:lnTo>
                  <a:pt x="380990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195118" y="1419876"/>
            <a:ext cx="353695" cy="461645"/>
          </a:xfrm>
          <a:custGeom>
            <a:avLst/>
            <a:gdLst/>
            <a:ahLst/>
            <a:cxnLst/>
            <a:rect l="l" t="t" r="r" b="b"/>
            <a:pathLst>
              <a:path w="353695" h="461644">
                <a:moveTo>
                  <a:pt x="40130" y="351834"/>
                </a:moveTo>
                <a:lnTo>
                  <a:pt x="1015" y="351834"/>
                </a:lnTo>
                <a:lnTo>
                  <a:pt x="1015" y="169816"/>
                </a:lnTo>
                <a:lnTo>
                  <a:pt x="161031" y="169816"/>
                </a:lnTo>
                <a:lnTo>
                  <a:pt x="161031" y="84399"/>
                </a:lnTo>
                <a:lnTo>
                  <a:pt x="0" y="84399"/>
                </a:lnTo>
                <a:lnTo>
                  <a:pt x="0" y="41691"/>
                </a:lnTo>
                <a:lnTo>
                  <a:pt x="213862" y="41691"/>
                </a:lnTo>
                <a:lnTo>
                  <a:pt x="213862" y="212015"/>
                </a:lnTo>
                <a:lnTo>
                  <a:pt x="53846" y="212015"/>
                </a:lnTo>
                <a:lnTo>
                  <a:pt x="53846" y="308617"/>
                </a:lnTo>
                <a:lnTo>
                  <a:pt x="264691" y="308617"/>
                </a:lnTo>
                <a:lnTo>
                  <a:pt x="268217" y="335564"/>
                </a:lnTo>
                <a:lnTo>
                  <a:pt x="222014" y="342528"/>
                </a:lnTo>
                <a:lnTo>
                  <a:pt x="177177" y="347222"/>
                </a:lnTo>
                <a:lnTo>
                  <a:pt x="132633" y="350061"/>
                </a:lnTo>
                <a:lnTo>
                  <a:pt x="87308" y="351460"/>
                </a:lnTo>
                <a:lnTo>
                  <a:pt x="40130" y="351834"/>
                </a:lnTo>
                <a:close/>
              </a:path>
              <a:path w="353695" h="461644">
                <a:moveTo>
                  <a:pt x="264691" y="308617"/>
                </a:moveTo>
                <a:lnTo>
                  <a:pt x="53846" y="308617"/>
                </a:lnTo>
                <a:lnTo>
                  <a:pt x="106899" y="307585"/>
                </a:lnTo>
                <a:lnTo>
                  <a:pt x="158238" y="304931"/>
                </a:lnTo>
                <a:lnTo>
                  <a:pt x="209576" y="300181"/>
                </a:lnTo>
                <a:lnTo>
                  <a:pt x="262629" y="292856"/>
                </a:lnTo>
                <a:lnTo>
                  <a:pt x="264691" y="308617"/>
                </a:lnTo>
                <a:close/>
              </a:path>
              <a:path w="353695" h="461644">
                <a:moveTo>
                  <a:pt x="353559" y="461147"/>
                </a:moveTo>
                <a:lnTo>
                  <a:pt x="300728" y="461147"/>
                </a:lnTo>
                <a:lnTo>
                  <a:pt x="300728" y="0"/>
                </a:lnTo>
                <a:lnTo>
                  <a:pt x="353559" y="0"/>
                </a:lnTo>
                <a:lnTo>
                  <a:pt x="353559" y="46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45101" y="2420488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62549" y="2435099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845101" y="254246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862549" y="2557072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052226" y="2405538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271360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476234" y="2400280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687862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888234" y="2405538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090857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327626" y="2497992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342260" y="2403335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327626" y="2611706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441883" y="2403660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586908" y="2371737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12425" y="2379195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497979" y="251768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512425" y="2530391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86908" y="2530222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660828" y="2376995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69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69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69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69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69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69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006038" y="2372113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89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89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89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89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348996" y="2371737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4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4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4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4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4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714843" y="2371362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10" h="337819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10" h="337819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10" h="337819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26658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249918" y="2372113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612013" y="2371737"/>
            <a:ext cx="295910" cy="329565"/>
          </a:xfrm>
          <a:custGeom>
            <a:avLst/>
            <a:gdLst/>
            <a:ahLst/>
            <a:cxnLst/>
            <a:rect l="l" t="t" r="r" b="b"/>
            <a:pathLst>
              <a:path w="295910" h="329564">
                <a:moveTo>
                  <a:pt x="26265" y="184022"/>
                </a:moveTo>
                <a:lnTo>
                  <a:pt x="0" y="184022"/>
                </a:lnTo>
                <a:lnTo>
                  <a:pt x="0" y="29293"/>
                </a:lnTo>
                <a:lnTo>
                  <a:pt x="148965" y="29293"/>
                </a:lnTo>
                <a:lnTo>
                  <a:pt x="148965" y="54080"/>
                </a:lnTo>
                <a:lnTo>
                  <a:pt x="30768" y="54080"/>
                </a:lnTo>
                <a:lnTo>
                  <a:pt x="30768" y="158860"/>
                </a:lnTo>
                <a:lnTo>
                  <a:pt x="180893" y="158860"/>
                </a:lnTo>
                <a:lnTo>
                  <a:pt x="182735" y="172380"/>
                </a:lnTo>
                <a:lnTo>
                  <a:pt x="148736" y="178160"/>
                </a:lnTo>
                <a:lnTo>
                  <a:pt x="113647" y="181722"/>
                </a:lnTo>
                <a:lnTo>
                  <a:pt x="73984" y="183523"/>
                </a:lnTo>
                <a:lnTo>
                  <a:pt x="26265" y="184022"/>
                </a:lnTo>
                <a:close/>
              </a:path>
              <a:path w="295910" h="329564">
                <a:moveTo>
                  <a:pt x="180893" y="158860"/>
                </a:moveTo>
                <a:lnTo>
                  <a:pt x="30768" y="158860"/>
                </a:lnTo>
                <a:lnTo>
                  <a:pt x="75831" y="158314"/>
                </a:lnTo>
                <a:lnTo>
                  <a:pt x="113506" y="156466"/>
                </a:lnTo>
                <a:lnTo>
                  <a:pt x="146960" y="152998"/>
                </a:lnTo>
                <a:lnTo>
                  <a:pt x="179358" y="147593"/>
                </a:lnTo>
                <a:lnTo>
                  <a:pt x="180893" y="158860"/>
                </a:lnTo>
                <a:close/>
              </a:path>
              <a:path w="295910" h="329564">
                <a:moveTo>
                  <a:pt x="245774" y="243735"/>
                </a:moveTo>
                <a:lnTo>
                  <a:pt x="215005" y="243735"/>
                </a:lnTo>
                <a:lnTo>
                  <a:pt x="215005" y="0"/>
                </a:lnTo>
                <a:lnTo>
                  <a:pt x="245774" y="0"/>
                </a:lnTo>
                <a:lnTo>
                  <a:pt x="245774" y="99897"/>
                </a:lnTo>
                <a:lnTo>
                  <a:pt x="295679" y="99897"/>
                </a:lnTo>
                <a:lnTo>
                  <a:pt x="295679" y="125435"/>
                </a:lnTo>
                <a:lnTo>
                  <a:pt x="245774" y="125435"/>
                </a:lnTo>
                <a:lnTo>
                  <a:pt x="245774" y="243735"/>
                </a:lnTo>
                <a:close/>
              </a:path>
              <a:path w="295910" h="329564">
                <a:moveTo>
                  <a:pt x="260783" y="329362"/>
                </a:moveTo>
                <a:lnTo>
                  <a:pt x="36397" y="329362"/>
                </a:lnTo>
                <a:lnTo>
                  <a:pt x="36397" y="219324"/>
                </a:lnTo>
                <a:lnTo>
                  <a:pt x="67165" y="219324"/>
                </a:lnTo>
                <a:lnTo>
                  <a:pt x="67165" y="304200"/>
                </a:lnTo>
                <a:lnTo>
                  <a:pt x="260783" y="304200"/>
                </a:lnTo>
                <a:lnTo>
                  <a:pt x="26078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047053" y="2405538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5">
                <a:moveTo>
                  <a:pt x="255154" y="189280"/>
                </a:moveTo>
                <a:lnTo>
                  <a:pt x="224386" y="185900"/>
                </a:lnTo>
                <a:lnTo>
                  <a:pt x="231761" y="140528"/>
                </a:lnTo>
                <a:lnTo>
                  <a:pt x="235549" y="100649"/>
                </a:lnTo>
                <a:lnTo>
                  <a:pt x="236944" y="65276"/>
                </a:lnTo>
                <a:lnTo>
                  <a:pt x="237144" y="33424"/>
                </a:lnTo>
                <a:lnTo>
                  <a:pt x="237144" y="25162"/>
                </a:lnTo>
                <a:lnTo>
                  <a:pt x="31894" y="25162"/>
                </a:lnTo>
                <a:lnTo>
                  <a:pt x="31894" y="0"/>
                </a:lnTo>
                <a:lnTo>
                  <a:pt x="267912" y="0"/>
                </a:lnTo>
                <a:lnTo>
                  <a:pt x="267912" y="33424"/>
                </a:lnTo>
                <a:lnTo>
                  <a:pt x="267713" y="65804"/>
                </a:lnTo>
                <a:lnTo>
                  <a:pt x="266317" y="101494"/>
                </a:lnTo>
                <a:lnTo>
                  <a:pt x="262530" y="142112"/>
                </a:lnTo>
                <a:lnTo>
                  <a:pt x="255154" y="189280"/>
                </a:lnTo>
                <a:close/>
              </a:path>
              <a:path w="304800" h="255905">
                <a:moveTo>
                  <a:pt x="148965" y="230591"/>
                </a:moveTo>
                <a:lnTo>
                  <a:pt x="118196" y="230591"/>
                </a:lnTo>
                <a:lnTo>
                  <a:pt x="118196" y="110037"/>
                </a:lnTo>
                <a:lnTo>
                  <a:pt x="148965" y="110037"/>
                </a:lnTo>
                <a:lnTo>
                  <a:pt x="148965" y="230591"/>
                </a:lnTo>
                <a:close/>
              </a:path>
              <a:path w="304800" h="255905">
                <a:moveTo>
                  <a:pt x="304309" y="255753"/>
                </a:moveTo>
                <a:lnTo>
                  <a:pt x="0" y="255753"/>
                </a:lnTo>
                <a:lnTo>
                  <a:pt x="0" y="230591"/>
                </a:lnTo>
                <a:lnTo>
                  <a:pt x="304309" y="230591"/>
                </a:lnTo>
                <a:lnTo>
                  <a:pt x="304309" y="255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393014" y="2372113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5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5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5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5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5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730718" y="2400280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4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4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4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4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4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991877" y="2371362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5">
                <a:moveTo>
                  <a:pt x="83675" y="259133"/>
                </a:moveTo>
                <a:lnTo>
                  <a:pt x="54847" y="253547"/>
                </a:lnTo>
                <a:lnTo>
                  <a:pt x="32035" y="237820"/>
                </a:lnTo>
                <a:lnTo>
                  <a:pt x="17031" y="213503"/>
                </a:lnTo>
                <a:lnTo>
                  <a:pt x="11632" y="182144"/>
                </a:lnTo>
                <a:lnTo>
                  <a:pt x="17031" y="151161"/>
                </a:lnTo>
                <a:lnTo>
                  <a:pt x="32035" y="126937"/>
                </a:lnTo>
                <a:lnTo>
                  <a:pt x="54847" y="111164"/>
                </a:lnTo>
                <a:lnTo>
                  <a:pt x="83675" y="105531"/>
                </a:lnTo>
                <a:lnTo>
                  <a:pt x="112503" y="111164"/>
                </a:lnTo>
                <a:lnTo>
                  <a:pt x="135316" y="126937"/>
                </a:lnTo>
                <a:lnTo>
                  <a:pt x="138107" y="131444"/>
                </a:lnTo>
                <a:lnTo>
                  <a:pt x="83675" y="131444"/>
                </a:lnTo>
                <a:lnTo>
                  <a:pt x="65617" y="135247"/>
                </a:lnTo>
                <a:lnTo>
                  <a:pt x="51500" y="145809"/>
                </a:lnTo>
                <a:lnTo>
                  <a:pt x="42306" y="161864"/>
                </a:lnTo>
                <a:lnTo>
                  <a:pt x="39023" y="182144"/>
                </a:lnTo>
                <a:lnTo>
                  <a:pt x="42306" y="202858"/>
                </a:lnTo>
                <a:lnTo>
                  <a:pt x="51500" y="219136"/>
                </a:lnTo>
                <a:lnTo>
                  <a:pt x="65617" y="229781"/>
                </a:lnTo>
                <a:lnTo>
                  <a:pt x="83675" y="233595"/>
                </a:lnTo>
                <a:lnTo>
                  <a:pt x="137923" y="233595"/>
                </a:lnTo>
                <a:lnTo>
                  <a:pt x="135316" y="237820"/>
                </a:lnTo>
                <a:lnTo>
                  <a:pt x="112503" y="253547"/>
                </a:lnTo>
                <a:lnTo>
                  <a:pt x="83675" y="259133"/>
                </a:lnTo>
                <a:close/>
              </a:path>
              <a:path w="285750" h="337185">
                <a:moveTo>
                  <a:pt x="137923" y="233595"/>
                </a:moveTo>
                <a:lnTo>
                  <a:pt x="83675" y="233595"/>
                </a:lnTo>
                <a:lnTo>
                  <a:pt x="101575" y="229781"/>
                </a:lnTo>
                <a:lnTo>
                  <a:pt x="115710" y="219136"/>
                </a:lnTo>
                <a:lnTo>
                  <a:pt x="124991" y="202858"/>
                </a:lnTo>
                <a:lnTo>
                  <a:pt x="128327" y="182144"/>
                </a:lnTo>
                <a:lnTo>
                  <a:pt x="124991" y="161864"/>
                </a:lnTo>
                <a:lnTo>
                  <a:pt x="115710" y="145809"/>
                </a:lnTo>
                <a:lnTo>
                  <a:pt x="101575" y="135247"/>
                </a:lnTo>
                <a:lnTo>
                  <a:pt x="83675" y="131444"/>
                </a:lnTo>
                <a:lnTo>
                  <a:pt x="138107" y="131444"/>
                </a:lnTo>
                <a:lnTo>
                  <a:pt x="150319" y="151161"/>
                </a:lnTo>
                <a:lnTo>
                  <a:pt x="155719" y="182144"/>
                </a:lnTo>
                <a:lnTo>
                  <a:pt x="150319" y="213503"/>
                </a:lnTo>
                <a:lnTo>
                  <a:pt x="137923" y="233595"/>
                </a:lnTo>
                <a:close/>
              </a:path>
              <a:path w="285750" h="337185">
                <a:moveTo>
                  <a:pt x="98684" y="57835"/>
                </a:moveTo>
                <a:lnTo>
                  <a:pt x="68291" y="57835"/>
                </a:lnTo>
                <a:lnTo>
                  <a:pt x="68291" y="10140"/>
                </a:lnTo>
                <a:lnTo>
                  <a:pt x="98684" y="10140"/>
                </a:lnTo>
                <a:lnTo>
                  <a:pt x="98684" y="57835"/>
                </a:lnTo>
                <a:close/>
              </a:path>
              <a:path w="285750" h="337185">
                <a:moveTo>
                  <a:pt x="166976" y="82997"/>
                </a:moveTo>
                <a:lnTo>
                  <a:pt x="0" y="82997"/>
                </a:lnTo>
                <a:lnTo>
                  <a:pt x="0" y="57835"/>
                </a:lnTo>
                <a:lnTo>
                  <a:pt x="166976" y="57835"/>
                </a:lnTo>
                <a:lnTo>
                  <a:pt x="166976" y="82997"/>
                </a:lnTo>
                <a:close/>
              </a:path>
              <a:path w="285750" h="337185">
                <a:moveTo>
                  <a:pt x="285548" y="142335"/>
                </a:moveTo>
                <a:lnTo>
                  <a:pt x="255905" y="142335"/>
                </a:lnTo>
                <a:lnTo>
                  <a:pt x="255905" y="0"/>
                </a:lnTo>
                <a:lnTo>
                  <a:pt x="285548" y="0"/>
                </a:lnTo>
                <a:lnTo>
                  <a:pt x="285548" y="142335"/>
                </a:lnTo>
                <a:close/>
              </a:path>
              <a:path w="285750" h="337185">
                <a:moveTo>
                  <a:pt x="212754" y="320724"/>
                </a:moveTo>
                <a:lnTo>
                  <a:pt x="183861" y="320724"/>
                </a:lnTo>
                <a:lnTo>
                  <a:pt x="183861" y="7886"/>
                </a:lnTo>
                <a:lnTo>
                  <a:pt x="212754" y="7886"/>
                </a:lnTo>
                <a:lnTo>
                  <a:pt x="212754" y="142335"/>
                </a:lnTo>
                <a:lnTo>
                  <a:pt x="285548" y="142335"/>
                </a:lnTo>
                <a:lnTo>
                  <a:pt x="285548" y="167497"/>
                </a:lnTo>
                <a:lnTo>
                  <a:pt x="212754" y="167497"/>
                </a:lnTo>
                <a:lnTo>
                  <a:pt x="212754" y="320724"/>
                </a:lnTo>
                <a:close/>
              </a:path>
              <a:path w="285750" h="337185">
                <a:moveTo>
                  <a:pt x="285548" y="336873"/>
                </a:moveTo>
                <a:lnTo>
                  <a:pt x="255905" y="336873"/>
                </a:lnTo>
                <a:lnTo>
                  <a:pt x="255905" y="167497"/>
                </a:lnTo>
                <a:lnTo>
                  <a:pt x="285548" y="167497"/>
                </a:lnTo>
                <a:lnTo>
                  <a:pt x="28554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333334" y="2371362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30399" y="6118445"/>
            <a:ext cx="15949294" cy="325120"/>
          </a:xfrm>
          <a:custGeom>
            <a:avLst/>
            <a:gdLst/>
            <a:ahLst/>
            <a:cxnLst/>
            <a:rect l="l" t="t" r="r" b="b"/>
            <a:pathLst>
              <a:path w="15949294" h="325120">
                <a:moveTo>
                  <a:pt x="0" y="0"/>
                </a:moveTo>
                <a:lnTo>
                  <a:pt x="0" y="324676"/>
                </a:lnTo>
                <a:lnTo>
                  <a:pt x="15949052" y="324676"/>
                </a:lnTo>
                <a:lnTo>
                  <a:pt x="15949052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0399" y="7266002"/>
            <a:ext cx="10992511" cy="2301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30399" y="4205582"/>
            <a:ext cx="15926231" cy="2755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07578" y="2994565"/>
            <a:ext cx="6065758" cy="960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30945" y="1420893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479" y="363020"/>
                </a:moveTo>
                <a:lnTo>
                  <a:pt x="0" y="325904"/>
                </a:lnTo>
                <a:lnTo>
                  <a:pt x="44851" y="295697"/>
                </a:lnTo>
                <a:lnTo>
                  <a:pt x="80769" y="262539"/>
                </a:lnTo>
                <a:lnTo>
                  <a:pt x="108391" y="226442"/>
                </a:lnTo>
                <a:lnTo>
                  <a:pt x="128351" y="187422"/>
                </a:lnTo>
                <a:lnTo>
                  <a:pt x="141283" y="145493"/>
                </a:lnTo>
                <a:lnTo>
                  <a:pt x="147824" y="100669"/>
                </a:lnTo>
                <a:lnTo>
                  <a:pt x="19303" y="100669"/>
                </a:lnTo>
                <a:lnTo>
                  <a:pt x="19303" y="57961"/>
                </a:lnTo>
                <a:lnTo>
                  <a:pt x="199639" y="57961"/>
                </a:lnTo>
                <a:lnTo>
                  <a:pt x="197662" y="103204"/>
                </a:lnTo>
                <a:lnTo>
                  <a:pt x="191352" y="146881"/>
                </a:lnTo>
                <a:lnTo>
                  <a:pt x="180137" y="188758"/>
                </a:lnTo>
                <a:lnTo>
                  <a:pt x="163444" y="228603"/>
                </a:lnTo>
                <a:lnTo>
                  <a:pt x="140704" y="266184"/>
                </a:lnTo>
                <a:lnTo>
                  <a:pt x="111344" y="301269"/>
                </a:lnTo>
                <a:lnTo>
                  <a:pt x="74793" y="333625"/>
                </a:lnTo>
                <a:lnTo>
                  <a:pt x="30479" y="363020"/>
                </a:lnTo>
                <a:close/>
              </a:path>
              <a:path w="393064" h="459739">
                <a:moveTo>
                  <a:pt x="392674" y="179476"/>
                </a:moveTo>
                <a:lnTo>
                  <a:pt x="342891" y="179476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179476"/>
                </a:lnTo>
                <a:close/>
              </a:path>
              <a:path w="393064" h="459739">
                <a:moveTo>
                  <a:pt x="290568" y="437759"/>
                </a:moveTo>
                <a:lnTo>
                  <a:pt x="241293" y="437759"/>
                </a:lnTo>
                <a:lnTo>
                  <a:pt x="241293" y="12202"/>
                </a:lnTo>
                <a:lnTo>
                  <a:pt x="290568" y="12202"/>
                </a:lnTo>
                <a:lnTo>
                  <a:pt x="290568" y="179476"/>
                </a:lnTo>
                <a:lnTo>
                  <a:pt x="392674" y="179476"/>
                </a:lnTo>
                <a:lnTo>
                  <a:pt x="392674" y="222184"/>
                </a:lnTo>
                <a:lnTo>
                  <a:pt x="290568" y="222184"/>
                </a:lnTo>
                <a:lnTo>
                  <a:pt x="290568" y="437759"/>
                </a:lnTo>
                <a:close/>
              </a:path>
              <a:path w="393064" h="459739">
                <a:moveTo>
                  <a:pt x="392674" y="459113"/>
                </a:moveTo>
                <a:lnTo>
                  <a:pt x="342891" y="459113"/>
                </a:lnTo>
                <a:lnTo>
                  <a:pt x="342891" y="222184"/>
                </a:lnTo>
                <a:lnTo>
                  <a:pt x="392674" y="222184"/>
                </a:lnTo>
                <a:lnTo>
                  <a:pt x="392674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09469" y="1420893"/>
            <a:ext cx="382905" cy="450850"/>
          </a:xfrm>
          <a:custGeom>
            <a:avLst/>
            <a:gdLst/>
            <a:ahLst/>
            <a:cxnLst/>
            <a:rect l="l" t="t" r="r" b="b"/>
            <a:pathLst>
              <a:path w="382905" h="450850">
                <a:moveTo>
                  <a:pt x="369306" y="333531"/>
                </a:moveTo>
                <a:lnTo>
                  <a:pt x="316984" y="333531"/>
                </a:lnTo>
                <a:lnTo>
                  <a:pt x="316984" y="0"/>
                </a:lnTo>
                <a:lnTo>
                  <a:pt x="369306" y="0"/>
                </a:lnTo>
                <a:lnTo>
                  <a:pt x="369306" y="333531"/>
                </a:lnTo>
                <a:close/>
              </a:path>
              <a:path w="382905" h="450850">
                <a:moveTo>
                  <a:pt x="121916" y="260316"/>
                </a:moveTo>
                <a:lnTo>
                  <a:pt x="73721" y="251729"/>
                </a:lnTo>
                <a:lnTo>
                  <a:pt x="35051" y="227840"/>
                </a:lnTo>
                <a:lnTo>
                  <a:pt x="9334" y="191464"/>
                </a:lnTo>
                <a:lnTo>
                  <a:pt x="0" y="145411"/>
                </a:lnTo>
                <a:lnTo>
                  <a:pt x="9334" y="99144"/>
                </a:lnTo>
                <a:lnTo>
                  <a:pt x="35051" y="62791"/>
                </a:lnTo>
                <a:lnTo>
                  <a:pt x="73721" y="39022"/>
                </a:lnTo>
                <a:lnTo>
                  <a:pt x="121916" y="30505"/>
                </a:lnTo>
                <a:lnTo>
                  <a:pt x="170032" y="39022"/>
                </a:lnTo>
                <a:lnTo>
                  <a:pt x="208528" y="62791"/>
                </a:lnTo>
                <a:lnTo>
                  <a:pt x="217638" y="75756"/>
                </a:lnTo>
                <a:lnTo>
                  <a:pt x="121916" y="75756"/>
                </a:lnTo>
                <a:lnTo>
                  <a:pt x="93739" y="80705"/>
                </a:lnTo>
                <a:lnTo>
                  <a:pt x="71372" y="94758"/>
                </a:lnTo>
                <a:lnTo>
                  <a:pt x="56624" y="116724"/>
                </a:lnTo>
                <a:lnTo>
                  <a:pt x="51306" y="145411"/>
                </a:lnTo>
                <a:lnTo>
                  <a:pt x="56624" y="173883"/>
                </a:lnTo>
                <a:lnTo>
                  <a:pt x="71372" y="195873"/>
                </a:lnTo>
                <a:lnTo>
                  <a:pt x="93739" y="210045"/>
                </a:lnTo>
                <a:lnTo>
                  <a:pt x="121916" y="215066"/>
                </a:lnTo>
                <a:lnTo>
                  <a:pt x="217498" y="215066"/>
                </a:lnTo>
                <a:lnTo>
                  <a:pt x="208528" y="227840"/>
                </a:lnTo>
                <a:lnTo>
                  <a:pt x="170032" y="251729"/>
                </a:lnTo>
                <a:lnTo>
                  <a:pt x="121916" y="260316"/>
                </a:lnTo>
                <a:close/>
              </a:path>
              <a:path w="382905" h="450850">
                <a:moveTo>
                  <a:pt x="217498" y="215066"/>
                </a:moveTo>
                <a:lnTo>
                  <a:pt x="121916" y="215066"/>
                </a:lnTo>
                <a:lnTo>
                  <a:pt x="149880" y="210045"/>
                </a:lnTo>
                <a:lnTo>
                  <a:pt x="172271" y="195873"/>
                </a:lnTo>
                <a:lnTo>
                  <a:pt x="187137" y="173883"/>
                </a:lnTo>
                <a:lnTo>
                  <a:pt x="192527" y="145411"/>
                </a:lnTo>
                <a:lnTo>
                  <a:pt x="187137" y="116724"/>
                </a:lnTo>
                <a:lnTo>
                  <a:pt x="172271" y="94758"/>
                </a:lnTo>
                <a:lnTo>
                  <a:pt x="149880" y="80705"/>
                </a:lnTo>
                <a:lnTo>
                  <a:pt x="121916" y="75756"/>
                </a:lnTo>
                <a:lnTo>
                  <a:pt x="217638" y="75756"/>
                </a:lnTo>
                <a:lnTo>
                  <a:pt x="234071" y="99144"/>
                </a:lnTo>
                <a:lnTo>
                  <a:pt x="243325" y="145411"/>
                </a:lnTo>
                <a:lnTo>
                  <a:pt x="234071" y="191464"/>
                </a:lnTo>
                <a:lnTo>
                  <a:pt x="217498" y="215066"/>
                </a:lnTo>
                <a:close/>
              </a:path>
              <a:path w="382905" h="450850">
                <a:moveTo>
                  <a:pt x="382514" y="450470"/>
                </a:moveTo>
                <a:lnTo>
                  <a:pt x="69594" y="450470"/>
                </a:lnTo>
                <a:lnTo>
                  <a:pt x="69594" y="299974"/>
                </a:lnTo>
                <a:lnTo>
                  <a:pt x="122424" y="299974"/>
                </a:lnTo>
                <a:lnTo>
                  <a:pt x="122424" y="407762"/>
                </a:lnTo>
                <a:lnTo>
                  <a:pt x="382514" y="407762"/>
                </a:lnTo>
                <a:lnTo>
                  <a:pt x="382514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768182" y="1420893"/>
            <a:ext cx="382270" cy="459740"/>
          </a:xfrm>
          <a:custGeom>
            <a:avLst/>
            <a:gdLst/>
            <a:ahLst/>
            <a:cxnLst/>
            <a:rect l="l" t="t" r="r" b="b"/>
            <a:pathLst>
              <a:path w="382269" h="459739">
                <a:moveTo>
                  <a:pt x="379974" y="273536"/>
                </a:moveTo>
                <a:lnTo>
                  <a:pt x="327651" y="273536"/>
                </a:lnTo>
                <a:lnTo>
                  <a:pt x="327651" y="158122"/>
                </a:lnTo>
                <a:lnTo>
                  <a:pt x="246373" y="158122"/>
                </a:lnTo>
                <a:lnTo>
                  <a:pt x="246373" y="115413"/>
                </a:lnTo>
                <a:lnTo>
                  <a:pt x="327651" y="115413"/>
                </a:lnTo>
                <a:lnTo>
                  <a:pt x="327651" y="0"/>
                </a:lnTo>
                <a:lnTo>
                  <a:pt x="379974" y="0"/>
                </a:lnTo>
                <a:lnTo>
                  <a:pt x="379974" y="273536"/>
                </a:lnTo>
                <a:close/>
              </a:path>
              <a:path w="382269" h="459739">
                <a:moveTo>
                  <a:pt x="260597" y="73214"/>
                </a:moveTo>
                <a:lnTo>
                  <a:pt x="15239" y="73214"/>
                </a:lnTo>
                <a:lnTo>
                  <a:pt x="15239" y="31014"/>
                </a:lnTo>
                <a:lnTo>
                  <a:pt x="260597" y="31014"/>
                </a:lnTo>
                <a:lnTo>
                  <a:pt x="260597" y="73214"/>
                </a:lnTo>
                <a:close/>
              </a:path>
              <a:path w="382269" h="459739">
                <a:moveTo>
                  <a:pt x="26923" y="270994"/>
                </a:moveTo>
                <a:lnTo>
                  <a:pt x="0" y="229302"/>
                </a:lnTo>
                <a:lnTo>
                  <a:pt x="47544" y="204087"/>
                </a:lnTo>
                <a:lnTo>
                  <a:pt x="82801" y="168672"/>
                </a:lnTo>
                <a:lnTo>
                  <a:pt x="104724" y="126202"/>
                </a:lnTo>
                <a:lnTo>
                  <a:pt x="112265" y="79823"/>
                </a:lnTo>
                <a:lnTo>
                  <a:pt x="112265" y="73214"/>
                </a:lnTo>
                <a:lnTo>
                  <a:pt x="165095" y="73214"/>
                </a:lnTo>
                <a:lnTo>
                  <a:pt x="165181" y="79823"/>
                </a:lnTo>
                <a:lnTo>
                  <a:pt x="172279" y="121801"/>
                </a:lnTo>
                <a:lnTo>
                  <a:pt x="193022" y="160664"/>
                </a:lnTo>
                <a:lnTo>
                  <a:pt x="140204" y="160664"/>
                </a:lnTo>
                <a:lnTo>
                  <a:pt x="121575" y="196421"/>
                </a:lnTo>
                <a:lnTo>
                  <a:pt x="96327" y="227459"/>
                </a:lnTo>
                <a:lnTo>
                  <a:pt x="64696" y="252682"/>
                </a:lnTo>
                <a:lnTo>
                  <a:pt x="26923" y="270994"/>
                </a:lnTo>
                <a:close/>
              </a:path>
              <a:path w="382269" h="459739">
                <a:moveTo>
                  <a:pt x="246881" y="258791"/>
                </a:moveTo>
                <a:lnTo>
                  <a:pt x="211497" y="242172"/>
                </a:lnTo>
                <a:lnTo>
                  <a:pt x="181732" y="219642"/>
                </a:lnTo>
                <a:lnTo>
                  <a:pt x="157872" y="192155"/>
                </a:lnTo>
                <a:lnTo>
                  <a:pt x="140204" y="160664"/>
                </a:lnTo>
                <a:lnTo>
                  <a:pt x="193022" y="160664"/>
                </a:lnTo>
                <a:lnTo>
                  <a:pt x="193225" y="161045"/>
                </a:lnTo>
                <a:lnTo>
                  <a:pt x="227030" y="193998"/>
                </a:lnTo>
                <a:lnTo>
                  <a:pt x="272789" y="217608"/>
                </a:lnTo>
                <a:lnTo>
                  <a:pt x="246881" y="258791"/>
                </a:lnTo>
                <a:close/>
              </a:path>
              <a:path w="382269" h="459739">
                <a:moveTo>
                  <a:pt x="227578" y="459622"/>
                </a:moveTo>
                <a:lnTo>
                  <a:pt x="162865" y="453759"/>
                </a:lnTo>
                <a:lnTo>
                  <a:pt x="114106" y="436742"/>
                </a:lnTo>
                <a:lnTo>
                  <a:pt x="83349" y="409430"/>
                </a:lnTo>
                <a:lnTo>
                  <a:pt x="72642" y="372680"/>
                </a:lnTo>
                <a:lnTo>
                  <a:pt x="83349" y="336144"/>
                </a:lnTo>
                <a:lnTo>
                  <a:pt x="114106" y="308808"/>
                </a:lnTo>
                <a:lnTo>
                  <a:pt x="162865" y="291672"/>
                </a:lnTo>
                <a:lnTo>
                  <a:pt x="227578" y="285738"/>
                </a:lnTo>
                <a:lnTo>
                  <a:pt x="291997" y="291672"/>
                </a:lnTo>
                <a:lnTo>
                  <a:pt x="340605" y="308808"/>
                </a:lnTo>
                <a:lnTo>
                  <a:pt x="360377" y="326413"/>
                </a:lnTo>
                <a:lnTo>
                  <a:pt x="227578" y="326413"/>
                </a:lnTo>
                <a:lnTo>
                  <a:pt x="183899" y="329423"/>
                </a:lnTo>
                <a:lnTo>
                  <a:pt x="151697" y="338297"/>
                </a:lnTo>
                <a:lnTo>
                  <a:pt x="131783" y="352795"/>
                </a:lnTo>
                <a:lnTo>
                  <a:pt x="124964" y="372680"/>
                </a:lnTo>
                <a:lnTo>
                  <a:pt x="131783" y="392564"/>
                </a:lnTo>
                <a:lnTo>
                  <a:pt x="151697" y="407063"/>
                </a:lnTo>
                <a:lnTo>
                  <a:pt x="183899" y="415936"/>
                </a:lnTo>
                <a:lnTo>
                  <a:pt x="227578" y="418947"/>
                </a:lnTo>
                <a:lnTo>
                  <a:pt x="360608" y="418947"/>
                </a:lnTo>
                <a:lnTo>
                  <a:pt x="340605" y="436742"/>
                </a:lnTo>
                <a:lnTo>
                  <a:pt x="291997" y="453759"/>
                </a:lnTo>
                <a:lnTo>
                  <a:pt x="227578" y="459622"/>
                </a:lnTo>
                <a:close/>
              </a:path>
              <a:path w="382269" h="459739">
                <a:moveTo>
                  <a:pt x="360608" y="418947"/>
                </a:moveTo>
                <a:lnTo>
                  <a:pt x="227578" y="418947"/>
                </a:lnTo>
                <a:lnTo>
                  <a:pt x="270749" y="415936"/>
                </a:lnTo>
                <a:lnTo>
                  <a:pt x="302823" y="407063"/>
                </a:lnTo>
                <a:lnTo>
                  <a:pt x="322802" y="392564"/>
                </a:lnTo>
                <a:lnTo>
                  <a:pt x="329683" y="372680"/>
                </a:lnTo>
                <a:lnTo>
                  <a:pt x="322802" y="352795"/>
                </a:lnTo>
                <a:lnTo>
                  <a:pt x="302823" y="338297"/>
                </a:lnTo>
                <a:lnTo>
                  <a:pt x="270749" y="329423"/>
                </a:lnTo>
                <a:lnTo>
                  <a:pt x="227578" y="326413"/>
                </a:lnTo>
                <a:lnTo>
                  <a:pt x="360377" y="326413"/>
                </a:lnTo>
                <a:lnTo>
                  <a:pt x="371306" y="336144"/>
                </a:lnTo>
                <a:lnTo>
                  <a:pt x="382006" y="372680"/>
                </a:lnTo>
                <a:lnTo>
                  <a:pt x="371306" y="409430"/>
                </a:lnTo>
                <a:lnTo>
                  <a:pt x="360608" y="4189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282265" y="1451896"/>
            <a:ext cx="52069" cy="76835"/>
          </a:xfrm>
          <a:custGeom>
            <a:avLst/>
            <a:gdLst/>
            <a:ahLst/>
            <a:cxnLst/>
            <a:rect l="l" t="t" r="r" b="b"/>
            <a:pathLst>
              <a:path w="52070" h="76834">
                <a:moveTo>
                  <a:pt x="0" y="0"/>
                </a:moveTo>
                <a:lnTo>
                  <a:pt x="51814" y="0"/>
                </a:lnTo>
                <a:lnTo>
                  <a:pt x="51814" y="76233"/>
                </a:lnTo>
                <a:lnTo>
                  <a:pt x="0" y="76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282265" y="1549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282265" y="1571328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0" y="0"/>
                </a:moveTo>
                <a:lnTo>
                  <a:pt x="51814" y="0"/>
                </a:lnTo>
                <a:lnTo>
                  <a:pt x="51814" y="74962"/>
                </a:lnTo>
                <a:lnTo>
                  <a:pt x="0" y="74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82265" y="1667255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 h="0">
                <a:moveTo>
                  <a:pt x="0" y="0"/>
                </a:moveTo>
                <a:lnTo>
                  <a:pt x="321047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551498" y="1451399"/>
            <a:ext cx="52069" cy="77470"/>
          </a:xfrm>
          <a:custGeom>
            <a:avLst/>
            <a:gdLst/>
            <a:ahLst/>
            <a:cxnLst/>
            <a:rect l="l" t="t" r="r" b="b"/>
            <a:pathLst>
              <a:path w="52070" h="77469">
                <a:moveTo>
                  <a:pt x="51814" y="77281"/>
                </a:moveTo>
                <a:lnTo>
                  <a:pt x="0" y="77281"/>
                </a:lnTo>
                <a:lnTo>
                  <a:pt x="0" y="0"/>
                </a:lnTo>
                <a:lnTo>
                  <a:pt x="51814" y="0"/>
                </a:lnTo>
                <a:lnTo>
                  <a:pt x="51814" y="77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551498" y="1570880"/>
            <a:ext cx="52069" cy="75565"/>
          </a:xfrm>
          <a:custGeom>
            <a:avLst/>
            <a:gdLst/>
            <a:ahLst/>
            <a:cxnLst/>
            <a:rect l="l" t="t" r="r" b="b"/>
            <a:pathLst>
              <a:path w="52070" h="75564">
                <a:moveTo>
                  <a:pt x="51814" y="75247"/>
                </a:moveTo>
                <a:lnTo>
                  <a:pt x="0" y="75247"/>
                </a:lnTo>
                <a:lnTo>
                  <a:pt x="0" y="0"/>
                </a:lnTo>
                <a:lnTo>
                  <a:pt x="51814" y="0"/>
                </a:lnTo>
                <a:lnTo>
                  <a:pt x="51814" y="75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442535" y="1688328"/>
            <a:ext cx="0" cy="92710"/>
          </a:xfrm>
          <a:custGeom>
            <a:avLst/>
            <a:gdLst/>
            <a:ahLst/>
            <a:cxnLst/>
            <a:rect l="l" t="t" r="r" b="b"/>
            <a:pathLst>
              <a:path w="0" h="92710">
                <a:moveTo>
                  <a:pt x="0" y="0"/>
                </a:moveTo>
                <a:lnTo>
                  <a:pt x="0" y="925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235530" y="18024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533" y="0"/>
                </a:lnTo>
              </a:path>
            </a:pathLst>
          </a:custGeom>
          <a:ln w="432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97799" y="1420893"/>
            <a:ext cx="427355" cy="450850"/>
          </a:xfrm>
          <a:custGeom>
            <a:avLst/>
            <a:gdLst/>
            <a:ahLst/>
            <a:cxnLst/>
            <a:rect l="l" t="t" r="r" b="b"/>
            <a:pathLst>
              <a:path w="427354" h="450850">
                <a:moveTo>
                  <a:pt x="247389" y="196763"/>
                </a:moveTo>
                <a:lnTo>
                  <a:pt x="196083" y="191170"/>
                </a:lnTo>
                <a:lnTo>
                  <a:pt x="201615" y="156573"/>
                </a:lnTo>
                <a:lnTo>
                  <a:pt x="204909" y="126408"/>
                </a:lnTo>
                <a:lnTo>
                  <a:pt x="206584" y="100153"/>
                </a:lnTo>
                <a:lnTo>
                  <a:pt x="207258" y="77281"/>
                </a:lnTo>
                <a:lnTo>
                  <a:pt x="27939" y="77281"/>
                </a:lnTo>
                <a:lnTo>
                  <a:pt x="27939" y="34573"/>
                </a:lnTo>
                <a:lnTo>
                  <a:pt x="258565" y="34573"/>
                </a:lnTo>
                <a:lnTo>
                  <a:pt x="258455" y="77281"/>
                </a:lnTo>
                <a:lnTo>
                  <a:pt x="258390" y="86941"/>
                </a:lnTo>
                <a:lnTo>
                  <a:pt x="257168" y="118210"/>
                </a:lnTo>
                <a:lnTo>
                  <a:pt x="253850" y="154817"/>
                </a:lnTo>
                <a:lnTo>
                  <a:pt x="247389" y="196763"/>
                </a:lnTo>
                <a:close/>
              </a:path>
              <a:path w="427354" h="450850">
                <a:moveTo>
                  <a:pt x="5587" y="277095"/>
                </a:moveTo>
                <a:lnTo>
                  <a:pt x="0" y="234386"/>
                </a:lnTo>
                <a:lnTo>
                  <a:pt x="67292" y="233957"/>
                </a:lnTo>
                <a:lnTo>
                  <a:pt x="91437" y="233370"/>
                </a:lnTo>
                <a:lnTo>
                  <a:pt x="91437" y="139310"/>
                </a:lnTo>
                <a:lnTo>
                  <a:pt x="143252" y="139310"/>
                </a:lnTo>
                <a:lnTo>
                  <a:pt x="143252" y="231844"/>
                </a:lnTo>
                <a:lnTo>
                  <a:pt x="286626" y="231844"/>
                </a:lnTo>
                <a:lnTo>
                  <a:pt x="240426" y="265031"/>
                </a:lnTo>
                <a:lnTo>
                  <a:pt x="190833" y="270240"/>
                </a:lnTo>
                <a:lnTo>
                  <a:pt x="141410" y="273726"/>
                </a:lnTo>
                <a:lnTo>
                  <a:pt x="93300" y="275814"/>
                </a:lnTo>
                <a:lnTo>
                  <a:pt x="47644" y="276829"/>
                </a:lnTo>
                <a:lnTo>
                  <a:pt x="5587" y="277095"/>
                </a:lnTo>
                <a:close/>
              </a:path>
              <a:path w="427354" h="450850">
                <a:moveTo>
                  <a:pt x="286626" y="231844"/>
                </a:moveTo>
                <a:lnTo>
                  <a:pt x="143252" y="231844"/>
                </a:lnTo>
                <a:lnTo>
                  <a:pt x="179263" y="230081"/>
                </a:lnTo>
                <a:lnTo>
                  <a:pt x="215323" y="227650"/>
                </a:lnTo>
                <a:lnTo>
                  <a:pt x="250906" y="224266"/>
                </a:lnTo>
                <a:lnTo>
                  <a:pt x="285488" y="219642"/>
                </a:lnTo>
                <a:lnTo>
                  <a:pt x="286626" y="231844"/>
                </a:lnTo>
                <a:close/>
              </a:path>
              <a:path w="427354" h="450850">
                <a:moveTo>
                  <a:pt x="366258" y="344716"/>
                </a:moveTo>
                <a:lnTo>
                  <a:pt x="313428" y="344716"/>
                </a:lnTo>
                <a:lnTo>
                  <a:pt x="313428" y="0"/>
                </a:lnTo>
                <a:lnTo>
                  <a:pt x="366258" y="0"/>
                </a:lnTo>
                <a:lnTo>
                  <a:pt x="366258" y="145411"/>
                </a:lnTo>
                <a:lnTo>
                  <a:pt x="427217" y="145411"/>
                </a:lnTo>
                <a:lnTo>
                  <a:pt x="427217" y="188628"/>
                </a:lnTo>
                <a:lnTo>
                  <a:pt x="366258" y="188628"/>
                </a:lnTo>
                <a:lnTo>
                  <a:pt x="366258" y="344716"/>
                </a:lnTo>
                <a:close/>
              </a:path>
              <a:path w="427354" h="450850">
                <a:moveTo>
                  <a:pt x="380990" y="450470"/>
                </a:moveTo>
                <a:lnTo>
                  <a:pt x="69086" y="450470"/>
                </a:lnTo>
                <a:lnTo>
                  <a:pt x="69086" y="314210"/>
                </a:lnTo>
                <a:lnTo>
                  <a:pt x="121916" y="314210"/>
                </a:lnTo>
                <a:lnTo>
                  <a:pt x="121916" y="407762"/>
                </a:lnTo>
                <a:lnTo>
                  <a:pt x="380990" y="407762"/>
                </a:lnTo>
                <a:lnTo>
                  <a:pt x="380990" y="450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195118" y="1419876"/>
            <a:ext cx="353695" cy="461645"/>
          </a:xfrm>
          <a:custGeom>
            <a:avLst/>
            <a:gdLst/>
            <a:ahLst/>
            <a:cxnLst/>
            <a:rect l="l" t="t" r="r" b="b"/>
            <a:pathLst>
              <a:path w="353695" h="461644">
                <a:moveTo>
                  <a:pt x="40130" y="351834"/>
                </a:moveTo>
                <a:lnTo>
                  <a:pt x="1015" y="351834"/>
                </a:lnTo>
                <a:lnTo>
                  <a:pt x="1015" y="169816"/>
                </a:lnTo>
                <a:lnTo>
                  <a:pt x="161031" y="169816"/>
                </a:lnTo>
                <a:lnTo>
                  <a:pt x="161031" y="84399"/>
                </a:lnTo>
                <a:lnTo>
                  <a:pt x="0" y="84399"/>
                </a:lnTo>
                <a:lnTo>
                  <a:pt x="0" y="41691"/>
                </a:lnTo>
                <a:lnTo>
                  <a:pt x="213862" y="41691"/>
                </a:lnTo>
                <a:lnTo>
                  <a:pt x="213862" y="212015"/>
                </a:lnTo>
                <a:lnTo>
                  <a:pt x="53846" y="212015"/>
                </a:lnTo>
                <a:lnTo>
                  <a:pt x="53846" y="308617"/>
                </a:lnTo>
                <a:lnTo>
                  <a:pt x="264691" y="308617"/>
                </a:lnTo>
                <a:lnTo>
                  <a:pt x="268217" y="335564"/>
                </a:lnTo>
                <a:lnTo>
                  <a:pt x="222014" y="342528"/>
                </a:lnTo>
                <a:lnTo>
                  <a:pt x="177177" y="347222"/>
                </a:lnTo>
                <a:lnTo>
                  <a:pt x="132633" y="350061"/>
                </a:lnTo>
                <a:lnTo>
                  <a:pt x="87308" y="351460"/>
                </a:lnTo>
                <a:lnTo>
                  <a:pt x="40130" y="351834"/>
                </a:lnTo>
                <a:close/>
              </a:path>
              <a:path w="353695" h="461644">
                <a:moveTo>
                  <a:pt x="264691" y="308617"/>
                </a:moveTo>
                <a:lnTo>
                  <a:pt x="53846" y="308617"/>
                </a:lnTo>
                <a:lnTo>
                  <a:pt x="106899" y="307585"/>
                </a:lnTo>
                <a:lnTo>
                  <a:pt x="158238" y="304931"/>
                </a:lnTo>
                <a:lnTo>
                  <a:pt x="209576" y="300181"/>
                </a:lnTo>
                <a:lnTo>
                  <a:pt x="262629" y="292856"/>
                </a:lnTo>
                <a:lnTo>
                  <a:pt x="264691" y="308617"/>
                </a:lnTo>
                <a:close/>
              </a:path>
              <a:path w="353695" h="461644">
                <a:moveTo>
                  <a:pt x="353559" y="461147"/>
                </a:moveTo>
                <a:lnTo>
                  <a:pt x="300728" y="461147"/>
                </a:lnTo>
                <a:lnTo>
                  <a:pt x="300728" y="0"/>
                </a:lnTo>
                <a:lnTo>
                  <a:pt x="353559" y="0"/>
                </a:lnTo>
                <a:lnTo>
                  <a:pt x="353559" y="461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45101" y="2420488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62549" y="2435099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845101" y="254246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862549" y="2557072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052226" y="2405538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271360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476234" y="2400280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687862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888234" y="2405538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090857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327626" y="2497992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342260" y="2403335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5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327626" y="2611706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70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441883" y="2403660"/>
            <a:ext cx="0" cy="196215"/>
          </a:xfrm>
          <a:custGeom>
            <a:avLst/>
            <a:gdLst/>
            <a:ahLst/>
            <a:cxnLst/>
            <a:rect l="l" t="t" r="r" b="b"/>
            <a:pathLst>
              <a:path w="0" h="196214">
                <a:moveTo>
                  <a:pt x="0" y="0"/>
                </a:moveTo>
                <a:lnTo>
                  <a:pt x="0" y="19566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586908" y="2371737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12425" y="2379195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497979" y="251768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512425" y="2530391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86908" y="2530222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389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660828" y="2376995"/>
            <a:ext cx="304800" cy="331470"/>
          </a:xfrm>
          <a:custGeom>
            <a:avLst/>
            <a:gdLst/>
            <a:ahLst/>
            <a:cxnLst/>
            <a:rect l="l" t="t" r="r" b="b"/>
            <a:pathLst>
              <a:path w="304800" h="331469">
                <a:moveTo>
                  <a:pt x="30018" y="129942"/>
                </a:moveTo>
                <a:lnTo>
                  <a:pt x="18386" y="105531"/>
                </a:lnTo>
                <a:lnTo>
                  <a:pt x="62123" y="94188"/>
                </a:lnTo>
                <a:lnTo>
                  <a:pt x="99810" y="73937"/>
                </a:lnTo>
                <a:lnTo>
                  <a:pt x="126240" y="46856"/>
                </a:lnTo>
                <a:lnTo>
                  <a:pt x="136207" y="15022"/>
                </a:lnTo>
                <a:lnTo>
                  <a:pt x="136207" y="0"/>
                </a:lnTo>
                <a:lnTo>
                  <a:pt x="167726" y="0"/>
                </a:lnTo>
                <a:lnTo>
                  <a:pt x="167726" y="15022"/>
                </a:lnTo>
                <a:lnTo>
                  <a:pt x="177752" y="46856"/>
                </a:lnTo>
                <a:lnTo>
                  <a:pt x="187046" y="56333"/>
                </a:lnTo>
                <a:lnTo>
                  <a:pt x="151967" y="56333"/>
                </a:lnTo>
                <a:lnTo>
                  <a:pt x="131276" y="82780"/>
                </a:lnTo>
                <a:lnTo>
                  <a:pt x="102390" y="104263"/>
                </a:lnTo>
                <a:lnTo>
                  <a:pt x="67804" y="120183"/>
                </a:lnTo>
                <a:lnTo>
                  <a:pt x="30018" y="129942"/>
                </a:lnTo>
                <a:close/>
              </a:path>
              <a:path w="304800" h="331469">
                <a:moveTo>
                  <a:pt x="274291" y="129942"/>
                </a:moveTo>
                <a:lnTo>
                  <a:pt x="236499" y="120183"/>
                </a:lnTo>
                <a:lnTo>
                  <a:pt x="201872" y="104263"/>
                </a:lnTo>
                <a:lnTo>
                  <a:pt x="172874" y="82780"/>
                </a:lnTo>
                <a:lnTo>
                  <a:pt x="151967" y="56333"/>
                </a:lnTo>
                <a:lnTo>
                  <a:pt x="187046" y="56333"/>
                </a:lnTo>
                <a:lnTo>
                  <a:pt x="204311" y="73937"/>
                </a:lnTo>
                <a:lnTo>
                  <a:pt x="242127" y="94188"/>
                </a:lnTo>
                <a:lnTo>
                  <a:pt x="285923" y="105531"/>
                </a:lnTo>
                <a:lnTo>
                  <a:pt x="274291" y="129942"/>
                </a:lnTo>
                <a:close/>
              </a:path>
              <a:path w="304800" h="331469">
                <a:moveTo>
                  <a:pt x="167351" y="161864"/>
                </a:moveTo>
                <a:lnTo>
                  <a:pt x="136582" y="161864"/>
                </a:lnTo>
                <a:lnTo>
                  <a:pt x="136582" y="112291"/>
                </a:lnTo>
                <a:lnTo>
                  <a:pt x="167351" y="112291"/>
                </a:lnTo>
                <a:lnTo>
                  <a:pt x="167351" y="161864"/>
                </a:lnTo>
                <a:close/>
              </a:path>
              <a:path w="304800" h="331469">
                <a:moveTo>
                  <a:pt x="304309" y="186651"/>
                </a:moveTo>
                <a:lnTo>
                  <a:pt x="0" y="186651"/>
                </a:lnTo>
                <a:lnTo>
                  <a:pt x="0" y="161864"/>
                </a:lnTo>
                <a:lnTo>
                  <a:pt x="304309" y="161864"/>
                </a:lnTo>
                <a:lnTo>
                  <a:pt x="304309" y="186651"/>
                </a:lnTo>
                <a:close/>
              </a:path>
              <a:path w="304800" h="331469">
                <a:moveTo>
                  <a:pt x="151967" y="331240"/>
                </a:moveTo>
                <a:lnTo>
                  <a:pt x="103574" y="327426"/>
                </a:lnTo>
                <a:lnTo>
                  <a:pt x="67353" y="316218"/>
                </a:lnTo>
                <a:lnTo>
                  <a:pt x="44640" y="297968"/>
                </a:lnTo>
                <a:lnTo>
                  <a:pt x="36772" y="273029"/>
                </a:lnTo>
                <a:lnTo>
                  <a:pt x="44640" y="248089"/>
                </a:lnTo>
                <a:lnTo>
                  <a:pt x="67353" y="229840"/>
                </a:lnTo>
                <a:lnTo>
                  <a:pt x="103574" y="218632"/>
                </a:lnTo>
                <a:lnTo>
                  <a:pt x="151967" y="214818"/>
                </a:lnTo>
                <a:lnTo>
                  <a:pt x="200359" y="218632"/>
                </a:lnTo>
                <a:lnTo>
                  <a:pt x="236581" y="229840"/>
                </a:lnTo>
                <a:lnTo>
                  <a:pt x="247331" y="238478"/>
                </a:lnTo>
                <a:lnTo>
                  <a:pt x="151967" y="238478"/>
                </a:lnTo>
                <a:lnTo>
                  <a:pt x="116355" y="240760"/>
                </a:lnTo>
                <a:lnTo>
                  <a:pt x="89960" y="247444"/>
                </a:lnTo>
                <a:lnTo>
                  <a:pt x="73556" y="258282"/>
                </a:lnTo>
                <a:lnTo>
                  <a:pt x="67916" y="273029"/>
                </a:lnTo>
                <a:lnTo>
                  <a:pt x="73556" y="287775"/>
                </a:lnTo>
                <a:lnTo>
                  <a:pt x="89960" y="298614"/>
                </a:lnTo>
                <a:lnTo>
                  <a:pt x="116355" y="305297"/>
                </a:lnTo>
                <a:lnTo>
                  <a:pt x="151967" y="307580"/>
                </a:lnTo>
                <a:lnTo>
                  <a:pt x="247331" y="307580"/>
                </a:lnTo>
                <a:lnTo>
                  <a:pt x="236581" y="316218"/>
                </a:lnTo>
                <a:lnTo>
                  <a:pt x="200359" y="327426"/>
                </a:lnTo>
                <a:lnTo>
                  <a:pt x="151967" y="331240"/>
                </a:lnTo>
                <a:close/>
              </a:path>
              <a:path w="304800" h="331469">
                <a:moveTo>
                  <a:pt x="247331" y="307580"/>
                </a:moveTo>
                <a:lnTo>
                  <a:pt x="151967" y="307580"/>
                </a:lnTo>
                <a:lnTo>
                  <a:pt x="187578" y="305297"/>
                </a:lnTo>
                <a:lnTo>
                  <a:pt x="213973" y="298614"/>
                </a:lnTo>
                <a:lnTo>
                  <a:pt x="230378" y="287775"/>
                </a:lnTo>
                <a:lnTo>
                  <a:pt x="236018" y="273029"/>
                </a:lnTo>
                <a:lnTo>
                  <a:pt x="230378" y="258282"/>
                </a:lnTo>
                <a:lnTo>
                  <a:pt x="213973" y="247444"/>
                </a:lnTo>
                <a:lnTo>
                  <a:pt x="187578" y="240760"/>
                </a:lnTo>
                <a:lnTo>
                  <a:pt x="151967" y="238478"/>
                </a:lnTo>
                <a:lnTo>
                  <a:pt x="247331" y="238478"/>
                </a:lnTo>
                <a:lnTo>
                  <a:pt x="259294" y="248089"/>
                </a:lnTo>
                <a:lnTo>
                  <a:pt x="267162" y="273029"/>
                </a:lnTo>
                <a:lnTo>
                  <a:pt x="259294" y="297968"/>
                </a:lnTo>
                <a:lnTo>
                  <a:pt x="247331" y="307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006038" y="2372113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89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89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89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89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348996" y="2371737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4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4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4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4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4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714843" y="2371362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10" h="337819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10" h="337819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10" h="337819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26658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249918" y="2372113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612013" y="2371737"/>
            <a:ext cx="295910" cy="329565"/>
          </a:xfrm>
          <a:custGeom>
            <a:avLst/>
            <a:gdLst/>
            <a:ahLst/>
            <a:cxnLst/>
            <a:rect l="l" t="t" r="r" b="b"/>
            <a:pathLst>
              <a:path w="295910" h="329564">
                <a:moveTo>
                  <a:pt x="26265" y="184022"/>
                </a:moveTo>
                <a:lnTo>
                  <a:pt x="0" y="184022"/>
                </a:lnTo>
                <a:lnTo>
                  <a:pt x="0" y="29293"/>
                </a:lnTo>
                <a:lnTo>
                  <a:pt x="148965" y="29293"/>
                </a:lnTo>
                <a:lnTo>
                  <a:pt x="148965" y="54080"/>
                </a:lnTo>
                <a:lnTo>
                  <a:pt x="30768" y="54080"/>
                </a:lnTo>
                <a:lnTo>
                  <a:pt x="30768" y="158860"/>
                </a:lnTo>
                <a:lnTo>
                  <a:pt x="180893" y="158860"/>
                </a:lnTo>
                <a:lnTo>
                  <a:pt x="182735" y="172380"/>
                </a:lnTo>
                <a:lnTo>
                  <a:pt x="148736" y="178160"/>
                </a:lnTo>
                <a:lnTo>
                  <a:pt x="113647" y="181722"/>
                </a:lnTo>
                <a:lnTo>
                  <a:pt x="73984" y="183523"/>
                </a:lnTo>
                <a:lnTo>
                  <a:pt x="26265" y="184022"/>
                </a:lnTo>
                <a:close/>
              </a:path>
              <a:path w="295910" h="329564">
                <a:moveTo>
                  <a:pt x="180893" y="158860"/>
                </a:moveTo>
                <a:lnTo>
                  <a:pt x="30768" y="158860"/>
                </a:lnTo>
                <a:lnTo>
                  <a:pt x="75831" y="158314"/>
                </a:lnTo>
                <a:lnTo>
                  <a:pt x="113506" y="156466"/>
                </a:lnTo>
                <a:lnTo>
                  <a:pt x="146960" y="152998"/>
                </a:lnTo>
                <a:lnTo>
                  <a:pt x="179358" y="147593"/>
                </a:lnTo>
                <a:lnTo>
                  <a:pt x="180893" y="158860"/>
                </a:lnTo>
                <a:close/>
              </a:path>
              <a:path w="295910" h="329564">
                <a:moveTo>
                  <a:pt x="245774" y="243735"/>
                </a:moveTo>
                <a:lnTo>
                  <a:pt x="215005" y="243735"/>
                </a:lnTo>
                <a:lnTo>
                  <a:pt x="215005" y="0"/>
                </a:lnTo>
                <a:lnTo>
                  <a:pt x="245774" y="0"/>
                </a:lnTo>
                <a:lnTo>
                  <a:pt x="245774" y="99897"/>
                </a:lnTo>
                <a:lnTo>
                  <a:pt x="295679" y="99897"/>
                </a:lnTo>
                <a:lnTo>
                  <a:pt x="295679" y="125435"/>
                </a:lnTo>
                <a:lnTo>
                  <a:pt x="245774" y="125435"/>
                </a:lnTo>
                <a:lnTo>
                  <a:pt x="245774" y="243735"/>
                </a:lnTo>
                <a:close/>
              </a:path>
              <a:path w="295910" h="329564">
                <a:moveTo>
                  <a:pt x="260783" y="329362"/>
                </a:moveTo>
                <a:lnTo>
                  <a:pt x="36397" y="329362"/>
                </a:lnTo>
                <a:lnTo>
                  <a:pt x="36397" y="219324"/>
                </a:lnTo>
                <a:lnTo>
                  <a:pt x="67165" y="219324"/>
                </a:lnTo>
                <a:lnTo>
                  <a:pt x="67165" y="304200"/>
                </a:lnTo>
                <a:lnTo>
                  <a:pt x="260783" y="304200"/>
                </a:lnTo>
                <a:lnTo>
                  <a:pt x="26078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047053" y="2405538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5">
                <a:moveTo>
                  <a:pt x="255154" y="189280"/>
                </a:moveTo>
                <a:lnTo>
                  <a:pt x="224386" y="185900"/>
                </a:lnTo>
                <a:lnTo>
                  <a:pt x="231761" y="140528"/>
                </a:lnTo>
                <a:lnTo>
                  <a:pt x="235549" y="100649"/>
                </a:lnTo>
                <a:lnTo>
                  <a:pt x="236944" y="65276"/>
                </a:lnTo>
                <a:lnTo>
                  <a:pt x="237144" y="33424"/>
                </a:lnTo>
                <a:lnTo>
                  <a:pt x="237144" y="25162"/>
                </a:lnTo>
                <a:lnTo>
                  <a:pt x="31894" y="25162"/>
                </a:lnTo>
                <a:lnTo>
                  <a:pt x="31894" y="0"/>
                </a:lnTo>
                <a:lnTo>
                  <a:pt x="267912" y="0"/>
                </a:lnTo>
                <a:lnTo>
                  <a:pt x="267912" y="33424"/>
                </a:lnTo>
                <a:lnTo>
                  <a:pt x="267713" y="65804"/>
                </a:lnTo>
                <a:lnTo>
                  <a:pt x="266317" y="101494"/>
                </a:lnTo>
                <a:lnTo>
                  <a:pt x="262530" y="142112"/>
                </a:lnTo>
                <a:lnTo>
                  <a:pt x="255154" y="189280"/>
                </a:lnTo>
                <a:close/>
              </a:path>
              <a:path w="304800" h="255905">
                <a:moveTo>
                  <a:pt x="148965" y="230591"/>
                </a:moveTo>
                <a:lnTo>
                  <a:pt x="118196" y="230591"/>
                </a:lnTo>
                <a:lnTo>
                  <a:pt x="118196" y="110037"/>
                </a:lnTo>
                <a:lnTo>
                  <a:pt x="148965" y="110037"/>
                </a:lnTo>
                <a:lnTo>
                  <a:pt x="148965" y="230591"/>
                </a:lnTo>
                <a:close/>
              </a:path>
              <a:path w="304800" h="255905">
                <a:moveTo>
                  <a:pt x="304309" y="255753"/>
                </a:moveTo>
                <a:lnTo>
                  <a:pt x="0" y="255753"/>
                </a:lnTo>
                <a:lnTo>
                  <a:pt x="0" y="230591"/>
                </a:lnTo>
                <a:lnTo>
                  <a:pt x="304309" y="230591"/>
                </a:lnTo>
                <a:lnTo>
                  <a:pt x="304309" y="255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393014" y="2372113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5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5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5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5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5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730718" y="2400280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4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4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4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4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4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991877" y="2371362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5">
                <a:moveTo>
                  <a:pt x="83675" y="259133"/>
                </a:moveTo>
                <a:lnTo>
                  <a:pt x="54847" y="253547"/>
                </a:lnTo>
                <a:lnTo>
                  <a:pt x="32035" y="237820"/>
                </a:lnTo>
                <a:lnTo>
                  <a:pt x="17031" y="213503"/>
                </a:lnTo>
                <a:lnTo>
                  <a:pt x="11632" y="182144"/>
                </a:lnTo>
                <a:lnTo>
                  <a:pt x="17031" y="151161"/>
                </a:lnTo>
                <a:lnTo>
                  <a:pt x="32035" y="126937"/>
                </a:lnTo>
                <a:lnTo>
                  <a:pt x="54847" y="111164"/>
                </a:lnTo>
                <a:lnTo>
                  <a:pt x="83675" y="105531"/>
                </a:lnTo>
                <a:lnTo>
                  <a:pt x="112503" y="111164"/>
                </a:lnTo>
                <a:lnTo>
                  <a:pt x="135316" y="126937"/>
                </a:lnTo>
                <a:lnTo>
                  <a:pt x="138107" y="131444"/>
                </a:lnTo>
                <a:lnTo>
                  <a:pt x="83675" y="131444"/>
                </a:lnTo>
                <a:lnTo>
                  <a:pt x="65617" y="135247"/>
                </a:lnTo>
                <a:lnTo>
                  <a:pt x="51500" y="145809"/>
                </a:lnTo>
                <a:lnTo>
                  <a:pt x="42306" y="161864"/>
                </a:lnTo>
                <a:lnTo>
                  <a:pt x="39023" y="182144"/>
                </a:lnTo>
                <a:lnTo>
                  <a:pt x="42306" y="202858"/>
                </a:lnTo>
                <a:lnTo>
                  <a:pt x="51500" y="219136"/>
                </a:lnTo>
                <a:lnTo>
                  <a:pt x="65617" y="229781"/>
                </a:lnTo>
                <a:lnTo>
                  <a:pt x="83675" y="233595"/>
                </a:lnTo>
                <a:lnTo>
                  <a:pt x="137923" y="233595"/>
                </a:lnTo>
                <a:lnTo>
                  <a:pt x="135316" y="237820"/>
                </a:lnTo>
                <a:lnTo>
                  <a:pt x="112503" y="253547"/>
                </a:lnTo>
                <a:lnTo>
                  <a:pt x="83675" y="259133"/>
                </a:lnTo>
                <a:close/>
              </a:path>
              <a:path w="285750" h="337185">
                <a:moveTo>
                  <a:pt x="137923" y="233595"/>
                </a:moveTo>
                <a:lnTo>
                  <a:pt x="83675" y="233595"/>
                </a:lnTo>
                <a:lnTo>
                  <a:pt x="101575" y="229781"/>
                </a:lnTo>
                <a:lnTo>
                  <a:pt x="115710" y="219136"/>
                </a:lnTo>
                <a:lnTo>
                  <a:pt x="124991" y="202858"/>
                </a:lnTo>
                <a:lnTo>
                  <a:pt x="128327" y="182144"/>
                </a:lnTo>
                <a:lnTo>
                  <a:pt x="124991" y="161864"/>
                </a:lnTo>
                <a:lnTo>
                  <a:pt x="115710" y="145809"/>
                </a:lnTo>
                <a:lnTo>
                  <a:pt x="101575" y="135247"/>
                </a:lnTo>
                <a:lnTo>
                  <a:pt x="83675" y="131444"/>
                </a:lnTo>
                <a:lnTo>
                  <a:pt x="138107" y="131444"/>
                </a:lnTo>
                <a:lnTo>
                  <a:pt x="150319" y="151161"/>
                </a:lnTo>
                <a:lnTo>
                  <a:pt x="155719" y="182144"/>
                </a:lnTo>
                <a:lnTo>
                  <a:pt x="150319" y="213503"/>
                </a:lnTo>
                <a:lnTo>
                  <a:pt x="137923" y="233595"/>
                </a:lnTo>
                <a:close/>
              </a:path>
              <a:path w="285750" h="337185">
                <a:moveTo>
                  <a:pt x="98684" y="57835"/>
                </a:moveTo>
                <a:lnTo>
                  <a:pt x="68291" y="57835"/>
                </a:lnTo>
                <a:lnTo>
                  <a:pt x="68291" y="10140"/>
                </a:lnTo>
                <a:lnTo>
                  <a:pt x="98684" y="10140"/>
                </a:lnTo>
                <a:lnTo>
                  <a:pt x="98684" y="57835"/>
                </a:lnTo>
                <a:close/>
              </a:path>
              <a:path w="285750" h="337185">
                <a:moveTo>
                  <a:pt x="166976" y="82997"/>
                </a:moveTo>
                <a:lnTo>
                  <a:pt x="0" y="82997"/>
                </a:lnTo>
                <a:lnTo>
                  <a:pt x="0" y="57835"/>
                </a:lnTo>
                <a:lnTo>
                  <a:pt x="166976" y="57835"/>
                </a:lnTo>
                <a:lnTo>
                  <a:pt x="166976" y="82997"/>
                </a:lnTo>
                <a:close/>
              </a:path>
              <a:path w="285750" h="337185">
                <a:moveTo>
                  <a:pt x="285548" y="142335"/>
                </a:moveTo>
                <a:lnTo>
                  <a:pt x="255905" y="142335"/>
                </a:lnTo>
                <a:lnTo>
                  <a:pt x="255905" y="0"/>
                </a:lnTo>
                <a:lnTo>
                  <a:pt x="285548" y="0"/>
                </a:lnTo>
                <a:lnTo>
                  <a:pt x="285548" y="142335"/>
                </a:lnTo>
                <a:close/>
              </a:path>
              <a:path w="285750" h="337185">
                <a:moveTo>
                  <a:pt x="212754" y="320724"/>
                </a:moveTo>
                <a:lnTo>
                  <a:pt x="183861" y="320724"/>
                </a:lnTo>
                <a:lnTo>
                  <a:pt x="183861" y="7886"/>
                </a:lnTo>
                <a:lnTo>
                  <a:pt x="212754" y="7886"/>
                </a:lnTo>
                <a:lnTo>
                  <a:pt x="212754" y="142335"/>
                </a:lnTo>
                <a:lnTo>
                  <a:pt x="285548" y="142335"/>
                </a:lnTo>
                <a:lnTo>
                  <a:pt x="285548" y="167497"/>
                </a:lnTo>
                <a:lnTo>
                  <a:pt x="212754" y="167497"/>
                </a:lnTo>
                <a:lnTo>
                  <a:pt x="212754" y="320724"/>
                </a:lnTo>
                <a:close/>
              </a:path>
              <a:path w="285750" h="337185">
                <a:moveTo>
                  <a:pt x="285548" y="336873"/>
                </a:moveTo>
                <a:lnTo>
                  <a:pt x="255905" y="336873"/>
                </a:lnTo>
                <a:lnTo>
                  <a:pt x="255905" y="167497"/>
                </a:lnTo>
                <a:lnTo>
                  <a:pt x="285548" y="167497"/>
                </a:lnTo>
                <a:lnTo>
                  <a:pt x="28554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333334" y="2371362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30399" y="6633196"/>
            <a:ext cx="15949294" cy="325120"/>
          </a:xfrm>
          <a:custGeom>
            <a:avLst/>
            <a:gdLst/>
            <a:ahLst/>
            <a:cxnLst/>
            <a:rect l="l" t="t" r="r" b="b"/>
            <a:pathLst>
              <a:path w="15949294" h="325120">
                <a:moveTo>
                  <a:pt x="0" y="0"/>
                </a:moveTo>
                <a:lnTo>
                  <a:pt x="0" y="324676"/>
                </a:lnTo>
                <a:lnTo>
                  <a:pt x="15949052" y="324676"/>
                </a:lnTo>
                <a:lnTo>
                  <a:pt x="15949052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07576" y="2254676"/>
            <a:ext cx="8184806" cy="727056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632588" y="241540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650035" y="2430013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632588" y="2537375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650035" y="2551986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839713" y="2400767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058846" y="2395509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256216" y="2400767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29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29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29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475349" y="2395509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686227" y="2395509"/>
            <a:ext cx="170815" cy="285750"/>
          </a:xfrm>
          <a:custGeom>
            <a:avLst/>
            <a:gdLst/>
            <a:ahLst/>
            <a:cxnLst/>
            <a:rect l="l" t="t" r="r" b="b"/>
            <a:pathLst>
              <a:path w="170815" h="285750">
                <a:moveTo>
                  <a:pt x="91930" y="285422"/>
                </a:moveTo>
                <a:lnTo>
                  <a:pt x="55246" y="276902"/>
                </a:lnTo>
                <a:lnTo>
                  <a:pt x="26125" y="251340"/>
                </a:lnTo>
                <a:lnTo>
                  <a:pt x="6924" y="208738"/>
                </a:lnTo>
                <a:lnTo>
                  <a:pt x="0" y="149095"/>
                </a:lnTo>
                <a:lnTo>
                  <a:pt x="8395" y="80327"/>
                </a:lnTo>
                <a:lnTo>
                  <a:pt x="30862" y="34128"/>
                </a:lnTo>
                <a:lnTo>
                  <a:pt x="63319" y="8139"/>
                </a:lnTo>
                <a:lnTo>
                  <a:pt x="101686" y="0"/>
                </a:lnTo>
                <a:lnTo>
                  <a:pt x="121632" y="2130"/>
                </a:lnTo>
                <a:lnTo>
                  <a:pt x="138834" y="8027"/>
                </a:lnTo>
                <a:lnTo>
                  <a:pt x="153503" y="16952"/>
                </a:lnTo>
                <a:lnTo>
                  <a:pt x="165850" y="28166"/>
                </a:lnTo>
                <a:lnTo>
                  <a:pt x="165521" y="28542"/>
                </a:lnTo>
                <a:lnTo>
                  <a:pt x="102812" y="28542"/>
                </a:lnTo>
                <a:lnTo>
                  <a:pt x="76112" y="34398"/>
                </a:lnTo>
                <a:lnTo>
                  <a:pt x="53845" y="53704"/>
                </a:lnTo>
                <a:lnTo>
                  <a:pt x="38331" y="89065"/>
                </a:lnTo>
                <a:lnTo>
                  <a:pt x="31894" y="143086"/>
                </a:lnTo>
                <a:lnTo>
                  <a:pt x="61505" y="143086"/>
                </a:lnTo>
                <a:lnTo>
                  <a:pt x="61068" y="143274"/>
                </a:lnTo>
                <a:lnTo>
                  <a:pt x="46610" y="154212"/>
                </a:lnTo>
                <a:lnTo>
                  <a:pt x="32644" y="170502"/>
                </a:lnTo>
                <a:lnTo>
                  <a:pt x="38795" y="208374"/>
                </a:lnTo>
                <a:lnTo>
                  <a:pt x="50890" y="236036"/>
                </a:lnTo>
                <a:lnTo>
                  <a:pt x="68684" y="252995"/>
                </a:lnTo>
                <a:lnTo>
                  <a:pt x="91930" y="258758"/>
                </a:lnTo>
                <a:lnTo>
                  <a:pt x="148562" y="258758"/>
                </a:lnTo>
                <a:lnTo>
                  <a:pt x="147370" y="260729"/>
                </a:lnTo>
                <a:lnTo>
                  <a:pt x="122289" y="278955"/>
                </a:lnTo>
                <a:lnTo>
                  <a:pt x="91930" y="285422"/>
                </a:lnTo>
                <a:close/>
              </a:path>
              <a:path w="170815" h="285750">
                <a:moveTo>
                  <a:pt x="147089" y="49573"/>
                </a:moveTo>
                <a:lnTo>
                  <a:pt x="137954" y="40741"/>
                </a:lnTo>
                <a:lnTo>
                  <a:pt x="127202" y="34128"/>
                </a:lnTo>
                <a:lnTo>
                  <a:pt x="115323" y="29979"/>
                </a:lnTo>
                <a:lnTo>
                  <a:pt x="102812" y="28542"/>
                </a:lnTo>
                <a:lnTo>
                  <a:pt x="165521" y="28542"/>
                </a:lnTo>
                <a:lnTo>
                  <a:pt x="147089" y="49573"/>
                </a:lnTo>
                <a:close/>
              </a:path>
              <a:path w="170815" h="285750">
                <a:moveTo>
                  <a:pt x="61505" y="143086"/>
                </a:moveTo>
                <a:lnTo>
                  <a:pt x="31894" y="143086"/>
                </a:lnTo>
                <a:lnTo>
                  <a:pt x="45748" y="129150"/>
                </a:lnTo>
                <a:lnTo>
                  <a:pt x="61396" y="118628"/>
                </a:lnTo>
                <a:lnTo>
                  <a:pt x="77959" y="111980"/>
                </a:lnTo>
                <a:lnTo>
                  <a:pt x="94557" y="109662"/>
                </a:lnTo>
                <a:lnTo>
                  <a:pt x="126088" y="115078"/>
                </a:lnTo>
                <a:lnTo>
                  <a:pt x="150091" y="131303"/>
                </a:lnTo>
                <a:lnTo>
                  <a:pt x="152296" y="135200"/>
                </a:lnTo>
                <a:lnTo>
                  <a:pt x="88929" y="135200"/>
                </a:lnTo>
                <a:lnTo>
                  <a:pt x="75385" y="137124"/>
                </a:lnTo>
                <a:lnTo>
                  <a:pt x="61505" y="143086"/>
                </a:lnTo>
                <a:close/>
              </a:path>
              <a:path w="170815" h="285750">
                <a:moveTo>
                  <a:pt x="148562" y="258758"/>
                </a:moveTo>
                <a:lnTo>
                  <a:pt x="91930" y="258758"/>
                </a:lnTo>
                <a:lnTo>
                  <a:pt x="110281" y="254239"/>
                </a:lnTo>
                <a:lnTo>
                  <a:pt x="125044" y="241482"/>
                </a:lnTo>
                <a:lnTo>
                  <a:pt x="134882" y="221683"/>
                </a:lnTo>
                <a:lnTo>
                  <a:pt x="138459" y="196040"/>
                </a:lnTo>
                <a:lnTo>
                  <a:pt x="135416" y="170848"/>
                </a:lnTo>
                <a:lnTo>
                  <a:pt x="126217" y="151677"/>
                </a:lnTo>
                <a:lnTo>
                  <a:pt x="110756" y="139477"/>
                </a:lnTo>
                <a:lnTo>
                  <a:pt x="88929" y="135200"/>
                </a:lnTo>
                <a:lnTo>
                  <a:pt x="152296" y="135200"/>
                </a:lnTo>
                <a:lnTo>
                  <a:pt x="165369" y="158302"/>
                </a:lnTo>
                <a:lnTo>
                  <a:pt x="170728" y="196040"/>
                </a:lnTo>
                <a:lnTo>
                  <a:pt x="164431" y="232504"/>
                </a:lnTo>
                <a:lnTo>
                  <a:pt x="148562" y="258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878344" y="271717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101605" y="2367342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477020" y="2395708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461823" y="2496717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477020" y="2508787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461823" y="2610432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603284" y="2395509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2603284" y="2508927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2691838" y="2367756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2676454" y="2512599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691838" y="2525304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793900" y="2388749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4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4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3159747" y="2366967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69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69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3468936" y="271717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3692196" y="2367342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5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5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5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5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5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5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4067611" y="2395708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4052415" y="2496717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4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4067611" y="2508787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4052415" y="2610432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4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4193876" y="2395509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4193876" y="2508927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4282428" y="2367756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4267045" y="2512599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4282428" y="2525304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4384490" y="2388749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4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4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4750338" y="2366967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69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69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074910" y="2367342"/>
            <a:ext cx="304800" cy="337185"/>
          </a:xfrm>
          <a:custGeom>
            <a:avLst/>
            <a:gdLst/>
            <a:ahLst/>
            <a:cxnLst/>
            <a:rect l="l" t="t" r="r" b="b"/>
            <a:pathLst>
              <a:path w="304800" h="337185">
                <a:moveTo>
                  <a:pt x="167351" y="41311"/>
                </a:moveTo>
                <a:lnTo>
                  <a:pt x="136582" y="41311"/>
                </a:lnTo>
                <a:lnTo>
                  <a:pt x="136582" y="0"/>
                </a:lnTo>
                <a:lnTo>
                  <a:pt x="167351" y="0"/>
                </a:lnTo>
                <a:lnTo>
                  <a:pt x="167351" y="41311"/>
                </a:lnTo>
                <a:close/>
              </a:path>
              <a:path w="304800" h="337185">
                <a:moveTo>
                  <a:pt x="274666" y="66097"/>
                </a:moveTo>
                <a:lnTo>
                  <a:pt x="29267" y="66097"/>
                </a:lnTo>
                <a:lnTo>
                  <a:pt x="29267" y="41311"/>
                </a:lnTo>
                <a:lnTo>
                  <a:pt x="274666" y="41311"/>
                </a:lnTo>
                <a:lnTo>
                  <a:pt x="274666" y="66097"/>
                </a:lnTo>
                <a:close/>
              </a:path>
              <a:path w="304800" h="337185">
                <a:moveTo>
                  <a:pt x="30018" y="177638"/>
                </a:moveTo>
                <a:lnTo>
                  <a:pt x="18761" y="152851"/>
                </a:lnTo>
                <a:lnTo>
                  <a:pt x="62756" y="141672"/>
                </a:lnTo>
                <a:lnTo>
                  <a:pt x="100279" y="122008"/>
                </a:lnTo>
                <a:lnTo>
                  <a:pt x="126404" y="96077"/>
                </a:lnTo>
                <a:lnTo>
                  <a:pt x="136207" y="66097"/>
                </a:lnTo>
                <a:lnTo>
                  <a:pt x="167351" y="66097"/>
                </a:lnTo>
                <a:lnTo>
                  <a:pt x="177201" y="95919"/>
                </a:lnTo>
                <a:lnTo>
                  <a:pt x="188790" y="107409"/>
                </a:lnTo>
                <a:lnTo>
                  <a:pt x="151967" y="107409"/>
                </a:lnTo>
                <a:lnTo>
                  <a:pt x="131224" y="132641"/>
                </a:lnTo>
                <a:lnTo>
                  <a:pt x="102531" y="153226"/>
                </a:lnTo>
                <a:lnTo>
                  <a:pt x="68068" y="168460"/>
                </a:lnTo>
                <a:lnTo>
                  <a:pt x="30018" y="177638"/>
                </a:lnTo>
                <a:close/>
              </a:path>
              <a:path w="304800" h="337185">
                <a:moveTo>
                  <a:pt x="273541" y="177638"/>
                </a:moveTo>
                <a:lnTo>
                  <a:pt x="235549" y="168460"/>
                </a:lnTo>
                <a:lnTo>
                  <a:pt x="201215" y="153226"/>
                </a:lnTo>
                <a:lnTo>
                  <a:pt x="172651" y="132641"/>
                </a:lnTo>
                <a:lnTo>
                  <a:pt x="151967" y="107409"/>
                </a:lnTo>
                <a:lnTo>
                  <a:pt x="188790" y="107409"/>
                </a:lnTo>
                <a:lnTo>
                  <a:pt x="203373" y="121867"/>
                </a:lnTo>
                <a:lnTo>
                  <a:pt x="240802" y="141619"/>
                </a:lnTo>
                <a:lnTo>
                  <a:pt x="284422" y="152851"/>
                </a:lnTo>
                <a:lnTo>
                  <a:pt x="273541" y="177638"/>
                </a:lnTo>
                <a:close/>
              </a:path>
              <a:path w="304800" h="337185">
                <a:moveTo>
                  <a:pt x="304309" y="228338"/>
                </a:moveTo>
                <a:lnTo>
                  <a:pt x="0" y="228338"/>
                </a:lnTo>
                <a:lnTo>
                  <a:pt x="0" y="203175"/>
                </a:lnTo>
                <a:lnTo>
                  <a:pt x="304309" y="203175"/>
                </a:lnTo>
                <a:lnTo>
                  <a:pt x="304309" y="228338"/>
                </a:lnTo>
                <a:close/>
              </a:path>
              <a:path w="304800" h="337185">
                <a:moveTo>
                  <a:pt x="167351" y="336873"/>
                </a:moveTo>
                <a:lnTo>
                  <a:pt x="136582" y="336873"/>
                </a:lnTo>
                <a:lnTo>
                  <a:pt x="136582" y="228338"/>
                </a:lnTo>
                <a:lnTo>
                  <a:pt x="167351" y="228338"/>
                </a:lnTo>
                <a:lnTo>
                  <a:pt x="1673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421996" y="2366967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6885" y="273029"/>
                </a:moveTo>
                <a:lnTo>
                  <a:pt x="0" y="248993"/>
                </a:lnTo>
                <a:lnTo>
                  <a:pt x="46789" y="220562"/>
                </a:lnTo>
                <a:lnTo>
                  <a:pt x="84069" y="187300"/>
                </a:lnTo>
                <a:lnTo>
                  <a:pt x="111874" y="149513"/>
                </a:lnTo>
                <a:lnTo>
                  <a:pt x="130243" y="107508"/>
                </a:lnTo>
                <a:lnTo>
                  <a:pt x="139209" y="61591"/>
                </a:lnTo>
                <a:lnTo>
                  <a:pt x="15759" y="61591"/>
                </a:lnTo>
                <a:lnTo>
                  <a:pt x="15759" y="36053"/>
                </a:lnTo>
                <a:lnTo>
                  <a:pt x="169602" y="36053"/>
                </a:lnTo>
                <a:lnTo>
                  <a:pt x="165847" y="83077"/>
                </a:lnTo>
                <a:lnTo>
                  <a:pt x="154190" y="127953"/>
                </a:lnTo>
                <a:lnTo>
                  <a:pt x="134050" y="170033"/>
                </a:lnTo>
                <a:lnTo>
                  <a:pt x="104841" y="208670"/>
                </a:lnTo>
                <a:lnTo>
                  <a:pt x="65981" y="243217"/>
                </a:lnTo>
                <a:lnTo>
                  <a:pt x="16885" y="273029"/>
                </a:lnTo>
                <a:close/>
              </a:path>
              <a:path w="311150" h="337185">
                <a:moveTo>
                  <a:pt x="256655" y="336873"/>
                </a:moveTo>
                <a:lnTo>
                  <a:pt x="225887" y="336873"/>
                </a:lnTo>
                <a:lnTo>
                  <a:pt x="225887" y="0"/>
                </a:lnTo>
                <a:lnTo>
                  <a:pt x="256655" y="0"/>
                </a:lnTo>
                <a:lnTo>
                  <a:pt x="256655" y="136702"/>
                </a:lnTo>
                <a:lnTo>
                  <a:pt x="310688" y="136702"/>
                </a:lnTo>
                <a:lnTo>
                  <a:pt x="310688" y="162240"/>
                </a:lnTo>
                <a:lnTo>
                  <a:pt x="256655" y="162240"/>
                </a:lnTo>
                <a:lnTo>
                  <a:pt x="25665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0632588" y="3107283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0650035" y="3121894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0632588" y="322925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0650035" y="3243868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5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0839713" y="3092648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1058846" y="308739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1256216" y="3092648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29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29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29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1475349" y="308739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1698235" y="3092648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29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29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1878344" y="3409054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2101605" y="305922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2477020" y="3087589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2461823" y="3188598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2477020" y="3200669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2461823" y="3302313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2603284" y="308739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2603284" y="3200809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2691838" y="3059637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2676454" y="3204480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2691838" y="3217186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2793900" y="3080631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5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5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5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3159747" y="3058848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69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69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3468936" y="3409054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3692196" y="305922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5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5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5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5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5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5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4067611" y="3087589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4052415" y="3188598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4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4067611" y="3200669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4052415" y="3302313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4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4193876" y="308739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4193876" y="3200809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4282428" y="3059637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4267045" y="3204480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4282428" y="3217186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4384490" y="3080631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5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5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5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4750338" y="3058848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69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69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5074535" y="3089644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4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4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4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4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4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5421621" y="3059224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5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5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5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5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5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0632588" y="3823722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650035" y="3838334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0632588" y="3945695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0650035" y="3960307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5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839713" y="3809088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1058846" y="380383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1256216" y="3809088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29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29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29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1475349" y="380383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1680224" y="3803830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70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70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70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1878344" y="4125494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2101605" y="3775663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2477020" y="3804029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2461823" y="3905038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2477020" y="3917108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2461823" y="4018753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2603284" y="3803830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2603284" y="3917248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2691838" y="3776076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2676454" y="3920920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2691838" y="3933625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2793900" y="3797070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5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5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5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3159747" y="3775288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69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69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3468936" y="4125494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3692196" y="3775663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5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5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5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5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5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4067423" y="3798572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4118079" y="3810965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5" h="71120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4232523" y="3810965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5" h="71120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4068549" y="3893963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4038907" y="395067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4175864" y="3963066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5" h="40004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4076429" y="401430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4076429" y="4026376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80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4076429" y="409498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4276051" y="402691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80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4384490" y="3787306"/>
            <a:ext cx="304800" cy="325755"/>
          </a:xfrm>
          <a:custGeom>
            <a:avLst/>
            <a:gdLst/>
            <a:ahLst/>
            <a:cxnLst/>
            <a:rect l="l" t="t" r="r" b="b"/>
            <a:pathLst>
              <a:path w="304800" h="325754">
                <a:moveTo>
                  <a:pt x="27766" y="141209"/>
                </a:moveTo>
                <a:lnTo>
                  <a:pt x="15384" y="116422"/>
                </a:lnTo>
                <a:lnTo>
                  <a:pt x="60007" y="104122"/>
                </a:lnTo>
                <a:lnTo>
                  <a:pt x="98544" y="82246"/>
                </a:lnTo>
                <a:lnTo>
                  <a:pt x="125613" y="53047"/>
                </a:lnTo>
                <a:lnTo>
                  <a:pt x="135832" y="18777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77"/>
                </a:lnTo>
                <a:lnTo>
                  <a:pt x="178438" y="52571"/>
                </a:lnTo>
                <a:lnTo>
                  <a:pt x="187565" y="62342"/>
                </a:lnTo>
                <a:lnTo>
                  <a:pt x="151967" y="62342"/>
                </a:lnTo>
                <a:lnTo>
                  <a:pt x="131083" y="90667"/>
                </a:lnTo>
                <a:lnTo>
                  <a:pt x="101686" y="113746"/>
                </a:lnTo>
                <a:lnTo>
                  <a:pt x="66380" y="130840"/>
                </a:lnTo>
                <a:lnTo>
                  <a:pt x="27766" y="141209"/>
                </a:lnTo>
                <a:close/>
              </a:path>
              <a:path w="304800" h="325754">
                <a:moveTo>
                  <a:pt x="276542" y="141209"/>
                </a:moveTo>
                <a:lnTo>
                  <a:pt x="238134" y="130787"/>
                </a:lnTo>
                <a:lnTo>
                  <a:pt x="202857" y="113605"/>
                </a:lnTo>
                <a:lnTo>
                  <a:pt x="173279" y="90509"/>
                </a:lnTo>
                <a:lnTo>
                  <a:pt x="151967" y="62342"/>
                </a:lnTo>
                <a:lnTo>
                  <a:pt x="187565" y="62342"/>
                </a:lnTo>
                <a:lnTo>
                  <a:pt x="205765" y="81824"/>
                </a:lnTo>
                <a:lnTo>
                  <a:pt x="244560" y="103964"/>
                </a:lnTo>
                <a:lnTo>
                  <a:pt x="289300" y="116422"/>
                </a:lnTo>
                <a:lnTo>
                  <a:pt x="276542" y="141209"/>
                </a:lnTo>
                <a:close/>
              </a:path>
              <a:path w="304800" h="325754">
                <a:moveTo>
                  <a:pt x="304309" y="203175"/>
                </a:moveTo>
                <a:lnTo>
                  <a:pt x="0" y="203175"/>
                </a:lnTo>
                <a:lnTo>
                  <a:pt x="0" y="177638"/>
                </a:lnTo>
                <a:lnTo>
                  <a:pt x="303934" y="177638"/>
                </a:lnTo>
                <a:lnTo>
                  <a:pt x="304309" y="203175"/>
                </a:lnTo>
                <a:close/>
              </a:path>
              <a:path w="304800" h="325754">
                <a:moveTo>
                  <a:pt x="166601" y="325231"/>
                </a:moveTo>
                <a:lnTo>
                  <a:pt x="135832" y="325231"/>
                </a:lnTo>
                <a:lnTo>
                  <a:pt x="135832" y="203175"/>
                </a:lnTo>
                <a:lnTo>
                  <a:pt x="166601" y="203175"/>
                </a:lnTo>
                <a:lnTo>
                  <a:pt x="166601" y="325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4743208" y="3775663"/>
            <a:ext cx="297180" cy="336550"/>
          </a:xfrm>
          <a:custGeom>
            <a:avLst/>
            <a:gdLst/>
            <a:ahLst/>
            <a:cxnLst/>
            <a:rect l="l" t="t" r="r" b="b"/>
            <a:pathLst>
              <a:path w="297180" h="336550">
                <a:moveTo>
                  <a:pt x="27391" y="183646"/>
                </a:moveTo>
                <a:lnTo>
                  <a:pt x="750" y="183646"/>
                </a:lnTo>
                <a:lnTo>
                  <a:pt x="750" y="88255"/>
                </a:lnTo>
                <a:lnTo>
                  <a:pt x="121198" y="88255"/>
                </a:lnTo>
                <a:lnTo>
                  <a:pt x="121198" y="45817"/>
                </a:lnTo>
                <a:lnTo>
                  <a:pt x="0" y="45817"/>
                </a:lnTo>
                <a:lnTo>
                  <a:pt x="0" y="20655"/>
                </a:lnTo>
                <a:lnTo>
                  <a:pt x="151592" y="20655"/>
                </a:lnTo>
                <a:lnTo>
                  <a:pt x="151592" y="111915"/>
                </a:lnTo>
                <a:lnTo>
                  <a:pt x="31143" y="111915"/>
                </a:lnTo>
                <a:lnTo>
                  <a:pt x="31143" y="158484"/>
                </a:lnTo>
                <a:lnTo>
                  <a:pt x="185536" y="158484"/>
                </a:lnTo>
                <a:lnTo>
                  <a:pt x="187238" y="172755"/>
                </a:lnTo>
                <a:lnTo>
                  <a:pt x="148543" y="178260"/>
                </a:lnTo>
                <a:lnTo>
                  <a:pt x="110692" y="181581"/>
                </a:lnTo>
                <a:lnTo>
                  <a:pt x="71152" y="183212"/>
                </a:lnTo>
                <a:lnTo>
                  <a:pt x="27391" y="183646"/>
                </a:lnTo>
                <a:close/>
              </a:path>
              <a:path w="297180" h="336550">
                <a:moveTo>
                  <a:pt x="185536" y="158484"/>
                </a:moveTo>
                <a:lnTo>
                  <a:pt x="31143" y="158484"/>
                </a:lnTo>
                <a:lnTo>
                  <a:pt x="72741" y="158050"/>
                </a:lnTo>
                <a:lnTo>
                  <a:pt x="110645" y="156419"/>
                </a:lnTo>
                <a:lnTo>
                  <a:pt x="147071" y="153097"/>
                </a:lnTo>
                <a:lnTo>
                  <a:pt x="184236" y="147593"/>
                </a:lnTo>
                <a:lnTo>
                  <a:pt x="185536" y="158484"/>
                </a:lnTo>
                <a:close/>
              </a:path>
              <a:path w="297180" h="336550">
                <a:moveTo>
                  <a:pt x="139959" y="336122"/>
                </a:moveTo>
                <a:lnTo>
                  <a:pt x="93695" y="332050"/>
                </a:lnTo>
                <a:lnTo>
                  <a:pt x="58863" y="320161"/>
                </a:lnTo>
                <a:lnTo>
                  <a:pt x="36907" y="300949"/>
                </a:lnTo>
                <a:lnTo>
                  <a:pt x="29267" y="274907"/>
                </a:lnTo>
                <a:lnTo>
                  <a:pt x="36907" y="248805"/>
                </a:lnTo>
                <a:lnTo>
                  <a:pt x="58863" y="229464"/>
                </a:lnTo>
                <a:lnTo>
                  <a:pt x="93695" y="217446"/>
                </a:lnTo>
                <a:lnTo>
                  <a:pt x="139959" y="213315"/>
                </a:lnTo>
                <a:lnTo>
                  <a:pt x="186066" y="217446"/>
                </a:lnTo>
                <a:lnTo>
                  <a:pt x="220915" y="229464"/>
                </a:lnTo>
                <a:lnTo>
                  <a:pt x="229904" y="237351"/>
                </a:lnTo>
                <a:lnTo>
                  <a:pt x="139959" y="237351"/>
                </a:lnTo>
                <a:lnTo>
                  <a:pt x="106142" y="239892"/>
                </a:lnTo>
                <a:lnTo>
                  <a:pt x="80767" y="247256"/>
                </a:lnTo>
                <a:lnTo>
                  <a:pt x="64820" y="259057"/>
                </a:lnTo>
                <a:lnTo>
                  <a:pt x="59286" y="274907"/>
                </a:lnTo>
                <a:lnTo>
                  <a:pt x="64820" y="290756"/>
                </a:lnTo>
                <a:lnTo>
                  <a:pt x="80767" y="302557"/>
                </a:lnTo>
                <a:lnTo>
                  <a:pt x="106142" y="309921"/>
                </a:lnTo>
                <a:lnTo>
                  <a:pt x="139959" y="312462"/>
                </a:lnTo>
                <a:lnTo>
                  <a:pt x="229749" y="312462"/>
                </a:lnTo>
                <a:lnTo>
                  <a:pt x="220915" y="320161"/>
                </a:lnTo>
                <a:lnTo>
                  <a:pt x="186066" y="332050"/>
                </a:lnTo>
                <a:lnTo>
                  <a:pt x="139959" y="336122"/>
                </a:lnTo>
                <a:close/>
              </a:path>
              <a:path w="297180" h="336550">
                <a:moveTo>
                  <a:pt x="229749" y="312462"/>
                </a:moveTo>
                <a:lnTo>
                  <a:pt x="139959" y="312462"/>
                </a:lnTo>
                <a:lnTo>
                  <a:pt x="173718" y="309921"/>
                </a:lnTo>
                <a:lnTo>
                  <a:pt x="198964" y="302557"/>
                </a:lnTo>
                <a:lnTo>
                  <a:pt x="214782" y="290756"/>
                </a:lnTo>
                <a:lnTo>
                  <a:pt x="220258" y="274907"/>
                </a:lnTo>
                <a:lnTo>
                  <a:pt x="214782" y="259057"/>
                </a:lnTo>
                <a:lnTo>
                  <a:pt x="198964" y="247256"/>
                </a:lnTo>
                <a:lnTo>
                  <a:pt x="173718" y="239892"/>
                </a:lnTo>
                <a:lnTo>
                  <a:pt x="139959" y="237351"/>
                </a:lnTo>
                <a:lnTo>
                  <a:pt x="229904" y="237351"/>
                </a:lnTo>
                <a:lnTo>
                  <a:pt x="242960" y="248805"/>
                </a:lnTo>
                <a:lnTo>
                  <a:pt x="250652" y="274907"/>
                </a:lnTo>
                <a:lnTo>
                  <a:pt x="242960" y="300949"/>
                </a:lnTo>
                <a:lnTo>
                  <a:pt x="229749" y="312462"/>
                </a:lnTo>
                <a:close/>
              </a:path>
              <a:path w="297180" h="336550">
                <a:moveTo>
                  <a:pt x="247275" y="203551"/>
                </a:moveTo>
                <a:lnTo>
                  <a:pt x="216506" y="203551"/>
                </a:lnTo>
                <a:lnTo>
                  <a:pt x="216506" y="0"/>
                </a:lnTo>
                <a:lnTo>
                  <a:pt x="247275" y="0"/>
                </a:lnTo>
                <a:lnTo>
                  <a:pt x="247275" y="52202"/>
                </a:lnTo>
                <a:lnTo>
                  <a:pt x="297180" y="52202"/>
                </a:lnTo>
                <a:lnTo>
                  <a:pt x="297180" y="77740"/>
                </a:lnTo>
                <a:lnTo>
                  <a:pt x="247275" y="77740"/>
                </a:lnTo>
                <a:lnTo>
                  <a:pt x="247275" y="123182"/>
                </a:lnTo>
                <a:lnTo>
                  <a:pt x="297180" y="123182"/>
                </a:lnTo>
                <a:lnTo>
                  <a:pt x="297180" y="148720"/>
                </a:lnTo>
                <a:lnTo>
                  <a:pt x="247275" y="148720"/>
                </a:lnTo>
                <a:lnTo>
                  <a:pt x="247275" y="203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5320684" y="3775663"/>
            <a:ext cx="31750" cy="61594"/>
          </a:xfrm>
          <a:custGeom>
            <a:avLst/>
            <a:gdLst/>
            <a:ahLst/>
            <a:cxnLst/>
            <a:rect l="l" t="t" r="r" b="b"/>
            <a:pathLst>
              <a:path w="31750" h="61595">
                <a:moveTo>
                  <a:pt x="31143" y="61591"/>
                </a:moveTo>
                <a:lnTo>
                  <a:pt x="0" y="61591"/>
                </a:lnTo>
                <a:lnTo>
                  <a:pt x="0" y="0"/>
                </a:lnTo>
                <a:lnTo>
                  <a:pt x="31143" y="0"/>
                </a:lnTo>
                <a:lnTo>
                  <a:pt x="31143" y="61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5091421" y="3797676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80" h="60325">
                <a:moveTo>
                  <a:pt x="0" y="0"/>
                </a:moveTo>
                <a:lnTo>
                  <a:pt x="30393" y="0"/>
                </a:lnTo>
                <a:lnTo>
                  <a:pt x="30393" y="59716"/>
                </a:lnTo>
                <a:lnTo>
                  <a:pt x="0" y="597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5091421" y="3859933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4" h="0">
                <a:moveTo>
                  <a:pt x="0" y="0"/>
                </a:moveTo>
                <a:lnTo>
                  <a:pt x="260408" y="0"/>
                </a:lnTo>
              </a:path>
            </a:pathLst>
          </a:custGeom>
          <a:ln w="508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5091421" y="387200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0">
                <a:moveTo>
                  <a:pt x="0" y="0"/>
                </a:moveTo>
                <a:lnTo>
                  <a:pt x="151592" y="0"/>
                </a:lnTo>
              </a:path>
            </a:pathLst>
          </a:custGeom>
          <a:ln w="1905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5091421" y="3881533"/>
            <a:ext cx="30480" cy="61594"/>
          </a:xfrm>
          <a:custGeom>
            <a:avLst/>
            <a:gdLst/>
            <a:ahLst/>
            <a:cxnLst/>
            <a:rect l="l" t="t" r="r" b="b"/>
            <a:pathLst>
              <a:path w="30480" h="61595">
                <a:moveTo>
                  <a:pt x="0" y="0"/>
                </a:moveTo>
                <a:lnTo>
                  <a:pt x="30393" y="0"/>
                </a:lnTo>
                <a:lnTo>
                  <a:pt x="30393" y="60986"/>
                </a:lnTo>
                <a:lnTo>
                  <a:pt x="0" y="609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5091421" y="3954590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0">
                <a:moveTo>
                  <a:pt x="0" y="0"/>
                </a:moveTo>
                <a:lnTo>
                  <a:pt x="15159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5212618" y="3797676"/>
            <a:ext cx="30480" cy="40005"/>
          </a:xfrm>
          <a:custGeom>
            <a:avLst/>
            <a:gdLst/>
            <a:ahLst/>
            <a:cxnLst/>
            <a:rect l="l" t="t" r="r" b="b"/>
            <a:pathLst>
              <a:path w="30480" h="40004">
                <a:moveTo>
                  <a:pt x="0" y="0"/>
                </a:moveTo>
                <a:lnTo>
                  <a:pt x="30393" y="0"/>
                </a:lnTo>
                <a:lnTo>
                  <a:pt x="30393" y="39387"/>
                </a:lnTo>
                <a:lnTo>
                  <a:pt x="0" y="393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5212618" y="3847227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209" y="0"/>
                </a:lnTo>
              </a:path>
            </a:pathLst>
          </a:custGeom>
          <a:ln w="203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5320684" y="3862041"/>
            <a:ext cx="31750" cy="48260"/>
          </a:xfrm>
          <a:custGeom>
            <a:avLst/>
            <a:gdLst/>
            <a:ahLst/>
            <a:cxnLst/>
            <a:rect l="l" t="t" r="r" b="b"/>
            <a:pathLst>
              <a:path w="31750" h="48260">
                <a:moveTo>
                  <a:pt x="31143" y="47695"/>
                </a:moveTo>
                <a:lnTo>
                  <a:pt x="0" y="47695"/>
                </a:lnTo>
                <a:lnTo>
                  <a:pt x="0" y="0"/>
                </a:lnTo>
                <a:lnTo>
                  <a:pt x="31143" y="0"/>
                </a:lnTo>
                <a:lnTo>
                  <a:pt x="31143" y="47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5212618" y="3881533"/>
            <a:ext cx="30480" cy="28575"/>
          </a:xfrm>
          <a:custGeom>
            <a:avLst/>
            <a:gdLst/>
            <a:ahLst/>
            <a:cxnLst/>
            <a:rect l="l" t="t" r="r" b="b"/>
            <a:pathLst>
              <a:path w="30480" h="28575">
                <a:moveTo>
                  <a:pt x="0" y="0"/>
                </a:moveTo>
                <a:lnTo>
                  <a:pt x="30393" y="0"/>
                </a:lnTo>
                <a:lnTo>
                  <a:pt x="30393" y="27952"/>
                </a:lnTo>
                <a:lnTo>
                  <a:pt x="0" y="279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5212618" y="392219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20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5212618" y="3934896"/>
            <a:ext cx="30480" cy="7620"/>
          </a:xfrm>
          <a:custGeom>
            <a:avLst/>
            <a:gdLst/>
            <a:ahLst/>
            <a:cxnLst/>
            <a:rect l="l" t="t" r="r" b="b"/>
            <a:pathLst>
              <a:path w="30480" h="7620">
                <a:moveTo>
                  <a:pt x="0" y="0"/>
                </a:moveTo>
                <a:lnTo>
                  <a:pt x="30393" y="0"/>
                </a:lnTo>
                <a:lnTo>
                  <a:pt x="30393" y="7623"/>
                </a:lnTo>
                <a:lnTo>
                  <a:pt x="0" y="76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5336257" y="3934899"/>
            <a:ext cx="0" cy="90170"/>
          </a:xfrm>
          <a:custGeom>
            <a:avLst/>
            <a:gdLst/>
            <a:ahLst/>
            <a:cxnLst/>
            <a:rect l="l" t="t" r="r" b="b"/>
            <a:pathLst>
              <a:path w="0" h="90170">
                <a:moveTo>
                  <a:pt x="0" y="0"/>
                </a:moveTo>
                <a:lnTo>
                  <a:pt x="0" y="89757"/>
                </a:lnTo>
              </a:path>
            </a:pathLst>
          </a:custGeom>
          <a:ln w="31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5135322" y="3999694"/>
            <a:ext cx="31115" cy="80645"/>
          </a:xfrm>
          <a:custGeom>
            <a:avLst/>
            <a:gdLst/>
            <a:ahLst/>
            <a:cxnLst/>
            <a:rect l="l" t="t" r="r" b="b"/>
            <a:pathLst>
              <a:path w="31115" h="80645">
                <a:moveTo>
                  <a:pt x="0" y="0"/>
                </a:moveTo>
                <a:lnTo>
                  <a:pt x="30768" y="0"/>
                </a:lnTo>
                <a:lnTo>
                  <a:pt x="30768" y="80044"/>
                </a:lnTo>
                <a:lnTo>
                  <a:pt x="0" y="800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5135322" y="4092445"/>
            <a:ext cx="224790" cy="0"/>
          </a:xfrm>
          <a:custGeom>
            <a:avLst/>
            <a:gdLst/>
            <a:ahLst/>
            <a:cxnLst/>
            <a:rect l="l" t="t" r="r" b="b"/>
            <a:pathLst>
              <a:path w="224790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5424247" y="3775663"/>
            <a:ext cx="274320" cy="335280"/>
          </a:xfrm>
          <a:custGeom>
            <a:avLst/>
            <a:gdLst/>
            <a:ahLst/>
            <a:cxnLst/>
            <a:rect l="l" t="t" r="r" b="b"/>
            <a:pathLst>
              <a:path w="274319" h="335279">
                <a:moveTo>
                  <a:pt x="272790" y="61591"/>
                </a:moveTo>
                <a:lnTo>
                  <a:pt x="241646" y="61591"/>
                </a:lnTo>
                <a:lnTo>
                  <a:pt x="241646" y="0"/>
                </a:lnTo>
                <a:lnTo>
                  <a:pt x="272790" y="0"/>
                </a:lnTo>
                <a:lnTo>
                  <a:pt x="272790" y="61591"/>
                </a:lnTo>
                <a:close/>
              </a:path>
              <a:path w="274319" h="335279">
                <a:moveTo>
                  <a:pt x="12382" y="201298"/>
                </a:moveTo>
                <a:lnTo>
                  <a:pt x="0" y="176886"/>
                </a:lnTo>
                <a:lnTo>
                  <a:pt x="54308" y="155098"/>
                </a:lnTo>
                <a:lnTo>
                  <a:pt x="95917" y="126233"/>
                </a:lnTo>
                <a:lnTo>
                  <a:pt x="123526" y="90960"/>
                </a:lnTo>
                <a:lnTo>
                  <a:pt x="135832" y="49948"/>
                </a:lnTo>
                <a:lnTo>
                  <a:pt x="17260" y="49948"/>
                </a:lnTo>
                <a:lnTo>
                  <a:pt x="17260" y="25162"/>
                </a:lnTo>
                <a:lnTo>
                  <a:pt x="169227" y="25162"/>
                </a:lnTo>
                <a:lnTo>
                  <a:pt x="168958" y="34445"/>
                </a:lnTo>
                <a:lnTo>
                  <a:pt x="168195" y="43658"/>
                </a:lnTo>
                <a:lnTo>
                  <a:pt x="167011" y="52730"/>
                </a:lnTo>
                <a:lnTo>
                  <a:pt x="165475" y="61591"/>
                </a:lnTo>
                <a:lnTo>
                  <a:pt x="272790" y="61591"/>
                </a:lnTo>
                <a:lnTo>
                  <a:pt x="272790" y="86753"/>
                </a:lnTo>
                <a:lnTo>
                  <a:pt x="157595" y="86753"/>
                </a:lnTo>
                <a:lnTo>
                  <a:pt x="135908" y="124508"/>
                </a:lnTo>
                <a:lnTo>
                  <a:pt x="103985" y="156419"/>
                </a:lnTo>
                <a:lnTo>
                  <a:pt x="62563" y="182132"/>
                </a:lnTo>
                <a:lnTo>
                  <a:pt x="12382" y="201298"/>
                </a:lnTo>
                <a:close/>
              </a:path>
              <a:path w="274319" h="335279">
                <a:moveTo>
                  <a:pt x="272790" y="201298"/>
                </a:moveTo>
                <a:lnTo>
                  <a:pt x="241646" y="201298"/>
                </a:lnTo>
                <a:lnTo>
                  <a:pt x="241646" y="156982"/>
                </a:lnTo>
                <a:lnTo>
                  <a:pt x="153468" y="156982"/>
                </a:lnTo>
                <a:lnTo>
                  <a:pt x="153468" y="131820"/>
                </a:lnTo>
                <a:lnTo>
                  <a:pt x="241646" y="131820"/>
                </a:lnTo>
                <a:lnTo>
                  <a:pt x="241646" y="86753"/>
                </a:lnTo>
                <a:lnTo>
                  <a:pt x="272790" y="86753"/>
                </a:lnTo>
                <a:lnTo>
                  <a:pt x="272790" y="201298"/>
                </a:lnTo>
                <a:close/>
              </a:path>
              <a:path w="274319" h="335279">
                <a:moveTo>
                  <a:pt x="162848" y="334995"/>
                </a:moveTo>
                <a:lnTo>
                  <a:pt x="116783" y="330548"/>
                </a:lnTo>
                <a:lnTo>
                  <a:pt x="81658" y="317720"/>
                </a:lnTo>
                <a:lnTo>
                  <a:pt x="59268" y="297287"/>
                </a:lnTo>
                <a:lnTo>
                  <a:pt x="51406" y="270024"/>
                </a:lnTo>
                <a:lnTo>
                  <a:pt x="59268" y="242761"/>
                </a:lnTo>
                <a:lnTo>
                  <a:pt x="81658" y="222329"/>
                </a:lnTo>
                <a:lnTo>
                  <a:pt x="116783" y="209501"/>
                </a:lnTo>
                <a:lnTo>
                  <a:pt x="162848" y="205053"/>
                </a:lnTo>
                <a:lnTo>
                  <a:pt x="208913" y="209501"/>
                </a:lnTo>
                <a:lnTo>
                  <a:pt x="244038" y="222329"/>
                </a:lnTo>
                <a:lnTo>
                  <a:pt x="251858" y="229464"/>
                </a:lnTo>
                <a:lnTo>
                  <a:pt x="162848" y="229464"/>
                </a:lnTo>
                <a:lnTo>
                  <a:pt x="129289" y="232263"/>
                </a:lnTo>
                <a:lnTo>
                  <a:pt x="103750" y="240308"/>
                </a:lnTo>
                <a:lnTo>
                  <a:pt x="87498" y="253071"/>
                </a:lnTo>
                <a:lnTo>
                  <a:pt x="81799" y="270024"/>
                </a:lnTo>
                <a:lnTo>
                  <a:pt x="87498" y="287194"/>
                </a:lnTo>
                <a:lnTo>
                  <a:pt x="103750" y="300069"/>
                </a:lnTo>
                <a:lnTo>
                  <a:pt x="129289" y="308155"/>
                </a:lnTo>
                <a:lnTo>
                  <a:pt x="162848" y="310960"/>
                </a:lnTo>
                <a:lnTo>
                  <a:pt x="251446" y="310960"/>
                </a:lnTo>
                <a:lnTo>
                  <a:pt x="244038" y="317720"/>
                </a:lnTo>
                <a:lnTo>
                  <a:pt x="208913" y="330548"/>
                </a:lnTo>
                <a:lnTo>
                  <a:pt x="162848" y="334995"/>
                </a:lnTo>
                <a:close/>
              </a:path>
              <a:path w="274319" h="335279">
                <a:moveTo>
                  <a:pt x="251446" y="310960"/>
                </a:moveTo>
                <a:lnTo>
                  <a:pt x="162848" y="310960"/>
                </a:lnTo>
                <a:lnTo>
                  <a:pt x="196408" y="308155"/>
                </a:lnTo>
                <a:lnTo>
                  <a:pt x="221947" y="300069"/>
                </a:lnTo>
                <a:lnTo>
                  <a:pt x="238199" y="287194"/>
                </a:lnTo>
                <a:lnTo>
                  <a:pt x="243898" y="270024"/>
                </a:lnTo>
                <a:lnTo>
                  <a:pt x="238199" y="253071"/>
                </a:lnTo>
                <a:lnTo>
                  <a:pt x="221947" y="240308"/>
                </a:lnTo>
                <a:lnTo>
                  <a:pt x="196408" y="232263"/>
                </a:lnTo>
                <a:lnTo>
                  <a:pt x="162848" y="229464"/>
                </a:lnTo>
                <a:lnTo>
                  <a:pt x="251858" y="229464"/>
                </a:lnTo>
                <a:lnTo>
                  <a:pt x="266429" y="242761"/>
                </a:lnTo>
                <a:lnTo>
                  <a:pt x="274291" y="270024"/>
                </a:lnTo>
                <a:lnTo>
                  <a:pt x="266429" y="297287"/>
                </a:lnTo>
                <a:lnTo>
                  <a:pt x="251446" y="310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0632588" y="521044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0650035" y="522505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0632588" y="533241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0650035" y="5347025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5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0839713" y="5195806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1058846" y="5190548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1256216" y="5195806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29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29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29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1475349" y="5190548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1676096" y="5190548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29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29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29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1878344" y="551221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2101605" y="5162382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2477020" y="5190747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2461823" y="5291756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2477020" y="5303827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2461823" y="5405471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2603284" y="5190548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2603284" y="5303966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2691838" y="5162795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2676454" y="5307638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2691838" y="5320344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2793900" y="5183788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5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5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5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3159747" y="5162006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69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69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3468936" y="551221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3691444" y="5162006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5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5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5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5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5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4041158" y="5162382"/>
            <a:ext cx="274320" cy="332105"/>
          </a:xfrm>
          <a:custGeom>
            <a:avLst/>
            <a:gdLst/>
            <a:ahLst/>
            <a:cxnLst/>
            <a:rect l="l" t="t" r="r" b="b"/>
            <a:pathLst>
              <a:path w="274319" h="332104">
                <a:moveTo>
                  <a:pt x="15759" y="182895"/>
                </a:moveTo>
                <a:lnTo>
                  <a:pt x="0" y="158860"/>
                </a:lnTo>
                <a:lnTo>
                  <a:pt x="34896" y="140405"/>
                </a:lnTo>
                <a:lnTo>
                  <a:pt x="61912" y="114028"/>
                </a:lnTo>
                <a:lnTo>
                  <a:pt x="79360" y="81806"/>
                </a:lnTo>
                <a:lnTo>
                  <a:pt x="85551" y="45817"/>
                </a:lnTo>
                <a:lnTo>
                  <a:pt x="85551" y="13144"/>
                </a:lnTo>
                <a:lnTo>
                  <a:pt x="116320" y="13144"/>
                </a:lnTo>
                <a:lnTo>
                  <a:pt x="116320" y="45817"/>
                </a:lnTo>
                <a:lnTo>
                  <a:pt x="122611" y="80222"/>
                </a:lnTo>
                <a:lnTo>
                  <a:pt x="132896" y="98020"/>
                </a:lnTo>
                <a:lnTo>
                  <a:pt x="101311" y="98020"/>
                </a:lnTo>
                <a:lnTo>
                  <a:pt x="87363" y="125699"/>
                </a:lnTo>
                <a:lnTo>
                  <a:pt x="67963" y="149612"/>
                </a:lnTo>
                <a:lnTo>
                  <a:pt x="43848" y="168947"/>
                </a:lnTo>
                <a:lnTo>
                  <a:pt x="15759" y="182895"/>
                </a:lnTo>
                <a:close/>
              </a:path>
              <a:path w="274319" h="332104">
                <a:moveTo>
                  <a:pt x="186113" y="176511"/>
                </a:moveTo>
                <a:lnTo>
                  <a:pt x="158721" y="163666"/>
                </a:lnTo>
                <a:lnTo>
                  <a:pt x="134988" y="145856"/>
                </a:lnTo>
                <a:lnTo>
                  <a:pt x="115617" y="123751"/>
                </a:lnTo>
                <a:lnTo>
                  <a:pt x="101311" y="98020"/>
                </a:lnTo>
                <a:lnTo>
                  <a:pt x="132896" y="98020"/>
                </a:lnTo>
                <a:lnTo>
                  <a:pt x="140194" y="110648"/>
                </a:lnTo>
                <a:lnTo>
                  <a:pt x="167134" y="135229"/>
                </a:lnTo>
                <a:lnTo>
                  <a:pt x="201497" y="152100"/>
                </a:lnTo>
                <a:lnTo>
                  <a:pt x="186113" y="176511"/>
                </a:lnTo>
                <a:close/>
              </a:path>
              <a:path w="274319" h="332104">
                <a:moveTo>
                  <a:pt x="273916" y="331991"/>
                </a:moveTo>
                <a:lnTo>
                  <a:pt x="56284" y="331991"/>
                </a:lnTo>
                <a:lnTo>
                  <a:pt x="56284" y="210686"/>
                </a:lnTo>
                <a:lnTo>
                  <a:pt x="273916" y="210686"/>
                </a:lnTo>
                <a:lnTo>
                  <a:pt x="273916" y="235098"/>
                </a:lnTo>
                <a:lnTo>
                  <a:pt x="86302" y="235098"/>
                </a:lnTo>
                <a:lnTo>
                  <a:pt x="86302" y="307204"/>
                </a:lnTo>
                <a:lnTo>
                  <a:pt x="273916" y="307204"/>
                </a:lnTo>
                <a:lnTo>
                  <a:pt x="273916" y="331991"/>
                </a:lnTo>
                <a:close/>
              </a:path>
              <a:path w="274319" h="332104">
                <a:moveTo>
                  <a:pt x="273916" y="307204"/>
                </a:moveTo>
                <a:lnTo>
                  <a:pt x="243898" y="307204"/>
                </a:lnTo>
                <a:lnTo>
                  <a:pt x="243898" y="235098"/>
                </a:lnTo>
                <a:lnTo>
                  <a:pt x="273916" y="235098"/>
                </a:lnTo>
                <a:lnTo>
                  <a:pt x="273916" y="307204"/>
                </a:lnTo>
                <a:close/>
              </a:path>
              <a:path w="274319" h="332104">
                <a:moveTo>
                  <a:pt x="273916" y="191533"/>
                </a:moveTo>
                <a:lnTo>
                  <a:pt x="243147" y="191533"/>
                </a:lnTo>
                <a:lnTo>
                  <a:pt x="243147" y="0"/>
                </a:lnTo>
                <a:lnTo>
                  <a:pt x="273916" y="0"/>
                </a:lnTo>
                <a:lnTo>
                  <a:pt x="273916" y="19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4382615" y="5162382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5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5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5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5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5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4757843" y="5185290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4808499" y="5197684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5" h="71120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4922943" y="5197684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5" h="71120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4758968" y="5280682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4729325" y="5337391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4866284" y="5349784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5" h="40004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4766849" y="5401024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4766849" y="5413094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80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4766849" y="5481704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4966469" y="5413629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80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5074910" y="5162382"/>
            <a:ext cx="304800" cy="337185"/>
          </a:xfrm>
          <a:custGeom>
            <a:avLst/>
            <a:gdLst/>
            <a:ahLst/>
            <a:cxnLst/>
            <a:rect l="l" t="t" r="r" b="b"/>
            <a:pathLst>
              <a:path w="304800" h="337185">
                <a:moveTo>
                  <a:pt x="167351" y="41311"/>
                </a:moveTo>
                <a:lnTo>
                  <a:pt x="136582" y="41311"/>
                </a:lnTo>
                <a:lnTo>
                  <a:pt x="136582" y="0"/>
                </a:lnTo>
                <a:lnTo>
                  <a:pt x="167351" y="0"/>
                </a:lnTo>
                <a:lnTo>
                  <a:pt x="167351" y="41311"/>
                </a:lnTo>
                <a:close/>
              </a:path>
              <a:path w="304800" h="337185">
                <a:moveTo>
                  <a:pt x="274666" y="66097"/>
                </a:moveTo>
                <a:lnTo>
                  <a:pt x="29267" y="66097"/>
                </a:lnTo>
                <a:lnTo>
                  <a:pt x="29267" y="41311"/>
                </a:lnTo>
                <a:lnTo>
                  <a:pt x="274666" y="41311"/>
                </a:lnTo>
                <a:lnTo>
                  <a:pt x="274666" y="66097"/>
                </a:lnTo>
                <a:close/>
              </a:path>
              <a:path w="304800" h="337185">
                <a:moveTo>
                  <a:pt x="30018" y="177638"/>
                </a:moveTo>
                <a:lnTo>
                  <a:pt x="18761" y="152851"/>
                </a:lnTo>
                <a:lnTo>
                  <a:pt x="62756" y="141672"/>
                </a:lnTo>
                <a:lnTo>
                  <a:pt x="100279" y="122008"/>
                </a:lnTo>
                <a:lnTo>
                  <a:pt x="126404" y="96077"/>
                </a:lnTo>
                <a:lnTo>
                  <a:pt x="136207" y="66097"/>
                </a:lnTo>
                <a:lnTo>
                  <a:pt x="167351" y="66097"/>
                </a:lnTo>
                <a:lnTo>
                  <a:pt x="177201" y="95919"/>
                </a:lnTo>
                <a:lnTo>
                  <a:pt x="188790" y="107409"/>
                </a:lnTo>
                <a:lnTo>
                  <a:pt x="151967" y="107409"/>
                </a:lnTo>
                <a:lnTo>
                  <a:pt x="131224" y="132641"/>
                </a:lnTo>
                <a:lnTo>
                  <a:pt x="102531" y="153226"/>
                </a:lnTo>
                <a:lnTo>
                  <a:pt x="68068" y="168460"/>
                </a:lnTo>
                <a:lnTo>
                  <a:pt x="30018" y="177638"/>
                </a:lnTo>
                <a:close/>
              </a:path>
              <a:path w="304800" h="337185">
                <a:moveTo>
                  <a:pt x="273541" y="177638"/>
                </a:moveTo>
                <a:lnTo>
                  <a:pt x="235549" y="168460"/>
                </a:lnTo>
                <a:lnTo>
                  <a:pt x="201215" y="153226"/>
                </a:lnTo>
                <a:lnTo>
                  <a:pt x="172651" y="132641"/>
                </a:lnTo>
                <a:lnTo>
                  <a:pt x="151967" y="107409"/>
                </a:lnTo>
                <a:lnTo>
                  <a:pt x="188790" y="107409"/>
                </a:lnTo>
                <a:lnTo>
                  <a:pt x="203373" y="121867"/>
                </a:lnTo>
                <a:lnTo>
                  <a:pt x="240802" y="141619"/>
                </a:lnTo>
                <a:lnTo>
                  <a:pt x="284422" y="152851"/>
                </a:lnTo>
                <a:lnTo>
                  <a:pt x="273541" y="177638"/>
                </a:lnTo>
                <a:close/>
              </a:path>
              <a:path w="304800" h="337185">
                <a:moveTo>
                  <a:pt x="304309" y="228338"/>
                </a:moveTo>
                <a:lnTo>
                  <a:pt x="0" y="228338"/>
                </a:lnTo>
                <a:lnTo>
                  <a:pt x="0" y="203175"/>
                </a:lnTo>
                <a:lnTo>
                  <a:pt x="304309" y="203175"/>
                </a:lnTo>
                <a:lnTo>
                  <a:pt x="304309" y="228338"/>
                </a:lnTo>
                <a:close/>
              </a:path>
              <a:path w="304800" h="337185">
                <a:moveTo>
                  <a:pt x="167351" y="336873"/>
                </a:moveTo>
                <a:lnTo>
                  <a:pt x="136582" y="336873"/>
                </a:lnTo>
                <a:lnTo>
                  <a:pt x="136582" y="228338"/>
                </a:lnTo>
                <a:lnTo>
                  <a:pt x="167351" y="228338"/>
                </a:lnTo>
                <a:lnTo>
                  <a:pt x="1673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5421996" y="5162006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6885" y="273029"/>
                </a:moveTo>
                <a:lnTo>
                  <a:pt x="0" y="248993"/>
                </a:lnTo>
                <a:lnTo>
                  <a:pt x="46789" y="220562"/>
                </a:lnTo>
                <a:lnTo>
                  <a:pt x="84069" y="187300"/>
                </a:lnTo>
                <a:lnTo>
                  <a:pt x="111874" y="149513"/>
                </a:lnTo>
                <a:lnTo>
                  <a:pt x="130243" y="107508"/>
                </a:lnTo>
                <a:lnTo>
                  <a:pt x="139209" y="61591"/>
                </a:lnTo>
                <a:lnTo>
                  <a:pt x="15759" y="61591"/>
                </a:lnTo>
                <a:lnTo>
                  <a:pt x="15759" y="36053"/>
                </a:lnTo>
                <a:lnTo>
                  <a:pt x="169602" y="36053"/>
                </a:lnTo>
                <a:lnTo>
                  <a:pt x="165847" y="83077"/>
                </a:lnTo>
                <a:lnTo>
                  <a:pt x="154190" y="127953"/>
                </a:lnTo>
                <a:lnTo>
                  <a:pt x="134050" y="170033"/>
                </a:lnTo>
                <a:lnTo>
                  <a:pt x="104841" y="208670"/>
                </a:lnTo>
                <a:lnTo>
                  <a:pt x="65981" y="243217"/>
                </a:lnTo>
                <a:lnTo>
                  <a:pt x="16885" y="273029"/>
                </a:lnTo>
                <a:close/>
              </a:path>
              <a:path w="311150" h="337185">
                <a:moveTo>
                  <a:pt x="256655" y="336873"/>
                </a:moveTo>
                <a:lnTo>
                  <a:pt x="225887" y="336873"/>
                </a:lnTo>
                <a:lnTo>
                  <a:pt x="225887" y="0"/>
                </a:lnTo>
                <a:lnTo>
                  <a:pt x="256655" y="0"/>
                </a:lnTo>
                <a:lnTo>
                  <a:pt x="256655" y="136702"/>
                </a:lnTo>
                <a:lnTo>
                  <a:pt x="310688" y="136702"/>
                </a:lnTo>
                <a:lnTo>
                  <a:pt x="310688" y="162240"/>
                </a:lnTo>
                <a:lnTo>
                  <a:pt x="256655" y="162240"/>
                </a:lnTo>
                <a:lnTo>
                  <a:pt x="25665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0616605" y="4506833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0634053" y="4521444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0616605" y="462880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0634053" y="4643418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5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823730" y="449219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1042863" y="448694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1240234" y="4492199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29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29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29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1459367" y="448694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1656736" y="4492199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29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29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29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1862361" y="4808604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2085621" y="445877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2461037" y="4487140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2445841" y="4588149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2461037" y="4600219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2445841" y="4701863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2587302" y="448694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2587302" y="4600359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2675855" y="4459187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2660471" y="4604030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2675855" y="4616736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2777917" y="4480181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5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5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5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3143765" y="4458399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69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69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3452952" y="4808604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3676213" y="445877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5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5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5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5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5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5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4051629" y="4487140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4036431" y="4588149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4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4051629" y="4600219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4036431" y="4701863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4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4177892" y="448694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4177892" y="4600359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4266447" y="4459187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4251061" y="4604030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4266447" y="4616736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4368509" y="4480181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5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5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5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4734356" y="4458399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69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69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5057801" y="4458774"/>
            <a:ext cx="312420" cy="337185"/>
          </a:xfrm>
          <a:custGeom>
            <a:avLst/>
            <a:gdLst/>
            <a:ahLst/>
            <a:cxnLst/>
            <a:rect l="l" t="t" r="r" b="b"/>
            <a:pathLst>
              <a:path w="312419" h="337185">
                <a:moveTo>
                  <a:pt x="15384" y="189280"/>
                </a:moveTo>
                <a:lnTo>
                  <a:pt x="0" y="164493"/>
                </a:lnTo>
                <a:lnTo>
                  <a:pt x="34386" y="146302"/>
                </a:lnTo>
                <a:lnTo>
                  <a:pt x="60646" y="120084"/>
                </a:lnTo>
                <a:lnTo>
                  <a:pt x="77408" y="87809"/>
                </a:lnTo>
                <a:lnTo>
                  <a:pt x="83300" y="51451"/>
                </a:lnTo>
                <a:lnTo>
                  <a:pt x="83300" y="16524"/>
                </a:lnTo>
                <a:lnTo>
                  <a:pt x="114069" y="16524"/>
                </a:lnTo>
                <a:lnTo>
                  <a:pt x="114069" y="53704"/>
                </a:lnTo>
                <a:lnTo>
                  <a:pt x="120043" y="86812"/>
                </a:lnTo>
                <a:lnTo>
                  <a:pt x="130792" y="105906"/>
                </a:lnTo>
                <a:lnTo>
                  <a:pt x="99060" y="105906"/>
                </a:lnTo>
                <a:lnTo>
                  <a:pt x="85563" y="133034"/>
                </a:lnTo>
                <a:lnTo>
                  <a:pt x="66790" y="156466"/>
                </a:lnTo>
                <a:lnTo>
                  <a:pt x="43233" y="175460"/>
                </a:lnTo>
                <a:lnTo>
                  <a:pt x="15384" y="189280"/>
                </a:lnTo>
                <a:close/>
              </a:path>
              <a:path w="312419" h="337185">
                <a:moveTo>
                  <a:pt x="180484" y="182520"/>
                </a:moveTo>
                <a:lnTo>
                  <a:pt x="153989" y="169598"/>
                </a:lnTo>
                <a:lnTo>
                  <a:pt x="131189" y="152100"/>
                </a:lnTo>
                <a:lnTo>
                  <a:pt x="112679" y="130658"/>
                </a:lnTo>
                <a:lnTo>
                  <a:pt x="99060" y="105906"/>
                </a:lnTo>
                <a:lnTo>
                  <a:pt x="130792" y="105906"/>
                </a:lnTo>
                <a:lnTo>
                  <a:pt x="136817" y="116610"/>
                </a:lnTo>
                <a:lnTo>
                  <a:pt x="162667" y="141056"/>
                </a:lnTo>
                <a:lnTo>
                  <a:pt x="195868" y="158109"/>
                </a:lnTo>
                <a:lnTo>
                  <a:pt x="180484" y="182520"/>
                </a:lnTo>
                <a:close/>
              </a:path>
              <a:path w="312419" h="337185">
                <a:moveTo>
                  <a:pt x="261909" y="336873"/>
                </a:moveTo>
                <a:lnTo>
                  <a:pt x="231140" y="336873"/>
                </a:lnTo>
                <a:lnTo>
                  <a:pt x="231140" y="245613"/>
                </a:lnTo>
                <a:lnTo>
                  <a:pt x="42775" y="245613"/>
                </a:lnTo>
                <a:lnTo>
                  <a:pt x="42775" y="220826"/>
                </a:lnTo>
                <a:lnTo>
                  <a:pt x="261909" y="220826"/>
                </a:lnTo>
                <a:lnTo>
                  <a:pt x="261909" y="336873"/>
                </a:lnTo>
                <a:close/>
              </a:path>
              <a:path w="312419" h="337185">
                <a:moveTo>
                  <a:pt x="261909" y="203926"/>
                </a:moveTo>
                <a:lnTo>
                  <a:pt x="231140" y="203926"/>
                </a:lnTo>
                <a:lnTo>
                  <a:pt x="231140" y="0"/>
                </a:lnTo>
                <a:lnTo>
                  <a:pt x="261909" y="0"/>
                </a:lnTo>
                <a:lnTo>
                  <a:pt x="261909" y="88631"/>
                </a:lnTo>
                <a:lnTo>
                  <a:pt x="311814" y="88631"/>
                </a:lnTo>
                <a:lnTo>
                  <a:pt x="311814" y="114169"/>
                </a:lnTo>
                <a:lnTo>
                  <a:pt x="261909" y="114169"/>
                </a:lnTo>
                <a:lnTo>
                  <a:pt x="26190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5399635" y="4458023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4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4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4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4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4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0632588" y="597355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0650035" y="598816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0632588" y="609552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0650035" y="6110140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5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0839713" y="5958921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1058846" y="595366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1256216" y="5958921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29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29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29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1475349" y="595366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1675721" y="5958921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70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70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70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70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1878344" y="627532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2101605" y="5925496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2477020" y="5953862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2461823" y="6054871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2477020" y="606694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2461823" y="6168585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2603284" y="595366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2603284" y="606708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2691838" y="5925909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2676454" y="6070753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2691838" y="6083458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2793900" y="5946903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5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5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5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3159747" y="5925121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69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69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3468936" y="627532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3692196" y="5925496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5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5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5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5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5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5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4067611" y="5953862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4052415" y="6054871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4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4067611" y="606694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4052415" y="6168585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4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4193876" y="595366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4193876" y="606708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4282428" y="5925909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4267045" y="6070753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4282428" y="6083458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4384490" y="5946903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5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5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5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4750338" y="5925121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69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69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5334567" y="5925121"/>
            <a:ext cx="0" cy="337820"/>
          </a:xfrm>
          <a:custGeom>
            <a:avLst/>
            <a:gdLst/>
            <a:ahLst/>
            <a:cxnLst/>
            <a:rect l="l" t="t" r="r" b="b"/>
            <a:pathLst>
              <a:path w="0" h="337820">
                <a:moveTo>
                  <a:pt x="0" y="0"/>
                </a:moveTo>
                <a:lnTo>
                  <a:pt x="0" y="337249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5108868" y="5953862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5093672" y="605487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34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5108868" y="606694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5093672" y="61685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34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5236821" y="595366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5236821" y="606708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5419745" y="5938641"/>
            <a:ext cx="304800" cy="323850"/>
          </a:xfrm>
          <a:custGeom>
            <a:avLst/>
            <a:gdLst/>
            <a:ahLst/>
            <a:cxnLst/>
            <a:rect l="l" t="t" r="r" b="b"/>
            <a:pathLst>
              <a:path w="304800" h="323850">
                <a:moveTo>
                  <a:pt x="151592" y="147593"/>
                </a:moveTo>
                <a:lnTo>
                  <a:pt x="103797" y="142423"/>
                </a:lnTo>
                <a:lnTo>
                  <a:pt x="66696" y="127642"/>
                </a:lnTo>
                <a:lnTo>
                  <a:pt x="42682" y="104340"/>
                </a:lnTo>
                <a:lnTo>
                  <a:pt x="34145" y="73608"/>
                </a:lnTo>
                <a:lnTo>
                  <a:pt x="42682" y="43095"/>
                </a:lnTo>
                <a:lnTo>
                  <a:pt x="66696" y="19904"/>
                </a:lnTo>
                <a:lnTo>
                  <a:pt x="103797" y="5163"/>
                </a:lnTo>
                <a:lnTo>
                  <a:pt x="151592" y="0"/>
                </a:lnTo>
                <a:lnTo>
                  <a:pt x="199603" y="5163"/>
                </a:lnTo>
                <a:lnTo>
                  <a:pt x="236815" y="19904"/>
                </a:lnTo>
                <a:lnTo>
                  <a:pt x="241880" y="24786"/>
                </a:lnTo>
                <a:lnTo>
                  <a:pt x="151592" y="24786"/>
                </a:lnTo>
                <a:lnTo>
                  <a:pt x="116637" y="28242"/>
                </a:lnTo>
                <a:lnTo>
                  <a:pt x="89491" y="38071"/>
                </a:lnTo>
                <a:lnTo>
                  <a:pt x="71914" y="53463"/>
                </a:lnTo>
                <a:lnTo>
                  <a:pt x="65664" y="73608"/>
                </a:lnTo>
                <a:lnTo>
                  <a:pt x="71914" y="93971"/>
                </a:lnTo>
                <a:lnTo>
                  <a:pt x="89491" y="109474"/>
                </a:lnTo>
                <a:lnTo>
                  <a:pt x="116637" y="119344"/>
                </a:lnTo>
                <a:lnTo>
                  <a:pt x="151592" y="122806"/>
                </a:lnTo>
                <a:lnTo>
                  <a:pt x="241807" y="122806"/>
                </a:lnTo>
                <a:lnTo>
                  <a:pt x="236815" y="127642"/>
                </a:lnTo>
                <a:lnTo>
                  <a:pt x="199603" y="142423"/>
                </a:lnTo>
                <a:lnTo>
                  <a:pt x="151592" y="147593"/>
                </a:lnTo>
                <a:close/>
              </a:path>
              <a:path w="304800" h="323850">
                <a:moveTo>
                  <a:pt x="241807" y="122806"/>
                </a:moveTo>
                <a:lnTo>
                  <a:pt x="151592" y="122806"/>
                </a:lnTo>
                <a:lnTo>
                  <a:pt x="186763" y="119344"/>
                </a:lnTo>
                <a:lnTo>
                  <a:pt x="214020" y="109474"/>
                </a:lnTo>
                <a:lnTo>
                  <a:pt x="231638" y="93971"/>
                </a:lnTo>
                <a:lnTo>
                  <a:pt x="237894" y="73608"/>
                </a:lnTo>
                <a:lnTo>
                  <a:pt x="231638" y="53463"/>
                </a:lnTo>
                <a:lnTo>
                  <a:pt x="214020" y="38071"/>
                </a:lnTo>
                <a:lnTo>
                  <a:pt x="186763" y="28242"/>
                </a:lnTo>
                <a:lnTo>
                  <a:pt x="151592" y="24786"/>
                </a:lnTo>
                <a:lnTo>
                  <a:pt x="241880" y="24786"/>
                </a:lnTo>
                <a:lnTo>
                  <a:pt x="260871" y="43095"/>
                </a:lnTo>
                <a:lnTo>
                  <a:pt x="269413" y="73608"/>
                </a:lnTo>
                <a:lnTo>
                  <a:pt x="260871" y="104340"/>
                </a:lnTo>
                <a:lnTo>
                  <a:pt x="241807" y="122806"/>
                </a:lnTo>
                <a:close/>
              </a:path>
              <a:path w="304800" h="323850">
                <a:moveTo>
                  <a:pt x="304685" y="205053"/>
                </a:moveTo>
                <a:lnTo>
                  <a:pt x="0" y="205053"/>
                </a:lnTo>
                <a:lnTo>
                  <a:pt x="0" y="179515"/>
                </a:lnTo>
                <a:lnTo>
                  <a:pt x="304685" y="179515"/>
                </a:lnTo>
                <a:lnTo>
                  <a:pt x="304685" y="205053"/>
                </a:lnTo>
                <a:close/>
              </a:path>
              <a:path w="304800" h="323850">
                <a:moveTo>
                  <a:pt x="166976" y="323729"/>
                </a:moveTo>
                <a:lnTo>
                  <a:pt x="136207" y="323729"/>
                </a:lnTo>
                <a:lnTo>
                  <a:pt x="136207" y="205053"/>
                </a:lnTo>
                <a:lnTo>
                  <a:pt x="166976" y="205053"/>
                </a:lnTo>
                <a:lnTo>
                  <a:pt x="166976" y="3237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5769457" y="5925121"/>
            <a:ext cx="271780" cy="337185"/>
          </a:xfrm>
          <a:custGeom>
            <a:avLst/>
            <a:gdLst/>
            <a:ahLst/>
            <a:cxnLst/>
            <a:rect l="l" t="t" r="r" b="b"/>
            <a:pathLst>
              <a:path w="271780" h="337185">
                <a:moveTo>
                  <a:pt x="16510" y="274155"/>
                </a:moveTo>
                <a:lnTo>
                  <a:pt x="0" y="248993"/>
                </a:lnTo>
                <a:lnTo>
                  <a:pt x="48863" y="220559"/>
                </a:lnTo>
                <a:lnTo>
                  <a:pt x="87154" y="187276"/>
                </a:lnTo>
                <a:lnTo>
                  <a:pt x="115197" y="149432"/>
                </a:lnTo>
                <a:lnTo>
                  <a:pt x="133316" y="107315"/>
                </a:lnTo>
                <a:lnTo>
                  <a:pt x="141836" y="61215"/>
                </a:lnTo>
                <a:lnTo>
                  <a:pt x="15384" y="61215"/>
                </a:lnTo>
                <a:lnTo>
                  <a:pt x="15384" y="36428"/>
                </a:lnTo>
                <a:lnTo>
                  <a:pt x="172980" y="36428"/>
                </a:lnTo>
                <a:lnTo>
                  <a:pt x="169154" y="84004"/>
                </a:lnTo>
                <a:lnTo>
                  <a:pt x="157262" y="129107"/>
                </a:lnTo>
                <a:lnTo>
                  <a:pt x="136676" y="171206"/>
                </a:lnTo>
                <a:lnTo>
                  <a:pt x="106773" y="209768"/>
                </a:lnTo>
                <a:lnTo>
                  <a:pt x="66926" y="244262"/>
                </a:lnTo>
                <a:lnTo>
                  <a:pt x="16510" y="274155"/>
                </a:lnTo>
                <a:close/>
              </a:path>
              <a:path w="271780" h="337185">
                <a:moveTo>
                  <a:pt x="271664" y="336873"/>
                </a:moveTo>
                <a:lnTo>
                  <a:pt x="240896" y="336873"/>
                </a:lnTo>
                <a:lnTo>
                  <a:pt x="240896" y="0"/>
                </a:lnTo>
                <a:lnTo>
                  <a:pt x="271664" y="0"/>
                </a:lnTo>
                <a:lnTo>
                  <a:pt x="271664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6124798" y="5926998"/>
            <a:ext cx="76835" cy="381635"/>
          </a:xfrm>
          <a:custGeom>
            <a:avLst/>
            <a:gdLst/>
            <a:ahLst/>
            <a:cxnLst/>
            <a:rect l="l" t="t" r="r" b="b"/>
            <a:pathLst>
              <a:path w="76834" h="381635">
                <a:moveTo>
                  <a:pt x="55158" y="381189"/>
                </a:moveTo>
                <a:lnTo>
                  <a:pt x="31976" y="338018"/>
                </a:lnTo>
                <a:lnTo>
                  <a:pt x="14633" y="292417"/>
                </a:lnTo>
                <a:lnTo>
                  <a:pt x="3764" y="243507"/>
                </a:lnTo>
                <a:lnTo>
                  <a:pt x="0" y="190406"/>
                </a:lnTo>
                <a:lnTo>
                  <a:pt x="3764" y="137471"/>
                </a:lnTo>
                <a:lnTo>
                  <a:pt x="14633" y="88584"/>
                </a:lnTo>
                <a:lnTo>
                  <a:pt x="31976" y="43007"/>
                </a:lnTo>
                <a:lnTo>
                  <a:pt x="55158" y="0"/>
                </a:lnTo>
                <a:lnTo>
                  <a:pt x="76546" y="9764"/>
                </a:lnTo>
                <a:lnTo>
                  <a:pt x="55269" y="51668"/>
                </a:lnTo>
                <a:lnTo>
                  <a:pt x="40290" y="96283"/>
                </a:lnTo>
                <a:lnTo>
                  <a:pt x="31431" y="142799"/>
                </a:lnTo>
                <a:lnTo>
                  <a:pt x="28517" y="190406"/>
                </a:lnTo>
                <a:lnTo>
                  <a:pt x="31431" y="238067"/>
                </a:lnTo>
                <a:lnTo>
                  <a:pt x="40290" y="284671"/>
                </a:lnTo>
                <a:lnTo>
                  <a:pt x="55269" y="329303"/>
                </a:lnTo>
                <a:lnTo>
                  <a:pt x="76546" y="371049"/>
                </a:lnTo>
                <a:lnTo>
                  <a:pt x="55158" y="381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6227986" y="5953663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30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30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30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6443742" y="595366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6661373" y="5925121"/>
            <a:ext cx="280035" cy="332740"/>
          </a:xfrm>
          <a:custGeom>
            <a:avLst/>
            <a:gdLst/>
            <a:ahLst/>
            <a:cxnLst/>
            <a:rect l="l" t="t" r="r" b="b"/>
            <a:pathLst>
              <a:path w="280034" h="332739">
                <a:moveTo>
                  <a:pt x="268287" y="172755"/>
                </a:moveTo>
                <a:lnTo>
                  <a:pt x="237519" y="172755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72755"/>
                </a:lnTo>
                <a:close/>
              </a:path>
              <a:path w="280034" h="332739">
                <a:moveTo>
                  <a:pt x="86677" y="161489"/>
                </a:moveTo>
                <a:lnTo>
                  <a:pt x="51922" y="156102"/>
                </a:lnTo>
                <a:lnTo>
                  <a:pt x="24483" y="140927"/>
                </a:lnTo>
                <a:lnTo>
                  <a:pt x="6472" y="117443"/>
                </a:lnTo>
                <a:lnTo>
                  <a:pt x="0" y="87129"/>
                </a:lnTo>
                <a:lnTo>
                  <a:pt x="6472" y="56538"/>
                </a:lnTo>
                <a:lnTo>
                  <a:pt x="24483" y="32814"/>
                </a:lnTo>
                <a:lnTo>
                  <a:pt x="51922" y="17469"/>
                </a:lnTo>
                <a:lnTo>
                  <a:pt x="86677" y="12017"/>
                </a:lnTo>
                <a:lnTo>
                  <a:pt x="121491" y="17469"/>
                </a:lnTo>
                <a:lnTo>
                  <a:pt x="149059" y="32814"/>
                </a:lnTo>
                <a:lnTo>
                  <a:pt x="152397" y="37180"/>
                </a:lnTo>
                <a:lnTo>
                  <a:pt x="86677" y="37180"/>
                </a:lnTo>
                <a:lnTo>
                  <a:pt x="63993" y="40865"/>
                </a:lnTo>
                <a:lnTo>
                  <a:pt x="45918" y="51169"/>
                </a:lnTo>
                <a:lnTo>
                  <a:pt x="33963" y="66966"/>
                </a:lnTo>
                <a:lnTo>
                  <a:pt x="29643" y="87129"/>
                </a:lnTo>
                <a:lnTo>
                  <a:pt x="33963" y="107074"/>
                </a:lnTo>
                <a:lnTo>
                  <a:pt x="45918" y="122759"/>
                </a:lnTo>
                <a:lnTo>
                  <a:pt x="63993" y="133023"/>
                </a:lnTo>
                <a:lnTo>
                  <a:pt x="86677" y="136702"/>
                </a:lnTo>
                <a:lnTo>
                  <a:pt x="152322" y="136702"/>
                </a:lnTo>
                <a:lnTo>
                  <a:pt x="149059" y="140927"/>
                </a:lnTo>
                <a:lnTo>
                  <a:pt x="121491" y="156102"/>
                </a:lnTo>
                <a:lnTo>
                  <a:pt x="86677" y="161489"/>
                </a:lnTo>
                <a:close/>
              </a:path>
              <a:path w="280034" h="332739">
                <a:moveTo>
                  <a:pt x="152322" y="136702"/>
                </a:moveTo>
                <a:lnTo>
                  <a:pt x="86677" y="136702"/>
                </a:lnTo>
                <a:lnTo>
                  <a:pt x="109519" y="133023"/>
                </a:lnTo>
                <a:lnTo>
                  <a:pt x="127577" y="122759"/>
                </a:lnTo>
                <a:lnTo>
                  <a:pt x="139444" y="107074"/>
                </a:lnTo>
                <a:lnTo>
                  <a:pt x="143712" y="87129"/>
                </a:lnTo>
                <a:lnTo>
                  <a:pt x="139444" y="66966"/>
                </a:lnTo>
                <a:lnTo>
                  <a:pt x="127577" y="51169"/>
                </a:lnTo>
                <a:lnTo>
                  <a:pt x="109519" y="40865"/>
                </a:lnTo>
                <a:lnTo>
                  <a:pt x="86677" y="37180"/>
                </a:lnTo>
                <a:lnTo>
                  <a:pt x="152397" y="37180"/>
                </a:lnTo>
                <a:lnTo>
                  <a:pt x="167199" y="56538"/>
                </a:lnTo>
                <a:lnTo>
                  <a:pt x="173730" y="87129"/>
                </a:lnTo>
                <a:lnTo>
                  <a:pt x="167199" y="117443"/>
                </a:lnTo>
                <a:lnTo>
                  <a:pt x="152322" y="136702"/>
                </a:lnTo>
                <a:close/>
              </a:path>
              <a:path w="280034" h="332739">
                <a:moveTo>
                  <a:pt x="279544" y="332367"/>
                </a:moveTo>
                <a:lnTo>
                  <a:pt x="51030" y="332367"/>
                </a:lnTo>
                <a:lnTo>
                  <a:pt x="51030" y="247866"/>
                </a:lnTo>
                <a:lnTo>
                  <a:pt x="237894" y="247866"/>
                </a:lnTo>
                <a:lnTo>
                  <a:pt x="237894" y="213691"/>
                </a:lnTo>
                <a:lnTo>
                  <a:pt x="50280" y="213691"/>
                </a:lnTo>
                <a:lnTo>
                  <a:pt x="50280" y="189280"/>
                </a:lnTo>
                <a:lnTo>
                  <a:pt x="268287" y="189280"/>
                </a:lnTo>
                <a:lnTo>
                  <a:pt x="268287" y="270775"/>
                </a:lnTo>
                <a:lnTo>
                  <a:pt x="81424" y="270775"/>
                </a:lnTo>
                <a:lnTo>
                  <a:pt x="81424" y="307955"/>
                </a:lnTo>
                <a:lnTo>
                  <a:pt x="279544" y="307955"/>
                </a:lnTo>
                <a:lnTo>
                  <a:pt x="279544" y="332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6994951" y="5926998"/>
            <a:ext cx="76835" cy="381635"/>
          </a:xfrm>
          <a:custGeom>
            <a:avLst/>
            <a:gdLst/>
            <a:ahLst/>
            <a:cxnLst/>
            <a:rect l="l" t="t" r="r" b="b"/>
            <a:pathLst>
              <a:path w="76834" h="381635">
                <a:moveTo>
                  <a:pt x="21012" y="381189"/>
                </a:moveTo>
                <a:lnTo>
                  <a:pt x="0" y="371049"/>
                </a:lnTo>
                <a:lnTo>
                  <a:pt x="21118" y="329303"/>
                </a:lnTo>
                <a:lnTo>
                  <a:pt x="36115" y="284671"/>
                </a:lnTo>
                <a:lnTo>
                  <a:pt x="45062" y="238067"/>
                </a:lnTo>
                <a:lnTo>
                  <a:pt x="48029" y="190406"/>
                </a:lnTo>
                <a:lnTo>
                  <a:pt x="45062" y="142799"/>
                </a:lnTo>
                <a:lnTo>
                  <a:pt x="36115" y="96283"/>
                </a:lnTo>
                <a:lnTo>
                  <a:pt x="21118" y="51668"/>
                </a:lnTo>
                <a:lnTo>
                  <a:pt x="0" y="9764"/>
                </a:lnTo>
                <a:lnTo>
                  <a:pt x="21012" y="0"/>
                </a:lnTo>
                <a:lnTo>
                  <a:pt x="44411" y="43007"/>
                </a:lnTo>
                <a:lnTo>
                  <a:pt x="61865" y="88584"/>
                </a:lnTo>
                <a:lnTo>
                  <a:pt x="72776" y="137471"/>
                </a:lnTo>
                <a:lnTo>
                  <a:pt x="76546" y="190406"/>
                </a:lnTo>
                <a:lnTo>
                  <a:pt x="72776" y="243507"/>
                </a:lnTo>
                <a:lnTo>
                  <a:pt x="61865" y="292417"/>
                </a:lnTo>
                <a:lnTo>
                  <a:pt x="44411" y="338018"/>
                </a:lnTo>
                <a:lnTo>
                  <a:pt x="21012" y="381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829419" y="1419822"/>
            <a:ext cx="427355" cy="459740"/>
          </a:xfrm>
          <a:custGeom>
            <a:avLst/>
            <a:gdLst/>
            <a:ahLst/>
            <a:cxnLst/>
            <a:rect l="l" t="t" r="r" b="b"/>
            <a:pathLst>
              <a:path w="427355" h="459739">
                <a:moveTo>
                  <a:pt x="261105" y="74739"/>
                </a:moveTo>
                <a:lnTo>
                  <a:pt x="14731" y="74739"/>
                </a:lnTo>
                <a:lnTo>
                  <a:pt x="14731" y="32539"/>
                </a:lnTo>
                <a:lnTo>
                  <a:pt x="261105" y="32539"/>
                </a:lnTo>
                <a:lnTo>
                  <a:pt x="261105" y="74739"/>
                </a:lnTo>
                <a:close/>
              </a:path>
              <a:path w="427355" h="459739">
                <a:moveTo>
                  <a:pt x="26415" y="271502"/>
                </a:moveTo>
                <a:lnTo>
                  <a:pt x="0" y="230319"/>
                </a:lnTo>
                <a:lnTo>
                  <a:pt x="47973" y="205724"/>
                </a:lnTo>
                <a:lnTo>
                  <a:pt x="83182" y="171214"/>
                </a:lnTo>
                <a:lnTo>
                  <a:pt x="104867" y="129650"/>
                </a:lnTo>
                <a:lnTo>
                  <a:pt x="112265" y="83891"/>
                </a:lnTo>
                <a:lnTo>
                  <a:pt x="112265" y="74739"/>
                </a:lnTo>
                <a:lnTo>
                  <a:pt x="165095" y="74739"/>
                </a:lnTo>
                <a:lnTo>
                  <a:pt x="165181" y="83891"/>
                </a:lnTo>
                <a:lnTo>
                  <a:pt x="172144" y="124994"/>
                </a:lnTo>
                <a:lnTo>
                  <a:pt x="192908" y="162698"/>
                </a:lnTo>
                <a:lnTo>
                  <a:pt x="195116" y="164731"/>
                </a:lnTo>
                <a:lnTo>
                  <a:pt x="140204" y="164731"/>
                </a:lnTo>
                <a:lnTo>
                  <a:pt x="121567" y="199360"/>
                </a:lnTo>
                <a:lnTo>
                  <a:pt x="96263" y="229366"/>
                </a:lnTo>
                <a:lnTo>
                  <a:pt x="64482" y="253747"/>
                </a:lnTo>
                <a:lnTo>
                  <a:pt x="26415" y="271502"/>
                </a:lnTo>
                <a:close/>
              </a:path>
              <a:path w="427355" h="459739">
                <a:moveTo>
                  <a:pt x="247897" y="256757"/>
                </a:moveTo>
                <a:lnTo>
                  <a:pt x="212211" y="241520"/>
                </a:lnTo>
                <a:lnTo>
                  <a:pt x="182240" y="220659"/>
                </a:lnTo>
                <a:lnTo>
                  <a:pt x="158174" y="194840"/>
                </a:lnTo>
                <a:lnTo>
                  <a:pt x="140204" y="164731"/>
                </a:lnTo>
                <a:lnTo>
                  <a:pt x="195116" y="164731"/>
                </a:lnTo>
                <a:lnTo>
                  <a:pt x="226816" y="193918"/>
                </a:lnTo>
                <a:lnTo>
                  <a:pt x="273297" y="216083"/>
                </a:lnTo>
                <a:lnTo>
                  <a:pt x="247897" y="256757"/>
                </a:lnTo>
                <a:close/>
              </a:path>
              <a:path w="427355" h="459739">
                <a:moveTo>
                  <a:pt x="214370" y="459113"/>
                </a:moveTo>
                <a:lnTo>
                  <a:pt x="150618" y="453179"/>
                </a:lnTo>
                <a:lnTo>
                  <a:pt x="102486" y="436043"/>
                </a:lnTo>
                <a:lnTo>
                  <a:pt x="72070" y="408707"/>
                </a:lnTo>
                <a:lnTo>
                  <a:pt x="61466" y="372171"/>
                </a:lnTo>
                <a:lnTo>
                  <a:pt x="72070" y="335421"/>
                </a:lnTo>
                <a:lnTo>
                  <a:pt x="102486" y="308109"/>
                </a:lnTo>
                <a:lnTo>
                  <a:pt x="150618" y="291092"/>
                </a:lnTo>
                <a:lnTo>
                  <a:pt x="214370" y="285230"/>
                </a:lnTo>
                <a:lnTo>
                  <a:pt x="278123" y="291092"/>
                </a:lnTo>
                <a:lnTo>
                  <a:pt x="326254" y="308109"/>
                </a:lnTo>
                <a:lnTo>
                  <a:pt x="346638" y="326413"/>
                </a:lnTo>
                <a:lnTo>
                  <a:pt x="214370" y="326413"/>
                </a:lnTo>
                <a:lnTo>
                  <a:pt x="171572" y="329344"/>
                </a:lnTo>
                <a:lnTo>
                  <a:pt x="139823" y="338043"/>
                </a:lnTo>
                <a:lnTo>
                  <a:pt x="120075" y="352366"/>
                </a:lnTo>
                <a:lnTo>
                  <a:pt x="113281" y="372171"/>
                </a:lnTo>
                <a:lnTo>
                  <a:pt x="120075" y="391762"/>
                </a:lnTo>
                <a:lnTo>
                  <a:pt x="139823" y="406109"/>
                </a:lnTo>
                <a:lnTo>
                  <a:pt x="171572" y="414927"/>
                </a:lnTo>
                <a:lnTo>
                  <a:pt x="214370" y="417930"/>
                </a:lnTo>
                <a:lnTo>
                  <a:pt x="346408" y="417930"/>
                </a:lnTo>
                <a:lnTo>
                  <a:pt x="326254" y="436043"/>
                </a:lnTo>
                <a:lnTo>
                  <a:pt x="278123" y="453179"/>
                </a:lnTo>
                <a:lnTo>
                  <a:pt x="214370" y="459113"/>
                </a:lnTo>
                <a:close/>
              </a:path>
              <a:path w="427355" h="459739">
                <a:moveTo>
                  <a:pt x="346408" y="417930"/>
                </a:moveTo>
                <a:lnTo>
                  <a:pt x="214370" y="417930"/>
                </a:lnTo>
                <a:lnTo>
                  <a:pt x="257168" y="414927"/>
                </a:lnTo>
                <a:lnTo>
                  <a:pt x="288917" y="406109"/>
                </a:lnTo>
                <a:lnTo>
                  <a:pt x="308665" y="391762"/>
                </a:lnTo>
                <a:lnTo>
                  <a:pt x="315460" y="372171"/>
                </a:lnTo>
                <a:lnTo>
                  <a:pt x="308665" y="352366"/>
                </a:lnTo>
                <a:lnTo>
                  <a:pt x="288917" y="338043"/>
                </a:lnTo>
                <a:lnTo>
                  <a:pt x="257168" y="329344"/>
                </a:lnTo>
                <a:lnTo>
                  <a:pt x="214370" y="326413"/>
                </a:lnTo>
                <a:lnTo>
                  <a:pt x="346638" y="326413"/>
                </a:lnTo>
                <a:lnTo>
                  <a:pt x="356670" y="335421"/>
                </a:lnTo>
                <a:lnTo>
                  <a:pt x="367274" y="372171"/>
                </a:lnTo>
                <a:lnTo>
                  <a:pt x="356670" y="408707"/>
                </a:lnTo>
                <a:lnTo>
                  <a:pt x="346408" y="417930"/>
                </a:lnTo>
                <a:close/>
              </a:path>
              <a:path w="427355" h="459739">
                <a:moveTo>
                  <a:pt x="362194" y="274553"/>
                </a:moveTo>
                <a:lnTo>
                  <a:pt x="309872" y="274553"/>
                </a:lnTo>
                <a:lnTo>
                  <a:pt x="309872" y="0"/>
                </a:lnTo>
                <a:lnTo>
                  <a:pt x="362194" y="0"/>
                </a:lnTo>
                <a:lnTo>
                  <a:pt x="362194" y="111854"/>
                </a:lnTo>
                <a:lnTo>
                  <a:pt x="427217" y="111854"/>
                </a:lnTo>
                <a:lnTo>
                  <a:pt x="427217" y="155071"/>
                </a:lnTo>
                <a:lnTo>
                  <a:pt x="362194" y="155071"/>
                </a:lnTo>
                <a:lnTo>
                  <a:pt x="362194" y="2745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2342740" y="1456976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6891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2316579" y="1594831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2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2342740" y="1615795"/>
            <a:ext cx="0" cy="113664"/>
          </a:xfrm>
          <a:custGeom>
            <a:avLst/>
            <a:gdLst/>
            <a:ahLst/>
            <a:cxnLst/>
            <a:rect l="l" t="t" r="r" b="b"/>
            <a:pathLst>
              <a:path w="0" h="113664">
                <a:moveTo>
                  <a:pt x="0" y="0"/>
                </a:moveTo>
                <a:lnTo>
                  <a:pt x="0" y="11307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2316579" y="1749839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2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2508598" y="1457446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6939"/>
                </a:lnTo>
              </a:path>
            </a:pathLst>
          </a:custGeom>
          <a:ln w="518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2508598" y="1616077"/>
            <a:ext cx="0" cy="112395"/>
          </a:xfrm>
          <a:custGeom>
            <a:avLst/>
            <a:gdLst/>
            <a:ahLst/>
            <a:cxnLst/>
            <a:rect l="l" t="t" r="r" b="b"/>
            <a:pathLst>
              <a:path w="0" h="112394">
                <a:moveTo>
                  <a:pt x="0" y="0"/>
                </a:moveTo>
                <a:lnTo>
                  <a:pt x="0" y="112363"/>
                </a:lnTo>
              </a:path>
            </a:pathLst>
          </a:custGeom>
          <a:ln w="518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2629753" y="1420130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5">
                <a:moveTo>
                  <a:pt x="0" y="0"/>
                </a:moveTo>
                <a:lnTo>
                  <a:pt x="0" y="176607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2603592" y="1618336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 h="0">
                <a:moveTo>
                  <a:pt x="0" y="0"/>
                </a:moveTo>
                <a:lnTo>
                  <a:pt x="123948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2629753" y="1639936"/>
            <a:ext cx="0" cy="240665"/>
          </a:xfrm>
          <a:custGeom>
            <a:avLst/>
            <a:gdLst/>
            <a:ahLst/>
            <a:cxnLst/>
            <a:rect l="l" t="t" r="r" b="b"/>
            <a:pathLst>
              <a:path w="0" h="240664">
                <a:moveTo>
                  <a:pt x="0" y="0"/>
                </a:moveTo>
                <a:lnTo>
                  <a:pt x="0" y="2401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2768180" y="1447786"/>
            <a:ext cx="415290" cy="431165"/>
          </a:xfrm>
          <a:custGeom>
            <a:avLst/>
            <a:gdLst/>
            <a:ahLst/>
            <a:cxnLst/>
            <a:rect l="l" t="t" r="r" b="b"/>
            <a:pathLst>
              <a:path w="415289" h="431164">
                <a:moveTo>
                  <a:pt x="351019" y="196254"/>
                </a:moveTo>
                <a:lnTo>
                  <a:pt x="298188" y="196254"/>
                </a:lnTo>
                <a:lnTo>
                  <a:pt x="305824" y="151091"/>
                </a:lnTo>
                <a:lnTo>
                  <a:pt x="309745" y="111028"/>
                </a:lnTo>
                <a:lnTo>
                  <a:pt x="311189" y="75065"/>
                </a:lnTo>
                <a:lnTo>
                  <a:pt x="311396" y="42199"/>
                </a:lnTo>
                <a:lnTo>
                  <a:pt x="49782" y="42199"/>
                </a:lnTo>
                <a:lnTo>
                  <a:pt x="49782" y="0"/>
                </a:lnTo>
                <a:lnTo>
                  <a:pt x="362702" y="0"/>
                </a:lnTo>
                <a:lnTo>
                  <a:pt x="362691" y="42199"/>
                </a:lnTo>
                <a:lnTo>
                  <a:pt x="362520" y="73635"/>
                </a:lnTo>
                <a:lnTo>
                  <a:pt x="361242" y="110011"/>
                </a:lnTo>
                <a:lnTo>
                  <a:pt x="357773" y="150487"/>
                </a:lnTo>
                <a:lnTo>
                  <a:pt x="351019" y="196254"/>
                </a:lnTo>
                <a:close/>
              </a:path>
              <a:path w="415289" h="431164">
                <a:moveTo>
                  <a:pt x="415025" y="239471"/>
                </a:moveTo>
                <a:lnTo>
                  <a:pt x="0" y="239471"/>
                </a:lnTo>
                <a:lnTo>
                  <a:pt x="0" y="196254"/>
                </a:lnTo>
                <a:lnTo>
                  <a:pt x="415025" y="196254"/>
                </a:lnTo>
                <a:lnTo>
                  <a:pt x="415025" y="239471"/>
                </a:lnTo>
                <a:close/>
              </a:path>
              <a:path w="415289" h="431164">
                <a:moveTo>
                  <a:pt x="232150" y="431150"/>
                </a:moveTo>
                <a:lnTo>
                  <a:pt x="179319" y="431150"/>
                </a:lnTo>
                <a:lnTo>
                  <a:pt x="179319" y="239471"/>
                </a:lnTo>
                <a:lnTo>
                  <a:pt x="232150" y="239471"/>
                </a:lnTo>
                <a:lnTo>
                  <a:pt x="232150" y="431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3262452" y="1419822"/>
            <a:ext cx="352425" cy="459740"/>
          </a:xfrm>
          <a:custGeom>
            <a:avLst/>
            <a:gdLst/>
            <a:ahLst/>
            <a:cxnLst/>
            <a:rect l="l" t="t" r="r" b="b"/>
            <a:pathLst>
              <a:path w="352425" h="459739">
                <a:moveTo>
                  <a:pt x="39115" y="343191"/>
                </a:moveTo>
                <a:lnTo>
                  <a:pt x="0" y="343191"/>
                </a:lnTo>
                <a:lnTo>
                  <a:pt x="0" y="44741"/>
                </a:lnTo>
                <a:lnTo>
                  <a:pt x="51814" y="44741"/>
                </a:lnTo>
                <a:lnTo>
                  <a:pt x="51814" y="298449"/>
                </a:lnTo>
                <a:lnTo>
                  <a:pt x="260213" y="298449"/>
                </a:lnTo>
                <a:lnTo>
                  <a:pt x="263137" y="321328"/>
                </a:lnTo>
                <a:lnTo>
                  <a:pt x="204917" y="331608"/>
                </a:lnTo>
                <a:lnTo>
                  <a:pt x="148268" y="338361"/>
                </a:lnTo>
                <a:lnTo>
                  <a:pt x="93048" y="342063"/>
                </a:lnTo>
                <a:lnTo>
                  <a:pt x="39115" y="343191"/>
                </a:lnTo>
                <a:close/>
              </a:path>
              <a:path w="352425" h="459739">
                <a:moveTo>
                  <a:pt x="260213" y="298449"/>
                </a:moveTo>
                <a:lnTo>
                  <a:pt x="51814" y="298449"/>
                </a:lnTo>
                <a:lnTo>
                  <a:pt x="101248" y="297051"/>
                </a:lnTo>
                <a:lnTo>
                  <a:pt x="152015" y="293365"/>
                </a:lnTo>
                <a:lnTo>
                  <a:pt x="204115" y="287009"/>
                </a:lnTo>
                <a:lnTo>
                  <a:pt x="257549" y="277603"/>
                </a:lnTo>
                <a:lnTo>
                  <a:pt x="260213" y="298449"/>
                </a:lnTo>
                <a:close/>
              </a:path>
              <a:path w="352425" h="459739">
                <a:moveTo>
                  <a:pt x="352035" y="459113"/>
                </a:moveTo>
                <a:lnTo>
                  <a:pt x="299712" y="459113"/>
                </a:lnTo>
                <a:lnTo>
                  <a:pt x="299712" y="0"/>
                </a:lnTo>
                <a:lnTo>
                  <a:pt x="352035" y="0"/>
                </a:lnTo>
                <a:lnTo>
                  <a:pt x="352035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07576" y="3097112"/>
            <a:ext cx="13837461" cy="205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807576" y="6628896"/>
            <a:ext cx="13837461" cy="208003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144690" y="6886586"/>
            <a:ext cx="455295" cy="274955"/>
          </a:xfrm>
          <a:custGeom>
            <a:avLst/>
            <a:gdLst/>
            <a:ahLst/>
            <a:cxnLst/>
            <a:rect l="l" t="t" r="r" b="b"/>
            <a:pathLst>
              <a:path w="455295" h="274954">
                <a:moveTo>
                  <a:pt x="0" y="0"/>
                </a:moveTo>
                <a:lnTo>
                  <a:pt x="0" y="274374"/>
                </a:lnTo>
                <a:lnTo>
                  <a:pt x="455198" y="274374"/>
                </a:lnTo>
                <a:lnTo>
                  <a:pt x="455198" y="0"/>
                </a:lnTo>
                <a:lnTo>
                  <a:pt x="0" y="0"/>
                </a:lnTo>
                <a:close/>
              </a:path>
            </a:pathLst>
          </a:custGeom>
          <a:ln w="76248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171533" y="3436621"/>
            <a:ext cx="455295" cy="274955"/>
          </a:xfrm>
          <a:custGeom>
            <a:avLst/>
            <a:gdLst/>
            <a:ahLst/>
            <a:cxnLst/>
            <a:rect l="l" t="t" r="r" b="b"/>
            <a:pathLst>
              <a:path w="455295" h="274954">
                <a:moveTo>
                  <a:pt x="0" y="0"/>
                </a:moveTo>
                <a:lnTo>
                  <a:pt x="0" y="274374"/>
                </a:lnTo>
                <a:lnTo>
                  <a:pt x="455198" y="274374"/>
                </a:lnTo>
                <a:lnTo>
                  <a:pt x="455198" y="0"/>
                </a:lnTo>
                <a:lnTo>
                  <a:pt x="0" y="0"/>
                </a:lnTo>
                <a:close/>
              </a:path>
            </a:pathLst>
          </a:custGeom>
          <a:ln w="76248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29419" y="1419822"/>
            <a:ext cx="427355" cy="459740"/>
          </a:xfrm>
          <a:custGeom>
            <a:avLst/>
            <a:gdLst/>
            <a:ahLst/>
            <a:cxnLst/>
            <a:rect l="l" t="t" r="r" b="b"/>
            <a:pathLst>
              <a:path w="427355" h="459739">
                <a:moveTo>
                  <a:pt x="261105" y="74739"/>
                </a:moveTo>
                <a:lnTo>
                  <a:pt x="14731" y="74739"/>
                </a:lnTo>
                <a:lnTo>
                  <a:pt x="14731" y="32539"/>
                </a:lnTo>
                <a:lnTo>
                  <a:pt x="261105" y="32539"/>
                </a:lnTo>
                <a:lnTo>
                  <a:pt x="261105" y="74739"/>
                </a:lnTo>
                <a:close/>
              </a:path>
              <a:path w="427355" h="459739">
                <a:moveTo>
                  <a:pt x="26415" y="271502"/>
                </a:moveTo>
                <a:lnTo>
                  <a:pt x="0" y="230319"/>
                </a:lnTo>
                <a:lnTo>
                  <a:pt x="47973" y="205724"/>
                </a:lnTo>
                <a:lnTo>
                  <a:pt x="83182" y="171214"/>
                </a:lnTo>
                <a:lnTo>
                  <a:pt x="104867" y="129650"/>
                </a:lnTo>
                <a:lnTo>
                  <a:pt x="112265" y="83891"/>
                </a:lnTo>
                <a:lnTo>
                  <a:pt x="112265" y="74739"/>
                </a:lnTo>
                <a:lnTo>
                  <a:pt x="165095" y="74739"/>
                </a:lnTo>
                <a:lnTo>
                  <a:pt x="165181" y="83891"/>
                </a:lnTo>
                <a:lnTo>
                  <a:pt x="172144" y="124994"/>
                </a:lnTo>
                <a:lnTo>
                  <a:pt x="192908" y="162698"/>
                </a:lnTo>
                <a:lnTo>
                  <a:pt x="195116" y="164731"/>
                </a:lnTo>
                <a:lnTo>
                  <a:pt x="140204" y="164731"/>
                </a:lnTo>
                <a:lnTo>
                  <a:pt x="121567" y="199360"/>
                </a:lnTo>
                <a:lnTo>
                  <a:pt x="96263" y="229366"/>
                </a:lnTo>
                <a:lnTo>
                  <a:pt x="64482" y="253747"/>
                </a:lnTo>
                <a:lnTo>
                  <a:pt x="26415" y="271502"/>
                </a:lnTo>
                <a:close/>
              </a:path>
              <a:path w="427355" h="459739">
                <a:moveTo>
                  <a:pt x="247897" y="256757"/>
                </a:moveTo>
                <a:lnTo>
                  <a:pt x="212211" y="241520"/>
                </a:lnTo>
                <a:lnTo>
                  <a:pt x="182240" y="220659"/>
                </a:lnTo>
                <a:lnTo>
                  <a:pt x="158174" y="194840"/>
                </a:lnTo>
                <a:lnTo>
                  <a:pt x="140204" y="164731"/>
                </a:lnTo>
                <a:lnTo>
                  <a:pt x="195116" y="164731"/>
                </a:lnTo>
                <a:lnTo>
                  <a:pt x="226816" y="193918"/>
                </a:lnTo>
                <a:lnTo>
                  <a:pt x="273297" y="216083"/>
                </a:lnTo>
                <a:lnTo>
                  <a:pt x="247897" y="256757"/>
                </a:lnTo>
                <a:close/>
              </a:path>
              <a:path w="427355" h="459739">
                <a:moveTo>
                  <a:pt x="214370" y="459113"/>
                </a:moveTo>
                <a:lnTo>
                  <a:pt x="150618" y="453179"/>
                </a:lnTo>
                <a:lnTo>
                  <a:pt x="102486" y="436043"/>
                </a:lnTo>
                <a:lnTo>
                  <a:pt x="72070" y="408707"/>
                </a:lnTo>
                <a:lnTo>
                  <a:pt x="61466" y="372171"/>
                </a:lnTo>
                <a:lnTo>
                  <a:pt x="72070" y="335421"/>
                </a:lnTo>
                <a:lnTo>
                  <a:pt x="102486" y="308109"/>
                </a:lnTo>
                <a:lnTo>
                  <a:pt x="150618" y="291092"/>
                </a:lnTo>
                <a:lnTo>
                  <a:pt x="214370" y="285230"/>
                </a:lnTo>
                <a:lnTo>
                  <a:pt x="278123" y="291092"/>
                </a:lnTo>
                <a:lnTo>
                  <a:pt x="326254" y="308109"/>
                </a:lnTo>
                <a:lnTo>
                  <a:pt x="346638" y="326413"/>
                </a:lnTo>
                <a:lnTo>
                  <a:pt x="214370" y="326413"/>
                </a:lnTo>
                <a:lnTo>
                  <a:pt x="171572" y="329344"/>
                </a:lnTo>
                <a:lnTo>
                  <a:pt x="139823" y="338043"/>
                </a:lnTo>
                <a:lnTo>
                  <a:pt x="120075" y="352366"/>
                </a:lnTo>
                <a:lnTo>
                  <a:pt x="113281" y="372171"/>
                </a:lnTo>
                <a:lnTo>
                  <a:pt x="120075" y="391762"/>
                </a:lnTo>
                <a:lnTo>
                  <a:pt x="139823" y="406109"/>
                </a:lnTo>
                <a:lnTo>
                  <a:pt x="171572" y="414927"/>
                </a:lnTo>
                <a:lnTo>
                  <a:pt x="214370" y="417930"/>
                </a:lnTo>
                <a:lnTo>
                  <a:pt x="346408" y="417930"/>
                </a:lnTo>
                <a:lnTo>
                  <a:pt x="326254" y="436043"/>
                </a:lnTo>
                <a:lnTo>
                  <a:pt x="278123" y="453179"/>
                </a:lnTo>
                <a:lnTo>
                  <a:pt x="214370" y="459113"/>
                </a:lnTo>
                <a:close/>
              </a:path>
              <a:path w="427355" h="459739">
                <a:moveTo>
                  <a:pt x="346408" y="417930"/>
                </a:moveTo>
                <a:lnTo>
                  <a:pt x="214370" y="417930"/>
                </a:lnTo>
                <a:lnTo>
                  <a:pt x="257168" y="414927"/>
                </a:lnTo>
                <a:lnTo>
                  <a:pt x="288917" y="406109"/>
                </a:lnTo>
                <a:lnTo>
                  <a:pt x="308665" y="391762"/>
                </a:lnTo>
                <a:lnTo>
                  <a:pt x="315460" y="372171"/>
                </a:lnTo>
                <a:lnTo>
                  <a:pt x="308665" y="352366"/>
                </a:lnTo>
                <a:lnTo>
                  <a:pt x="288917" y="338043"/>
                </a:lnTo>
                <a:lnTo>
                  <a:pt x="257168" y="329344"/>
                </a:lnTo>
                <a:lnTo>
                  <a:pt x="214370" y="326413"/>
                </a:lnTo>
                <a:lnTo>
                  <a:pt x="346638" y="326413"/>
                </a:lnTo>
                <a:lnTo>
                  <a:pt x="356670" y="335421"/>
                </a:lnTo>
                <a:lnTo>
                  <a:pt x="367274" y="372171"/>
                </a:lnTo>
                <a:lnTo>
                  <a:pt x="356670" y="408707"/>
                </a:lnTo>
                <a:lnTo>
                  <a:pt x="346408" y="417930"/>
                </a:lnTo>
                <a:close/>
              </a:path>
              <a:path w="427355" h="459739">
                <a:moveTo>
                  <a:pt x="362194" y="274553"/>
                </a:moveTo>
                <a:lnTo>
                  <a:pt x="309872" y="274553"/>
                </a:lnTo>
                <a:lnTo>
                  <a:pt x="309872" y="0"/>
                </a:lnTo>
                <a:lnTo>
                  <a:pt x="362194" y="0"/>
                </a:lnTo>
                <a:lnTo>
                  <a:pt x="362194" y="111854"/>
                </a:lnTo>
                <a:lnTo>
                  <a:pt x="427217" y="111854"/>
                </a:lnTo>
                <a:lnTo>
                  <a:pt x="427217" y="155071"/>
                </a:lnTo>
                <a:lnTo>
                  <a:pt x="362194" y="155071"/>
                </a:lnTo>
                <a:lnTo>
                  <a:pt x="362194" y="2745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42740" y="1456976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6891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316579" y="1594831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2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42740" y="1615795"/>
            <a:ext cx="0" cy="113664"/>
          </a:xfrm>
          <a:custGeom>
            <a:avLst/>
            <a:gdLst/>
            <a:ahLst/>
            <a:cxnLst/>
            <a:rect l="l" t="t" r="r" b="b"/>
            <a:pathLst>
              <a:path w="0" h="113664">
                <a:moveTo>
                  <a:pt x="0" y="0"/>
                </a:moveTo>
                <a:lnTo>
                  <a:pt x="0" y="11307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316579" y="1749839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2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508598" y="1457446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6939"/>
                </a:lnTo>
              </a:path>
            </a:pathLst>
          </a:custGeom>
          <a:ln w="518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508598" y="1616077"/>
            <a:ext cx="0" cy="112395"/>
          </a:xfrm>
          <a:custGeom>
            <a:avLst/>
            <a:gdLst/>
            <a:ahLst/>
            <a:cxnLst/>
            <a:rect l="l" t="t" r="r" b="b"/>
            <a:pathLst>
              <a:path w="0" h="112394">
                <a:moveTo>
                  <a:pt x="0" y="0"/>
                </a:moveTo>
                <a:lnTo>
                  <a:pt x="0" y="112363"/>
                </a:lnTo>
              </a:path>
            </a:pathLst>
          </a:custGeom>
          <a:ln w="518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629753" y="1420130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5">
                <a:moveTo>
                  <a:pt x="0" y="0"/>
                </a:moveTo>
                <a:lnTo>
                  <a:pt x="0" y="176607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603592" y="1618336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 h="0">
                <a:moveTo>
                  <a:pt x="0" y="0"/>
                </a:moveTo>
                <a:lnTo>
                  <a:pt x="123948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629753" y="1639936"/>
            <a:ext cx="0" cy="240665"/>
          </a:xfrm>
          <a:custGeom>
            <a:avLst/>
            <a:gdLst/>
            <a:ahLst/>
            <a:cxnLst/>
            <a:rect l="l" t="t" r="r" b="b"/>
            <a:pathLst>
              <a:path w="0" h="240664">
                <a:moveTo>
                  <a:pt x="0" y="0"/>
                </a:moveTo>
                <a:lnTo>
                  <a:pt x="0" y="2401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768180" y="1447786"/>
            <a:ext cx="415290" cy="431165"/>
          </a:xfrm>
          <a:custGeom>
            <a:avLst/>
            <a:gdLst/>
            <a:ahLst/>
            <a:cxnLst/>
            <a:rect l="l" t="t" r="r" b="b"/>
            <a:pathLst>
              <a:path w="415289" h="431164">
                <a:moveTo>
                  <a:pt x="351019" y="196254"/>
                </a:moveTo>
                <a:lnTo>
                  <a:pt x="298188" y="196254"/>
                </a:lnTo>
                <a:lnTo>
                  <a:pt x="305824" y="151091"/>
                </a:lnTo>
                <a:lnTo>
                  <a:pt x="309745" y="111028"/>
                </a:lnTo>
                <a:lnTo>
                  <a:pt x="311189" y="75065"/>
                </a:lnTo>
                <a:lnTo>
                  <a:pt x="311396" y="42199"/>
                </a:lnTo>
                <a:lnTo>
                  <a:pt x="49782" y="42199"/>
                </a:lnTo>
                <a:lnTo>
                  <a:pt x="49782" y="0"/>
                </a:lnTo>
                <a:lnTo>
                  <a:pt x="362702" y="0"/>
                </a:lnTo>
                <a:lnTo>
                  <a:pt x="362691" y="42199"/>
                </a:lnTo>
                <a:lnTo>
                  <a:pt x="362520" y="73635"/>
                </a:lnTo>
                <a:lnTo>
                  <a:pt x="361242" y="110011"/>
                </a:lnTo>
                <a:lnTo>
                  <a:pt x="357773" y="150487"/>
                </a:lnTo>
                <a:lnTo>
                  <a:pt x="351019" y="196254"/>
                </a:lnTo>
                <a:close/>
              </a:path>
              <a:path w="415289" h="431164">
                <a:moveTo>
                  <a:pt x="415025" y="239471"/>
                </a:moveTo>
                <a:lnTo>
                  <a:pt x="0" y="239471"/>
                </a:lnTo>
                <a:lnTo>
                  <a:pt x="0" y="196254"/>
                </a:lnTo>
                <a:lnTo>
                  <a:pt x="415025" y="196254"/>
                </a:lnTo>
                <a:lnTo>
                  <a:pt x="415025" y="239471"/>
                </a:lnTo>
                <a:close/>
              </a:path>
              <a:path w="415289" h="431164">
                <a:moveTo>
                  <a:pt x="232150" y="431150"/>
                </a:moveTo>
                <a:lnTo>
                  <a:pt x="179319" y="431150"/>
                </a:lnTo>
                <a:lnTo>
                  <a:pt x="179319" y="239471"/>
                </a:lnTo>
                <a:lnTo>
                  <a:pt x="232150" y="239471"/>
                </a:lnTo>
                <a:lnTo>
                  <a:pt x="232150" y="431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262452" y="1419822"/>
            <a:ext cx="352425" cy="459740"/>
          </a:xfrm>
          <a:custGeom>
            <a:avLst/>
            <a:gdLst/>
            <a:ahLst/>
            <a:cxnLst/>
            <a:rect l="l" t="t" r="r" b="b"/>
            <a:pathLst>
              <a:path w="352425" h="459739">
                <a:moveTo>
                  <a:pt x="39115" y="343191"/>
                </a:moveTo>
                <a:lnTo>
                  <a:pt x="0" y="343191"/>
                </a:lnTo>
                <a:lnTo>
                  <a:pt x="0" y="44741"/>
                </a:lnTo>
                <a:lnTo>
                  <a:pt x="51814" y="44741"/>
                </a:lnTo>
                <a:lnTo>
                  <a:pt x="51814" y="298449"/>
                </a:lnTo>
                <a:lnTo>
                  <a:pt x="260213" y="298449"/>
                </a:lnTo>
                <a:lnTo>
                  <a:pt x="263137" y="321328"/>
                </a:lnTo>
                <a:lnTo>
                  <a:pt x="204917" y="331608"/>
                </a:lnTo>
                <a:lnTo>
                  <a:pt x="148268" y="338361"/>
                </a:lnTo>
                <a:lnTo>
                  <a:pt x="93048" y="342063"/>
                </a:lnTo>
                <a:lnTo>
                  <a:pt x="39115" y="343191"/>
                </a:lnTo>
                <a:close/>
              </a:path>
              <a:path w="352425" h="459739">
                <a:moveTo>
                  <a:pt x="260213" y="298449"/>
                </a:moveTo>
                <a:lnTo>
                  <a:pt x="51814" y="298449"/>
                </a:lnTo>
                <a:lnTo>
                  <a:pt x="101248" y="297051"/>
                </a:lnTo>
                <a:lnTo>
                  <a:pt x="152015" y="293365"/>
                </a:lnTo>
                <a:lnTo>
                  <a:pt x="204115" y="287009"/>
                </a:lnTo>
                <a:lnTo>
                  <a:pt x="257549" y="277603"/>
                </a:lnTo>
                <a:lnTo>
                  <a:pt x="260213" y="298449"/>
                </a:lnTo>
                <a:close/>
              </a:path>
              <a:path w="352425" h="459739">
                <a:moveTo>
                  <a:pt x="352035" y="459113"/>
                </a:moveTo>
                <a:lnTo>
                  <a:pt x="299712" y="459113"/>
                </a:lnTo>
                <a:lnTo>
                  <a:pt x="299712" y="0"/>
                </a:lnTo>
                <a:lnTo>
                  <a:pt x="352035" y="0"/>
                </a:lnTo>
                <a:lnTo>
                  <a:pt x="352035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45099" y="2527442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62546" y="2542053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845099" y="2649415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862546" y="2664026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052224" y="2512807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271357" y="2507549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468727" y="2512807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30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30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30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687860" y="2507549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910746" y="2512807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090855" y="282921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314115" y="2479382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689531" y="2507748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74334" y="2608757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689531" y="2620827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674334" y="2722472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815795" y="2507549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815795" y="2620967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904349" y="2479796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888964" y="2624639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904349" y="2637345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006411" y="2500789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4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4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372258" y="2479007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70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70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681446" y="282921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904706" y="2479382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280122" y="2507748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264925" y="2608757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280122" y="2620827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264925" y="2722472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406386" y="2507549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406386" y="2620967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494940" y="2479796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479555" y="2624639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494940" y="2637345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597002" y="2500789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4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4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962849" y="2479007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70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70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287046" y="2509803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4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4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4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4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4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634132" y="2479382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5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5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5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5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5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845099" y="583653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862546" y="585115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845099" y="595851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862546" y="5973124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5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052224" y="5821905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271357" y="5816647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468727" y="5821905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30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30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30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687860" y="5816647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892735" y="5816647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70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70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70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090855" y="6138310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314115" y="5788480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689531" y="5816845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674334" y="5917855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689531" y="5929925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674334" y="6031569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815795" y="5816647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815795" y="5930065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904349" y="5788893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888964" y="5933737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904349" y="5946442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006411" y="5809887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5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5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5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372258" y="5788104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70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70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681446" y="6138310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4904706" y="5788480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279934" y="5811389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330590" y="582378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20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445035" y="582378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20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281060" y="5906780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251417" y="5963489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388375" y="5975882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4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288940" y="602712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288940" y="6039193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288940" y="6107803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488561" y="6039727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597002" y="5800122"/>
            <a:ext cx="304800" cy="325755"/>
          </a:xfrm>
          <a:custGeom>
            <a:avLst/>
            <a:gdLst/>
            <a:ahLst/>
            <a:cxnLst/>
            <a:rect l="l" t="t" r="r" b="b"/>
            <a:pathLst>
              <a:path w="304800" h="325754">
                <a:moveTo>
                  <a:pt x="27766" y="141209"/>
                </a:moveTo>
                <a:lnTo>
                  <a:pt x="15384" y="116422"/>
                </a:lnTo>
                <a:lnTo>
                  <a:pt x="60007" y="104122"/>
                </a:lnTo>
                <a:lnTo>
                  <a:pt x="98544" y="82246"/>
                </a:lnTo>
                <a:lnTo>
                  <a:pt x="125613" y="53047"/>
                </a:lnTo>
                <a:lnTo>
                  <a:pt x="135832" y="18777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77"/>
                </a:lnTo>
                <a:lnTo>
                  <a:pt x="178438" y="52571"/>
                </a:lnTo>
                <a:lnTo>
                  <a:pt x="187565" y="62342"/>
                </a:lnTo>
                <a:lnTo>
                  <a:pt x="151967" y="62342"/>
                </a:lnTo>
                <a:lnTo>
                  <a:pt x="131083" y="90667"/>
                </a:lnTo>
                <a:lnTo>
                  <a:pt x="101686" y="113746"/>
                </a:lnTo>
                <a:lnTo>
                  <a:pt x="66380" y="130840"/>
                </a:lnTo>
                <a:lnTo>
                  <a:pt x="27766" y="141209"/>
                </a:lnTo>
                <a:close/>
              </a:path>
              <a:path w="304800" h="325754">
                <a:moveTo>
                  <a:pt x="276542" y="141209"/>
                </a:moveTo>
                <a:lnTo>
                  <a:pt x="238134" y="130787"/>
                </a:lnTo>
                <a:lnTo>
                  <a:pt x="202857" y="113605"/>
                </a:lnTo>
                <a:lnTo>
                  <a:pt x="173279" y="90509"/>
                </a:lnTo>
                <a:lnTo>
                  <a:pt x="151967" y="62342"/>
                </a:lnTo>
                <a:lnTo>
                  <a:pt x="187565" y="62342"/>
                </a:lnTo>
                <a:lnTo>
                  <a:pt x="205765" y="81824"/>
                </a:lnTo>
                <a:lnTo>
                  <a:pt x="244560" y="103964"/>
                </a:lnTo>
                <a:lnTo>
                  <a:pt x="289300" y="116422"/>
                </a:lnTo>
                <a:lnTo>
                  <a:pt x="276542" y="141209"/>
                </a:lnTo>
                <a:close/>
              </a:path>
              <a:path w="304800" h="325754">
                <a:moveTo>
                  <a:pt x="304309" y="203175"/>
                </a:moveTo>
                <a:lnTo>
                  <a:pt x="0" y="203175"/>
                </a:lnTo>
                <a:lnTo>
                  <a:pt x="0" y="177638"/>
                </a:lnTo>
                <a:lnTo>
                  <a:pt x="303934" y="177638"/>
                </a:lnTo>
                <a:lnTo>
                  <a:pt x="304309" y="203175"/>
                </a:lnTo>
                <a:close/>
              </a:path>
              <a:path w="304800" h="325754">
                <a:moveTo>
                  <a:pt x="166601" y="325231"/>
                </a:moveTo>
                <a:lnTo>
                  <a:pt x="135832" y="325231"/>
                </a:lnTo>
                <a:lnTo>
                  <a:pt x="135832" y="203175"/>
                </a:lnTo>
                <a:lnTo>
                  <a:pt x="166601" y="203175"/>
                </a:lnTo>
                <a:lnTo>
                  <a:pt x="166601" y="325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955720" y="5788480"/>
            <a:ext cx="297180" cy="336550"/>
          </a:xfrm>
          <a:custGeom>
            <a:avLst/>
            <a:gdLst/>
            <a:ahLst/>
            <a:cxnLst/>
            <a:rect l="l" t="t" r="r" b="b"/>
            <a:pathLst>
              <a:path w="297179" h="336550">
                <a:moveTo>
                  <a:pt x="27391" y="183646"/>
                </a:moveTo>
                <a:lnTo>
                  <a:pt x="750" y="183646"/>
                </a:lnTo>
                <a:lnTo>
                  <a:pt x="750" y="88255"/>
                </a:lnTo>
                <a:lnTo>
                  <a:pt x="121198" y="88255"/>
                </a:lnTo>
                <a:lnTo>
                  <a:pt x="121198" y="45817"/>
                </a:lnTo>
                <a:lnTo>
                  <a:pt x="0" y="45817"/>
                </a:lnTo>
                <a:lnTo>
                  <a:pt x="0" y="20655"/>
                </a:lnTo>
                <a:lnTo>
                  <a:pt x="151592" y="20655"/>
                </a:lnTo>
                <a:lnTo>
                  <a:pt x="151592" y="111915"/>
                </a:lnTo>
                <a:lnTo>
                  <a:pt x="31143" y="111915"/>
                </a:lnTo>
                <a:lnTo>
                  <a:pt x="31143" y="158484"/>
                </a:lnTo>
                <a:lnTo>
                  <a:pt x="185536" y="158484"/>
                </a:lnTo>
                <a:lnTo>
                  <a:pt x="187238" y="172755"/>
                </a:lnTo>
                <a:lnTo>
                  <a:pt x="148543" y="178260"/>
                </a:lnTo>
                <a:lnTo>
                  <a:pt x="110692" y="181581"/>
                </a:lnTo>
                <a:lnTo>
                  <a:pt x="71152" y="183212"/>
                </a:lnTo>
                <a:lnTo>
                  <a:pt x="27391" y="183646"/>
                </a:lnTo>
                <a:close/>
              </a:path>
              <a:path w="297179" h="336550">
                <a:moveTo>
                  <a:pt x="185536" y="158484"/>
                </a:moveTo>
                <a:lnTo>
                  <a:pt x="31143" y="158484"/>
                </a:lnTo>
                <a:lnTo>
                  <a:pt x="72741" y="158050"/>
                </a:lnTo>
                <a:lnTo>
                  <a:pt x="110645" y="156419"/>
                </a:lnTo>
                <a:lnTo>
                  <a:pt x="147071" y="153097"/>
                </a:lnTo>
                <a:lnTo>
                  <a:pt x="184236" y="147593"/>
                </a:lnTo>
                <a:lnTo>
                  <a:pt x="185536" y="158484"/>
                </a:lnTo>
                <a:close/>
              </a:path>
              <a:path w="297179" h="336550">
                <a:moveTo>
                  <a:pt x="139959" y="336122"/>
                </a:moveTo>
                <a:lnTo>
                  <a:pt x="93695" y="332050"/>
                </a:lnTo>
                <a:lnTo>
                  <a:pt x="58863" y="320161"/>
                </a:lnTo>
                <a:lnTo>
                  <a:pt x="36907" y="300949"/>
                </a:lnTo>
                <a:lnTo>
                  <a:pt x="29267" y="274907"/>
                </a:lnTo>
                <a:lnTo>
                  <a:pt x="36907" y="248805"/>
                </a:lnTo>
                <a:lnTo>
                  <a:pt x="58863" y="229464"/>
                </a:lnTo>
                <a:lnTo>
                  <a:pt x="93695" y="217446"/>
                </a:lnTo>
                <a:lnTo>
                  <a:pt x="139959" y="213315"/>
                </a:lnTo>
                <a:lnTo>
                  <a:pt x="186066" y="217446"/>
                </a:lnTo>
                <a:lnTo>
                  <a:pt x="220915" y="229464"/>
                </a:lnTo>
                <a:lnTo>
                  <a:pt x="229904" y="237351"/>
                </a:lnTo>
                <a:lnTo>
                  <a:pt x="139959" y="237351"/>
                </a:lnTo>
                <a:lnTo>
                  <a:pt x="106142" y="239892"/>
                </a:lnTo>
                <a:lnTo>
                  <a:pt x="80767" y="247256"/>
                </a:lnTo>
                <a:lnTo>
                  <a:pt x="64820" y="259057"/>
                </a:lnTo>
                <a:lnTo>
                  <a:pt x="59286" y="274907"/>
                </a:lnTo>
                <a:lnTo>
                  <a:pt x="64820" y="290756"/>
                </a:lnTo>
                <a:lnTo>
                  <a:pt x="80767" y="302557"/>
                </a:lnTo>
                <a:lnTo>
                  <a:pt x="106142" y="309921"/>
                </a:lnTo>
                <a:lnTo>
                  <a:pt x="139959" y="312462"/>
                </a:lnTo>
                <a:lnTo>
                  <a:pt x="229749" y="312462"/>
                </a:lnTo>
                <a:lnTo>
                  <a:pt x="220915" y="320161"/>
                </a:lnTo>
                <a:lnTo>
                  <a:pt x="186066" y="332050"/>
                </a:lnTo>
                <a:lnTo>
                  <a:pt x="139959" y="336122"/>
                </a:lnTo>
                <a:close/>
              </a:path>
              <a:path w="297179" h="336550">
                <a:moveTo>
                  <a:pt x="229749" y="312462"/>
                </a:moveTo>
                <a:lnTo>
                  <a:pt x="139959" y="312462"/>
                </a:lnTo>
                <a:lnTo>
                  <a:pt x="173718" y="309921"/>
                </a:lnTo>
                <a:lnTo>
                  <a:pt x="198964" y="302557"/>
                </a:lnTo>
                <a:lnTo>
                  <a:pt x="214782" y="290756"/>
                </a:lnTo>
                <a:lnTo>
                  <a:pt x="220258" y="274907"/>
                </a:lnTo>
                <a:lnTo>
                  <a:pt x="214782" y="259057"/>
                </a:lnTo>
                <a:lnTo>
                  <a:pt x="198964" y="247256"/>
                </a:lnTo>
                <a:lnTo>
                  <a:pt x="173718" y="239892"/>
                </a:lnTo>
                <a:lnTo>
                  <a:pt x="139959" y="237351"/>
                </a:lnTo>
                <a:lnTo>
                  <a:pt x="229904" y="237351"/>
                </a:lnTo>
                <a:lnTo>
                  <a:pt x="242960" y="248805"/>
                </a:lnTo>
                <a:lnTo>
                  <a:pt x="250652" y="274907"/>
                </a:lnTo>
                <a:lnTo>
                  <a:pt x="242960" y="300949"/>
                </a:lnTo>
                <a:lnTo>
                  <a:pt x="229749" y="312462"/>
                </a:lnTo>
                <a:close/>
              </a:path>
              <a:path w="297179" h="336550">
                <a:moveTo>
                  <a:pt x="247275" y="203551"/>
                </a:moveTo>
                <a:lnTo>
                  <a:pt x="216506" y="203551"/>
                </a:lnTo>
                <a:lnTo>
                  <a:pt x="216506" y="0"/>
                </a:lnTo>
                <a:lnTo>
                  <a:pt x="247275" y="0"/>
                </a:lnTo>
                <a:lnTo>
                  <a:pt x="247275" y="52202"/>
                </a:lnTo>
                <a:lnTo>
                  <a:pt x="297180" y="52202"/>
                </a:lnTo>
                <a:lnTo>
                  <a:pt x="297180" y="77740"/>
                </a:lnTo>
                <a:lnTo>
                  <a:pt x="247275" y="77740"/>
                </a:lnTo>
                <a:lnTo>
                  <a:pt x="247275" y="123182"/>
                </a:lnTo>
                <a:lnTo>
                  <a:pt x="297180" y="123182"/>
                </a:lnTo>
                <a:lnTo>
                  <a:pt x="297180" y="148720"/>
                </a:lnTo>
                <a:lnTo>
                  <a:pt x="247275" y="148720"/>
                </a:lnTo>
                <a:lnTo>
                  <a:pt x="247275" y="203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6533195" y="5788480"/>
            <a:ext cx="31750" cy="61594"/>
          </a:xfrm>
          <a:custGeom>
            <a:avLst/>
            <a:gdLst/>
            <a:ahLst/>
            <a:cxnLst/>
            <a:rect l="l" t="t" r="r" b="b"/>
            <a:pathLst>
              <a:path w="31750" h="61595">
                <a:moveTo>
                  <a:pt x="31143" y="61591"/>
                </a:moveTo>
                <a:lnTo>
                  <a:pt x="0" y="61591"/>
                </a:lnTo>
                <a:lnTo>
                  <a:pt x="0" y="0"/>
                </a:lnTo>
                <a:lnTo>
                  <a:pt x="31143" y="0"/>
                </a:lnTo>
                <a:lnTo>
                  <a:pt x="31143" y="61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6303931" y="5810493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79" h="60325">
                <a:moveTo>
                  <a:pt x="0" y="0"/>
                </a:moveTo>
                <a:lnTo>
                  <a:pt x="30393" y="0"/>
                </a:lnTo>
                <a:lnTo>
                  <a:pt x="30393" y="59716"/>
                </a:lnTo>
                <a:lnTo>
                  <a:pt x="0" y="597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303931" y="5872750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4" h="0">
                <a:moveTo>
                  <a:pt x="0" y="0"/>
                </a:moveTo>
                <a:lnTo>
                  <a:pt x="260408" y="0"/>
                </a:lnTo>
              </a:path>
            </a:pathLst>
          </a:custGeom>
          <a:ln w="508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6303931" y="5884820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 h="0">
                <a:moveTo>
                  <a:pt x="0" y="0"/>
                </a:moveTo>
                <a:lnTo>
                  <a:pt x="151592" y="0"/>
                </a:lnTo>
              </a:path>
            </a:pathLst>
          </a:custGeom>
          <a:ln w="1905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6303931" y="5894349"/>
            <a:ext cx="30480" cy="61594"/>
          </a:xfrm>
          <a:custGeom>
            <a:avLst/>
            <a:gdLst/>
            <a:ahLst/>
            <a:cxnLst/>
            <a:rect l="l" t="t" r="r" b="b"/>
            <a:pathLst>
              <a:path w="30479" h="61595">
                <a:moveTo>
                  <a:pt x="0" y="0"/>
                </a:moveTo>
                <a:lnTo>
                  <a:pt x="30393" y="0"/>
                </a:lnTo>
                <a:lnTo>
                  <a:pt x="30393" y="60986"/>
                </a:lnTo>
                <a:lnTo>
                  <a:pt x="0" y="609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6303931" y="5967406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 h="0">
                <a:moveTo>
                  <a:pt x="0" y="0"/>
                </a:moveTo>
                <a:lnTo>
                  <a:pt x="15159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6425130" y="5810493"/>
            <a:ext cx="30480" cy="40005"/>
          </a:xfrm>
          <a:custGeom>
            <a:avLst/>
            <a:gdLst/>
            <a:ahLst/>
            <a:cxnLst/>
            <a:rect l="l" t="t" r="r" b="b"/>
            <a:pathLst>
              <a:path w="30479" h="40004">
                <a:moveTo>
                  <a:pt x="0" y="0"/>
                </a:moveTo>
                <a:lnTo>
                  <a:pt x="30393" y="0"/>
                </a:lnTo>
                <a:lnTo>
                  <a:pt x="30393" y="39387"/>
                </a:lnTo>
                <a:lnTo>
                  <a:pt x="0" y="393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6425130" y="5860044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209" y="0"/>
                </a:lnTo>
              </a:path>
            </a:pathLst>
          </a:custGeom>
          <a:ln w="203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6533195" y="5874858"/>
            <a:ext cx="31750" cy="48260"/>
          </a:xfrm>
          <a:custGeom>
            <a:avLst/>
            <a:gdLst/>
            <a:ahLst/>
            <a:cxnLst/>
            <a:rect l="l" t="t" r="r" b="b"/>
            <a:pathLst>
              <a:path w="31750" h="48260">
                <a:moveTo>
                  <a:pt x="31143" y="47695"/>
                </a:moveTo>
                <a:lnTo>
                  <a:pt x="0" y="47695"/>
                </a:lnTo>
                <a:lnTo>
                  <a:pt x="0" y="0"/>
                </a:lnTo>
                <a:lnTo>
                  <a:pt x="31143" y="0"/>
                </a:lnTo>
                <a:lnTo>
                  <a:pt x="31143" y="47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425130" y="5894349"/>
            <a:ext cx="30480" cy="28575"/>
          </a:xfrm>
          <a:custGeom>
            <a:avLst/>
            <a:gdLst/>
            <a:ahLst/>
            <a:cxnLst/>
            <a:rect l="l" t="t" r="r" b="b"/>
            <a:pathLst>
              <a:path w="30479" h="28575">
                <a:moveTo>
                  <a:pt x="0" y="0"/>
                </a:moveTo>
                <a:lnTo>
                  <a:pt x="30393" y="0"/>
                </a:lnTo>
                <a:lnTo>
                  <a:pt x="30393" y="27952"/>
                </a:lnTo>
                <a:lnTo>
                  <a:pt x="0" y="279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6425130" y="5935007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20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6425130" y="5947712"/>
            <a:ext cx="30480" cy="7620"/>
          </a:xfrm>
          <a:custGeom>
            <a:avLst/>
            <a:gdLst/>
            <a:ahLst/>
            <a:cxnLst/>
            <a:rect l="l" t="t" r="r" b="b"/>
            <a:pathLst>
              <a:path w="30479" h="7620">
                <a:moveTo>
                  <a:pt x="0" y="0"/>
                </a:moveTo>
                <a:lnTo>
                  <a:pt x="30393" y="0"/>
                </a:lnTo>
                <a:lnTo>
                  <a:pt x="30393" y="7623"/>
                </a:lnTo>
                <a:lnTo>
                  <a:pt x="0" y="76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6548767" y="5947716"/>
            <a:ext cx="0" cy="90170"/>
          </a:xfrm>
          <a:custGeom>
            <a:avLst/>
            <a:gdLst/>
            <a:ahLst/>
            <a:cxnLst/>
            <a:rect l="l" t="t" r="r" b="b"/>
            <a:pathLst>
              <a:path w="0" h="90170">
                <a:moveTo>
                  <a:pt x="0" y="0"/>
                </a:moveTo>
                <a:lnTo>
                  <a:pt x="0" y="89757"/>
                </a:lnTo>
              </a:path>
            </a:pathLst>
          </a:custGeom>
          <a:ln w="31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6347833" y="6012511"/>
            <a:ext cx="31115" cy="80645"/>
          </a:xfrm>
          <a:custGeom>
            <a:avLst/>
            <a:gdLst/>
            <a:ahLst/>
            <a:cxnLst/>
            <a:rect l="l" t="t" r="r" b="b"/>
            <a:pathLst>
              <a:path w="31114" h="80645">
                <a:moveTo>
                  <a:pt x="0" y="0"/>
                </a:moveTo>
                <a:lnTo>
                  <a:pt x="30768" y="0"/>
                </a:lnTo>
                <a:lnTo>
                  <a:pt x="30768" y="80044"/>
                </a:lnTo>
                <a:lnTo>
                  <a:pt x="0" y="800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6347833" y="6105261"/>
            <a:ext cx="224790" cy="0"/>
          </a:xfrm>
          <a:custGeom>
            <a:avLst/>
            <a:gdLst/>
            <a:ahLst/>
            <a:cxnLst/>
            <a:rect l="l" t="t" r="r" b="b"/>
            <a:pathLst>
              <a:path w="224790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36758" y="5788480"/>
            <a:ext cx="274320" cy="335280"/>
          </a:xfrm>
          <a:custGeom>
            <a:avLst/>
            <a:gdLst/>
            <a:ahLst/>
            <a:cxnLst/>
            <a:rect l="l" t="t" r="r" b="b"/>
            <a:pathLst>
              <a:path w="274320" h="335279">
                <a:moveTo>
                  <a:pt x="272790" y="61591"/>
                </a:moveTo>
                <a:lnTo>
                  <a:pt x="241646" y="61591"/>
                </a:lnTo>
                <a:lnTo>
                  <a:pt x="241646" y="0"/>
                </a:lnTo>
                <a:lnTo>
                  <a:pt x="272790" y="0"/>
                </a:lnTo>
                <a:lnTo>
                  <a:pt x="272790" y="61591"/>
                </a:lnTo>
                <a:close/>
              </a:path>
              <a:path w="274320" h="335279">
                <a:moveTo>
                  <a:pt x="12382" y="201298"/>
                </a:moveTo>
                <a:lnTo>
                  <a:pt x="0" y="176886"/>
                </a:lnTo>
                <a:lnTo>
                  <a:pt x="54308" y="155098"/>
                </a:lnTo>
                <a:lnTo>
                  <a:pt x="95917" y="126233"/>
                </a:lnTo>
                <a:lnTo>
                  <a:pt x="123526" y="90960"/>
                </a:lnTo>
                <a:lnTo>
                  <a:pt x="135832" y="49948"/>
                </a:lnTo>
                <a:lnTo>
                  <a:pt x="17260" y="49948"/>
                </a:lnTo>
                <a:lnTo>
                  <a:pt x="17260" y="25162"/>
                </a:lnTo>
                <a:lnTo>
                  <a:pt x="169227" y="25162"/>
                </a:lnTo>
                <a:lnTo>
                  <a:pt x="168958" y="34445"/>
                </a:lnTo>
                <a:lnTo>
                  <a:pt x="168195" y="43658"/>
                </a:lnTo>
                <a:lnTo>
                  <a:pt x="167011" y="52730"/>
                </a:lnTo>
                <a:lnTo>
                  <a:pt x="165475" y="61591"/>
                </a:lnTo>
                <a:lnTo>
                  <a:pt x="272790" y="61591"/>
                </a:lnTo>
                <a:lnTo>
                  <a:pt x="272790" y="86753"/>
                </a:lnTo>
                <a:lnTo>
                  <a:pt x="157595" y="86753"/>
                </a:lnTo>
                <a:lnTo>
                  <a:pt x="135908" y="124508"/>
                </a:lnTo>
                <a:lnTo>
                  <a:pt x="103985" y="156419"/>
                </a:lnTo>
                <a:lnTo>
                  <a:pt x="62563" y="182132"/>
                </a:lnTo>
                <a:lnTo>
                  <a:pt x="12382" y="201298"/>
                </a:lnTo>
                <a:close/>
              </a:path>
              <a:path w="274320" h="335279">
                <a:moveTo>
                  <a:pt x="272790" y="201298"/>
                </a:moveTo>
                <a:lnTo>
                  <a:pt x="241646" y="201298"/>
                </a:lnTo>
                <a:lnTo>
                  <a:pt x="241646" y="156982"/>
                </a:lnTo>
                <a:lnTo>
                  <a:pt x="153468" y="156982"/>
                </a:lnTo>
                <a:lnTo>
                  <a:pt x="153468" y="131820"/>
                </a:lnTo>
                <a:lnTo>
                  <a:pt x="241646" y="131820"/>
                </a:lnTo>
                <a:lnTo>
                  <a:pt x="241646" y="86753"/>
                </a:lnTo>
                <a:lnTo>
                  <a:pt x="272790" y="86753"/>
                </a:lnTo>
                <a:lnTo>
                  <a:pt x="272790" y="201298"/>
                </a:lnTo>
                <a:close/>
              </a:path>
              <a:path w="274320" h="335279">
                <a:moveTo>
                  <a:pt x="162848" y="334995"/>
                </a:moveTo>
                <a:lnTo>
                  <a:pt x="116783" y="330548"/>
                </a:lnTo>
                <a:lnTo>
                  <a:pt x="81658" y="317720"/>
                </a:lnTo>
                <a:lnTo>
                  <a:pt x="59268" y="297287"/>
                </a:lnTo>
                <a:lnTo>
                  <a:pt x="51406" y="270024"/>
                </a:lnTo>
                <a:lnTo>
                  <a:pt x="59268" y="242761"/>
                </a:lnTo>
                <a:lnTo>
                  <a:pt x="81658" y="222329"/>
                </a:lnTo>
                <a:lnTo>
                  <a:pt x="116783" y="209501"/>
                </a:lnTo>
                <a:lnTo>
                  <a:pt x="162848" y="205053"/>
                </a:lnTo>
                <a:lnTo>
                  <a:pt x="208913" y="209501"/>
                </a:lnTo>
                <a:lnTo>
                  <a:pt x="244038" y="222329"/>
                </a:lnTo>
                <a:lnTo>
                  <a:pt x="251858" y="229464"/>
                </a:lnTo>
                <a:lnTo>
                  <a:pt x="162848" y="229464"/>
                </a:lnTo>
                <a:lnTo>
                  <a:pt x="129289" y="232263"/>
                </a:lnTo>
                <a:lnTo>
                  <a:pt x="103750" y="240308"/>
                </a:lnTo>
                <a:lnTo>
                  <a:pt x="87498" y="253071"/>
                </a:lnTo>
                <a:lnTo>
                  <a:pt x="81799" y="270024"/>
                </a:lnTo>
                <a:lnTo>
                  <a:pt x="87498" y="287194"/>
                </a:lnTo>
                <a:lnTo>
                  <a:pt x="103750" y="300069"/>
                </a:lnTo>
                <a:lnTo>
                  <a:pt x="129289" y="308155"/>
                </a:lnTo>
                <a:lnTo>
                  <a:pt x="162848" y="310960"/>
                </a:lnTo>
                <a:lnTo>
                  <a:pt x="251446" y="310960"/>
                </a:lnTo>
                <a:lnTo>
                  <a:pt x="244038" y="317720"/>
                </a:lnTo>
                <a:lnTo>
                  <a:pt x="208913" y="330548"/>
                </a:lnTo>
                <a:lnTo>
                  <a:pt x="162848" y="334995"/>
                </a:lnTo>
                <a:close/>
              </a:path>
              <a:path w="274320" h="335279">
                <a:moveTo>
                  <a:pt x="251446" y="310960"/>
                </a:moveTo>
                <a:lnTo>
                  <a:pt x="162848" y="310960"/>
                </a:lnTo>
                <a:lnTo>
                  <a:pt x="196408" y="308155"/>
                </a:lnTo>
                <a:lnTo>
                  <a:pt x="221947" y="300069"/>
                </a:lnTo>
                <a:lnTo>
                  <a:pt x="238199" y="287194"/>
                </a:lnTo>
                <a:lnTo>
                  <a:pt x="243898" y="270024"/>
                </a:lnTo>
                <a:lnTo>
                  <a:pt x="238199" y="253071"/>
                </a:lnTo>
                <a:lnTo>
                  <a:pt x="221947" y="240308"/>
                </a:lnTo>
                <a:lnTo>
                  <a:pt x="196408" y="232263"/>
                </a:lnTo>
                <a:lnTo>
                  <a:pt x="162848" y="229464"/>
                </a:lnTo>
                <a:lnTo>
                  <a:pt x="251858" y="229464"/>
                </a:lnTo>
                <a:lnTo>
                  <a:pt x="266429" y="242761"/>
                </a:lnTo>
                <a:lnTo>
                  <a:pt x="274291" y="270024"/>
                </a:lnTo>
                <a:lnTo>
                  <a:pt x="266429" y="297287"/>
                </a:lnTo>
                <a:lnTo>
                  <a:pt x="251446" y="310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144000" y="3285070"/>
            <a:ext cx="7336421" cy="25223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807578" y="3285070"/>
            <a:ext cx="6172199" cy="39124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45101" y="241540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62549" y="243001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45101" y="253737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62549" y="2551990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052226" y="2400771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271360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468729" y="2400771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30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30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30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687862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898740" y="2395513"/>
            <a:ext cx="170815" cy="285750"/>
          </a:xfrm>
          <a:custGeom>
            <a:avLst/>
            <a:gdLst/>
            <a:ahLst/>
            <a:cxnLst/>
            <a:rect l="l" t="t" r="r" b="b"/>
            <a:pathLst>
              <a:path w="170814" h="285750">
                <a:moveTo>
                  <a:pt x="91930" y="285422"/>
                </a:moveTo>
                <a:lnTo>
                  <a:pt x="55246" y="276902"/>
                </a:lnTo>
                <a:lnTo>
                  <a:pt x="26125" y="251340"/>
                </a:lnTo>
                <a:lnTo>
                  <a:pt x="6924" y="208738"/>
                </a:lnTo>
                <a:lnTo>
                  <a:pt x="0" y="149095"/>
                </a:lnTo>
                <a:lnTo>
                  <a:pt x="8395" y="80327"/>
                </a:lnTo>
                <a:lnTo>
                  <a:pt x="30862" y="34128"/>
                </a:lnTo>
                <a:lnTo>
                  <a:pt x="63319" y="8139"/>
                </a:lnTo>
                <a:lnTo>
                  <a:pt x="101686" y="0"/>
                </a:lnTo>
                <a:lnTo>
                  <a:pt x="121632" y="2130"/>
                </a:lnTo>
                <a:lnTo>
                  <a:pt x="138834" y="8027"/>
                </a:lnTo>
                <a:lnTo>
                  <a:pt x="153503" y="16952"/>
                </a:lnTo>
                <a:lnTo>
                  <a:pt x="165850" y="28166"/>
                </a:lnTo>
                <a:lnTo>
                  <a:pt x="165521" y="28542"/>
                </a:lnTo>
                <a:lnTo>
                  <a:pt x="102812" y="28542"/>
                </a:lnTo>
                <a:lnTo>
                  <a:pt x="76112" y="34398"/>
                </a:lnTo>
                <a:lnTo>
                  <a:pt x="53845" y="53704"/>
                </a:lnTo>
                <a:lnTo>
                  <a:pt x="38331" y="89065"/>
                </a:lnTo>
                <a:lnTo>
                  <a:pt x="31894" y="143086"/>
                </a:lnTo>
                <a:lnTo>
                  <a:pt x="61505" y="143086"/>
                </a:lnTo>
                <a:lnTo>
                  <a:pt x="61068" y="143274"/>
                </a:lnTo>
                <a:lnTo>
                  <a:pt x="46610" y="154212"/>
                </a:lnTo>
                <a:lnTo>
                  <a:pt x="32644" y="170502"/>
                </a:lnTo>
                <a:lnTo>
                  <a:pt x="38795" y="208374"/>
                </a:lnTo>
                <a:lnTo>
                  <a:pt x="50890" y="236036"/>
                </a:lnTo>
                <a:lnTo>
                  <a:pt x="68684" y="252995"/>
                </a:lnTo>
                <a:lnTo>
                  <a:pt x="91930" y="258758"/>
                </a:lnTo>
                <a:lnTo>
                  <a:pt x="148562" y="258758"/>
                </a:lnTo>
                <a:lnTo>
                  <a:pt x="147370" y="260729"/>
                </a:lnTo>
                <a:lnTo>
                  <a:pt x="122289" y="278955"/>
                </a:lnTo>
                <a:lnTo>
                  <a:pt x="91930" y="285422"/>
                </a:lnTo>
                <a:close/>
              </a:path>
              <a:path w="170814" h="285750">
                <a:moveTo>
                  <a:pt x="147089" y="49573"/>
                </a:moveTo>
                <a:lnTo>
                  <a:pt x="137954" y="40741"/>
                </a:lnTo>
                <a:lnTo>
                  <a:pt x="127202" y="34128"/>
                </a:lnTo>
                <a:lnTo>
                  <a:pt x="115323" y="29979"/>
                </a:lnTo>
                <a:lnTo>
                  <a:pt x="102812" y="28542"/>
                </a:lnTo>
                <a:lnTo>
                  <a:pt x="165521" y="28542"/>
                </a:lnTo>
                <a:lnTo>
                  <a:pt x="147089" y="49573"/>
                </a:lnTo>
                <a:close/>
              </a:path>
              <a:path w="170814" h="285750">
                <a:moveTo>
                  <a:pt x="61505" y="143086"/>
                </a:moveTo>
                <a:lnTo>
                  <a:pt x="31894" y="143086"/>
                </a:lnTo>
                <a:lnTo>
                  <a:pt x="45748" y="129150"/>
                </a:lnTo>
                <a:lnTo>
                  <a:pt x="61396" y="118628"/>
                </a:lnTo>
                <a:lnTo>
                  <a:pt x="77959" y="111980"/>
                </a:lnTo>
                <a:lnTo>
                  <a:pt x="94557" y="109662"/>
                </a:lnTo>
                <a:lnTo>
                  <a:pt x="126088" y="115078"/>
                </a:lnTo>
                <a:lnTo>
                  <a:pt x="150091" y="131303"/>
                </a:lnTo>
                <a:lnTo>
                  <a:pt x="152296" y="135200"/>
                </a:lnTo>
                <a:lnTo>
                  <a:pt x="88929" y="135200"/>
                </a:lnTo>
                <a:lnTo>
                  <a:pt x="75385" y="137124"/>
                </a:lnTo>
                <a:lnTo>
                  <a:pt x="61505" y="143086"/>
                </a:lnTo>
                <a:close/>
              </a:path>
              <a:path w="170814" h="285750">
                <a:moveTo>
                  <a:pt x="148562" y="258758"/>
                </a:moveTo>
                <a:lnTo>
                  <a:pt x="91930" y="258758"/>
                </a:lnTo>
                <a:lnTo>
                  <a:pt x="110281" y="254239"/>
                </a:lnTo>
                <a:lnTo>
                  <a:pt x="125044" y="241482"/>
                </a:lnTo>
                <a:lnTo>
                  <a:pt x="134882" y="221683"/>
                </a:lnTo>
                <a:lnTo>
                  <a:pt x="138459" y="196040"/>
                </a:lnTo>
                <a:lnTo>
                  <a:pt x="135416" y="170848"/>
                </a:lnTo>
                <a:lnTo>
                  <a:pt x="126217" y="151677"/>
                </a:lnTo>
                <a:lnTo>
                  <a:pt x="110756" y="139477"/>
                </a:lnTo>
                <a:lnTo>
                  <a:pt x="88929" y="135200"/>
                </a:lnTo>
                <a:lnTo>
                  <a:pt x="152296" y="135200"/>
                </a:lnTo>
                <a:lnTo>
                  <a:pt x="165369" y="158302"/>
                </a:lnTo>
                <a:lnTo>
                  <a:pt x="170728" y="196040"/>
                </a:lnTo>
                <a:lnTo>
                  <a:pt x="164431" y="232504"/>
                </a:lnTo>
                <a:lnTo>
                  <a:pt x="148562" y="258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090857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314118" y="2367346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89533" y="2395712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74336" y="2496721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89533" y="250879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74336" y="2610436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815797" y="239551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815797" y="250893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904351" y="2367760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888967" y="2512603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904351" y="2525309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006413" y="2388753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4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4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372260" y="2366971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70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70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81448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904709" y="2367346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80124" y="2395712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264927" y="2496721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280124" y="250879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264927" y="2610436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406388" y="239551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406388" y="250893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494942" y="2367760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479558" y="2512603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494942" y="2525309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597004" y="2388753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4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4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962851" y="2366971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70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70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287423" y="2367346"/>
            <a:ext cx="304800" cy="337185"/>
          </a:xfrm>
          <a:custGeom>
            <a:avLst/>
            <a:gdLst/>
            <a:ahLst/>
            <a:cxnLst/>
            <a:rect l="l" t="t" r="r" b="b"/>
            <a:pathLst>
              <a:path w="304800" h="337185">
                <a:moveTo>
                  <a:pt x="167351" y="41311"/>
                </a:moveTo>
                <a:lnTo>
                  <a:pt x="136582" y="41311"/>
                </a:lnTo>
                <a:lnTo>
                  <a:pt x="136582" y="0"/>
                </a:lnTo>
                <a:lnTo>
                  <a:pt x="167351" y="0"/>
                </a:lnTo>
                <a:lnTo>
                  <a:pt x="167351" y="41311"/>
                </a:lnTo>
                <a:close/>
              </a:path>
              <a:path w="304800" h="337185">
                <a:moveTo>
                  <a:pt x="274666" y="66097"/>
                </a:moveTo>
                <a:lnTo>
                  <a:pt x="29267" y="66097"/>
                </a:lnTo>
                <a:lnTo>
                  <a:pt x="29267" y="41311"/>
                </a:lnTo>
                <a:lnTo>
                  <a:pt x="274666" y="41311"/>
                </a:lnTo>
                <a:lnTo>
                  <a:pt x="274666" y="66097"/>
                </a:lnTo>
                <a:close/>
              </a:path>
              <a:path w="304800" h="337185">
                <a:moveTo>
                  <a:pt x="30018" y="177638"/>
                </a:moveTo>
                <a:lnTo>
                  <a:pt x="18761" y="152851"/>
                </a:lnTo>
                <a:lnTo>
                  <a:pt x="62756" y="141672"/>
                </a:lnTo>
                <a:lnTo>
                  <a:pt x="100279" y="122008"/>
                </a:lnTo>
                <a:lnTo>
                  <a:pt x="126404" y="96077"/>
                </a:lnTo>
                <a:lnTo>
                  <a:pt x="136207" y="66097"/>
                </a:lnTo>
                <a:lnTo>
                  <a:pt x="167351" y="66097"/>
                </a:lnTo>
                <a:lnTo>
                  <a:pt x="177201" y="95919"/>
                </a:lnTo>
                <a:lnTo>
                  <a:pt x="188790" y="107409"/>
                </a:lnTo>
                <a:lnTo>
                  <a:pt x="151967" y="107409"/>
                </a:lnTo>
                <a:lnTo>
                  <a:pt x="131224" y="132641"/>
                </a:lnTo>
                <a:lnTo>
                  <a:pt x="102531" y="153226"/>
                </a:lnTo>
                <a:lnTo>
                  <a:pt x="68068" y="168460"/>
                </a:lnTo>
                <a:lnTo>
                  <a:pt x="30018" y="177638"/>
                </a:lnTo>
                <a:close/>
              </a:path>
              <a:path w="304800" h="337185">
                <a:moveTo>
                  <a:pt x="273541" y="177638"/>
                </a:moveTo>
                <a:lnTo>
                  <a:pt x="235549" y="168460"/>
                </a:lnTo>
                <a:lnTo>
                  <a:pt x="201215" y="153226"/>
                </a:lnTo>
                <a:lnTo>
                  <a:pt x="172651" y="132641"/>
                </a:lnTo>
                <a:lnTo>
                  <a:pt x="151967" y="107409"/>
                </a:lnTo>
                <a:lnTo>
                  <a:pt x="188790" y="107409"/>
                </a:lnTo>
                <a:lnTo>
                  <a:pt x="203373" y="121867"/>
                </a:lnTo>
                <a:lnTo>
                  <a:pt x="240802" y="141619"/>
                </a:lnTo>
                <a:lnTo>
                  <a:pt x="284422" y="152851"/>
                </a:lnTo>
                <a:lnTo>
                  <a:pt x="273541" y="177638"/>
                </a:lnTo>
                <a:close/>
              </a:path>
              <a:path w="304800" h="337185">
                <a:moveTo>
                  <a:pt x="304309" y="228338"/>
                </a:moveTo>
                <a:lnTo>
                  <a:pt x="0" y="228338"/>
                </a:lnTo>
                <a:lnTo>
                  <a:pt x="0" y="203175"/>
                </a:lnTo>
                <a:lnTo>
                  <a:pt x="304309" y="203175"/>
                </a:lnTo>
                <a:lnTo>
                  <a:pt x="304309" y="228338"/>
                </a:lnTo>
                <a:close/>
              </a:path>
              <a:path w="304800" h="337185">
                <a:moveTo>
                  <a:pt x="167351" y="336873"/>
                </a:moveTo>
                <a:lnTo>
                  <a:pt x="136582" y="336873"/>
                </a:lnTo>
                <a:lnTo>
                  <a:pt x="136582" y="228338"/>
                </a:lnTo>
                <a:lnTo>
                  <a:pt x="167351" y="228338"/>
                </a:lnTo>
                <a:lnTo>
                  <a:pt x="1673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634509" y="2366971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6885" y="273029"/>
                </a:moveTo>
                <a:lnTo>
                  <a:pt x="0" y="248993"/>
                </a:lnTo>
                <a:lnTo>
                  <a:pt x="46789" y="220562"/>
                </a:lnTo>
                <a:lnTo>
                  <a:pt x="84069" y="187300"/>
                </a:lnTo>
                <a:lnTo>
                  <a:pt x="111874" y="149513"/>
                </a:lnTo>
                <a:lnTo>
                  <a:pt x="130243" y="107508"/>
                </a:lnTo>
                <a:lnTo>
                  <a:pt x="139209" y="61591"/>
                </a:lnTo>
                <a:lnTo>
                  <a:pt x="15759" y="61591"/>
                </a:lnTo>
                <a:lnTo>
                  <a:pt x="15759" y="36053"/>
                </a:lnTo>
                <a:lnTo>
                  <a:pt x="169602" y="36053"/>
                </a:lnTo>
                <a:lnTo>
                  <a:pt x="165847" y="83077"/>
                </a:lnTo>
                <a:lnTo>
                  <a:pt x="154190" y="127953"/>
                </a:lnTo>
                <a:lnTo>
                  <a:pt x="134050" y="170033"/>
                </a:lnTo>
                <a:lnTo>
                  <a:pt x="104841" y="208670"/>
                </a:lnTo>
                <a:lnTo>
                  <a:pt x="65981" y="243217"/>
                </a:lnTo>
                <a:lnTo>
                  <a:pt x="16885" y="273029"/>
                </a:lnTo>
                <a:close/>
              </a:path>
              <a:path w="311150" h="337185">
                <a:moveTo>
                  <a:pt x="256655" y="336873"/>
                </a:moveTo>
                <a:lnTo>
                  <a:pt x="225887" y="336873"/>
                </a:lnTo>
                <a:lnTo>
                  <a:pt x="225887" y="0"/>
                </a:lnTo>
                <a:lnTo>
                  <a:pt x="256655" y="0"/>
                </a:lnTo>
                <a:lnTo>
                  <a:pt x="256655" y="136702"/>
                </a:lnTo>
                <a:lnTo>
                  <a:pt x="310688" y="136702"/>
                </a:lnTo>
                <a:lnTo>
                  <a:pt x="310688" y="162240"/>
                </a:lnTo>
                <a:lnTo>
                  <a:pt x="256655" y="162240"/>
                </a:lnTo>
                <a:lnTo>
                  <a:pt x="25665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9181522" y="233901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198971" y="2353626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9181522" y="2460988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198971" y="2475600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388648" y="2324380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607781" y="2319122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805151" y="2324380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29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29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29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0024284" y="2319122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0221654" y="2324380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29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29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29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0427279" y="264078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0650539" y="2290956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1025955" y="231932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1010758" y="2420330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1025955" y="243240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1010758" y="2534045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1152219" y="2319122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152219" y="2432540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1240773" y="2291369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1225389" y="2436212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1240773" y="2448918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342835" y="2312362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4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4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1708682" y="2290580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70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70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2017870" y="264078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2241131" y="2290956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2616546" y="231932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2601349" y="2420330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2616546" y="243240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2601349" y="2534045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2742810" y="2319122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2742810" y="2432540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2831364" y="2291369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2815979" y="2436212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2831364" y="2448918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2933426" y="2312362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4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4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3299273" y="2290580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69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69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3622720" y="2290956"/>
            <a:ext cx="312420" cy="337185"/>
          </a:xfrm>
          <a:custGeom>
            <a:avLst/>
            <a:gdLst/>
            <a:ahLst/>
            <a:cxnLst/>
            <a:rect l="l" t="t" r="r" b="b"/>
            <a:pathLst>
              <a:path w="312419" h="337185">
                <a:moveTo>
                  <a:pt x="15384" y="189280"/>
                </a:moveTo>
                <a:lnTo>
                  <a:pt x="0" y="164493"/>
                </a:lnTo>
                <a:lnTo>
                  <a:pt x="34386" y="146302"/>
                </a:lnTo>
                <a:lnTo>
                  <a:pt x="60646" y="120084"/>
                </a:lnTo>
                <a:lnTo>
                  <a:pt x="77408" y="87809"/>
                </a:lnTo>
                <a:lnTo>
                  <a:pt x="83300" y="51451"/>
                </a:lnTo>
                <a:lnTo>
                  <a:pt x="83300" y="16524"/>
                </a:lnTo>
                <a:lnTo>
                  <a:pt x="114069" y="16524"/>
                </a:lnTo>
                <a:lnTo>
                  <a:pt x="114069" y="53704"/>
                </a:lnTo>
                <a:lnTo>
                  <a:pt x="120043" y="86812"/>
                </a:lnTo>
                <a:lnTo>
                  <a:pt x="130792" y="105906"/>
                </a:lnTo>
                <a:lnTo>
                  <a:pt x="99060" y="105906"/>
                </a:lnTo>
                <a:lnTo>
                  <a:pt x="85563" y="133034"/>
                </a:lnTo>
                <a:lnTo>
                  <a:pt x="66790" y="156466"/>
                </a:lnTo>
                <a:lnTo>
                  <a:pt x="43233" y="175460"/>
                </a:lnTo>
                <a:lnTo>
                  <a:pt x="15384" y="189280"/>
                </a:lnTo>
                <a:close/>
              </a:path>
              <a:path w="312419" h="337185">
                <a:moveTo>
                  <a:pt x="180484" y="182520"/>
                </a:moveTo>
                <a:lnTo>
                  <a:pt x="153989" y="169598"/>
                </a:lnTo>
                <a:lnTo>
                  <a:pt x="131189" y="152100"/>
                </a:lnTo>
                <a:lnTo>
                  <a:pt x="112679" y="130658"/>
                </a:lnTo>
                <a:lnTo>
                  <a:pt x="99060" y="105906"/>
                </a:lnTo>
                <a:lnTo>
                  <a:pt x="130792" y="105906"/>
                </a:lnTo>
                <a:lnTo>
                  <a:pt x="136817" y="116610"/>
                </a:lnTo>
                <a:lnTo>
                  <a:pt x="162667" y="141056"/>
                </a:lnTo>
                <a:lnTo>
                  <a:pt x="195868" y="158109"/>
                </a:lnTo>
                <a:lnTo>
                  <a:pt x="180484" y="182520"/>
                </a:lnTo>
                <a:close/>
              </a:path>
              <a:path w="312419" h="337185">
                <a:moveTo>
                  <a:pt x="261909" y="336873"/>
                </a:moveTo>
                <a:lnTo>
                  <a:pt x="231140" y="336873"/>
                </a:lnTo>
                <a:lnTo>
                  <a:pt x="231140" y="245613"/>
                </a:lnTo>
                <a:lnTo>
                  <a:pt x="42775" y="245613"/>
                </a:lnTo>
                <a:lnTo>
                  <a:pt x="42775" y="220826"/>
                </a:lnTo>
                <a:lnTo>
                  <a:pt x="261909" y="220826"/>
                </a:lnTo>
                <a:lnTo>
                  <a:pt x="261909" y="336873"/>
                </a:lnTo>
                <a:close/>
              </a:path>
              <a:path w="312419" h="337185">
                <a:moveTo>
                  <a:pt x="261909" y="203926"/>
                </a:moveTo>
                <a:lnTo>
                  <a:pt x="231140" y="203926"/>
                </a:lnTo>
                <a:lnTo>
                  <a:pt x="231140" y="0"/>
                </a:lnTo>
                <a:lnTo>
                  <a:pt x="261909" y="0"/>
                </a:lnTo>
                <a:lnTo>
                  <a:pt x="261909" y="88631"/>
                </a:lnTo>
                <a:lnTo>
                  <a:pt x="311814" y="88631"/>
                </a:lnTo>
                <a:lnTo>
                  <a:pt x="311814" y="114169"/>
                </a:lnTo>
                <a:lnTo>
                  <a:pt x="261909" y="114169"/>
                </a:lnTo>
                <a:lnTo>
                  <a:pt x="26190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3964552" y="2290205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4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4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4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4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4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829419" y="1419822"/>
            <a:ext cx="427355" cy="459740"/>
          </a:xfrm>
          <a:custGeom>
            <a:avLst/>
            <a:gdLst/>
            <a:ahLst/>
            <a:cxnLst/>
            <a:rect l="l" t="t" r="r" b="b"/>
            <a:pathLst>
              <a:path w="427355" h="459739">
                <a:moveTo>
                  <a:pt x="261105" y="74739"/>
                </a:moveTo>
                <a:lnTo>
                  <a:pt x="14731" y="74739"/>
                </a:lnTo>
                <a:lnTo>
                  <a:pt x="14731" y="32539"/>
                </a:lnTo>
                <a:lnTo>
                  <a:pt x="261105" y="32539"/>
                </a:lnTo>
                <a:lnTo>
                  <a:pt x="261105" y="74739"/>
                </a:lnTo>
                <a:close/>
              </a:path>
              <a:path w="427355" h="459739">
                <a:moveTo>
                  <a:pt x="26415" y="271502"/>
                </a:moveTo>
                <a:lnTo>
                  <a:pt x="0" y="230319"/>
                </a:lnTo>
                <a:lnTo>
                  <a:pt x="47973" y="205724"/>
                </a:lnTo>
                <a:lnTo>
                  <a:pt x="83182" y="171214"/>
                </a:lnTo>
                <a:lnTo>
                  <a:pt x="104867" y="129650"/>
                </a:lnTo>
                <a:lnTo>
                  <a:pt x="112265" y="83891"/>
                </a:lnTo>
                <a:lnTo>
                  <a:pt x="112265" y="74739"/>
                </a:lnTo>
                <a:lnTo>
                  <a:pt x="165095" y="74739"/>
                </a:lnTo>
                <a:lnTo>
                  <a:pt x="165181" y="83891"/>
                </a:lnTo>
                <a:lnTo>
                  <a:pt x="172144" y="124994"/>
                </a:lnTo>
                <a:lnTo>
                  <a:pt x="192908" y="162698"/>
                </a:lnTo>
                <a:lnTo>
                  <a:pt x="195116" y="164731"/>
                </a:lnTo>
                <a:lnTo>
                  <a:pt x="140204" y="164731"/>
                </a:lnTo>
                <a:lnTo>
                  <a:pt x="121567" y="199360"/>
                </a:lnTo>
                <a:lnTo>
                  <a:pt x="96263" y="229366"/>
                </a:lnTo>
                <a:lnTo>
                  <a:pt x="64482" y="253747"/>
                </a:lnTo>
                <a:lnTo>
                  <a:pt x="26415" y="271502"/>
                </a:lnTo>
                <a:close/>
              </a:path>
              <a:path w="427355" h="459739">
                <a:moveTo>
                  <a:pt x="247897" y="256757"/>
                </a:moveTo>
                <a:lnTo>
                  <a:pt x="212211" y="241520"/>
                </a:lnTo>
                <a:lnTo>
                  <a:pt x="182240" y="220659"/>
                </a:lnTo>
                <a:lnTo>
                  <a:pt x="158174" y="194840"/>
                </a:lnTo>
                <a:lnTo>
                  <a:pt x="140204" y="164731"/>
                </a:lnTo>
                <a:lnTo>
                  <a:pt x="195116" y="164731"/>
                </a:lnTo>
                <a:lnTo>
                  <a:pt x="226816" y="193918"/>
                </a:lnTo>
                <a:lnTo>
                  <a:pt x="273297" y="216083"/>
                </a:lnTo>
                <a:lnTo>
                  <a:pt x="247897" y="256757"/>
                </a:lnTo>
                <a:close/>
              </a:path>
              <a:path w="427355" h="459739">
                <a:moveTo>
                  <a:pt x="214370" y="459113"/>
                </a:moveTo>
                <a:lnTo>
                  <a:pt x="150618" y="453179"/>
                </a:lnTo>
                <a:lnTo>
                  <a:pt x="102486" y="436043"/>
                </a:lnTo>
                <a:lnTo>
                  <a:pt x="72070" y="408707"/>
                </a:lnTo>
                <a:lnTo>
                  <a:pt x="61466" y="372171"/>
                </a:lnTo>
                <a:lnTo>
                  <a:pt x="72070" y="335421"/>
                </a:lnTo>
                <a:lnTo>
                  <a:pt x="102486" y="308109"/>
                </a:lnTo>
                <a:lnTo>
                  <a:pt x="150618" y="291092"/>
                </a:lnTo>
                <a:lnTo>
                  <a:pt x="214370" y="285230"/>
                </a:lnTo>
                <a:lnTo>
                  <a:pt x="278123" y="291092"/>
                </a:lnTo>
                <a:lnTo>
                  <a:pt x="326254" y="308109"/>
                </a:lnTo>
                <a:lnTo>
                  <a:pt x="346638" y="326413"/>
                </a:lnTo>
                <a:lnTo>
                  <a:pt x="214370" y="326413"/>
                </a:lnTo>
                <a:lnTo>
                  <a:pt x="171572" y="329344"/>
                </a:lnTo>
                <a:lnTo>
                  <a:pt x="139823" y="338043"/>
                </a:lnTo>
                <a:lnTo>
                  <a:pt x="120075" y="352366"/>
                </a:lnTo>
                <a:lnTo>
                  <a:pt x="113281" y="372171"/>
                </a:lnTo>
                <a:lnTo>
                  <a:pt x="120075" y="391762"/>
                </a:lnTo>
                <a:lnTo>
                  <a:pt x="139823" y="406109"/>
                </a:lnTo>
                <a:lnTo>
                  <a:pt x="171572" y="414927"/>
                </a:lnTo>
                <a:lnTo>
                  <a:pt x="214370" y="417930"/>
                </a:lnTo>
                <a:lnTo>
                  <a:pt x="346408" y="417930"/>
                </a:lnTo>
                <a:lnTo>
                  <a:pt x="326254" y="436043"/>
                </a:lnTo>
                <a:lnTo>
                  <a:pt x="278123" y="453179"/>
                </a:lnTo>
                <a:lnTo>
                  <a:pt x="214370" y="459113"/>
                </a:lnTo>
                <a:close/>
              </a:path>
              <a:path w="427355" h="459739">
                <a:moveTo>
                  <a:pt x="346408" y="417930"/>
                </a:moveTo>
                <a:lnTo>
                  <a:pt x="214370" y="417930"/>
                </a:lnTo>
                <a:lnTo>
                  <a:pt x="257168" y="414927"/>
                </a:lnTo>
                <a:lnTo>
                  <a:pt x="288917" y="406109"/>
                </a:lnTo>
                <a:lnTo>
                  <a:pt x="308665" y="391762"/>
                </a:lnTo>
                <a:lnTo>
                  <a:pt x="315460" y="372171"/>
                </a:lnTo>
                <a:lnTo>
                  <a:pt x="308665" y="352366"/>
                </a:lnTo>
                <a:lnTo>
                  <a:pt x="288917" y="338043"/>
                </a:lnTo>
                <a:lnTo>
                  <a:pt x="257168" y="329344"/>
                </a:lnTo>
                <a:lnTo>
                  <a:pt x="214370" y="326413"/>
                </a:lnTo>
                <a:lnTo>
                  <a:pt x="346638" y="326413"/>
                </a:lnTo>
                <a:lnTo>
                  <a:pt x="356670" y="335421"/>
                </a:lnTo>
                <a:lnTo>
                  <a:pt x="367274" y="372171"/>
                </a:lnTo>
                <a:lnTo>
                  <a:pt x="356670" y="408707"/>
                </a:lnTo>
                <a:lnTo>
                  <a:pt x="346408" y="417930"/>
                </a:lnTo>
                <a:close/>
              </a:path>
              <a:path w="427355" h="459739">
                <a:moveTo>
                  <a:pt x="362194" y="274553"/>
                </a:moveTo>
                <a:lnTo>
                  <a:pt x="309872" y="274553"/>
                </a:lnTo>
                <a:lnTo>
                  <a:pt x="309872" y="0"/>
                </a:lnTo>
                <a:lnTo>
                  <a:pt x="362194" y="0"/>
                </a:lnTo>
                <a:lnTo>
                  <a:pt x="362194" y="111854"/>
                </a:lnTo>
                <a:lnTo>
                  <a:pt x="427217" y="111854"/>
                </a:lnTo>
                <a:lnTo>
                  <a:pt x="427217" y="155071"/>
                </a:lnTo>
                <a:lnTo>
                  <a:pt x="362194" y="155071"/>
                </a:lnTo>
                <a:lnTo>
                  <a:pt x="362194" y="2745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42740" y="1456976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6891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316579" y="1594831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2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342740" y="1615795"/>
            <a:ext cx="0" cy="113664"/>
          </a:xfrm>
          <a:custGeom>
            <a:avLst/>
            <a:gdLst/>
            <a:ahLst/>
            <a:cxnLst/>
            <a:rect l="l" t="t" r="r" b="b"/>
            <a:pathLst>
              <a:path w="0" h="113664">
                <a:moveTo>
                  <a:pt x="0" y="0"/>
                </a:moveTo>
                <a:lnTo>
                  <a:pt x="0" y="11307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316579" y="1749839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2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508598" y="1457446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6939"/>
                </a:lnTo>
              </a:path>
            </a:pathLst>
          </a:custGeom>
          <a:ln w="518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508598" y="1616077"/>
            <a:ext cx="0" cy="112395"/>
          </a:xfrm>
          <a:custGeom>
            <a:avLst/>
            <a:gdLst/>
            <a:ahLst/>
            <a:cxnLst/>
            <a:rect l="l" t="t" r="r" b="b"/>
            <a:pathLst>
              <a:path w="0" h="112394">
                <a:moveTo>
                  <a:pt x="0" y="0"/>
                </a:moveTo>
                <a:lnTo>
                  <a:pt x="0" y="112363"/>
                </a:lnTo>
              </a:path>
            </a:pathLst>
          </a:custGeom>
          <a:ln w="518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629753" y="1420130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5">
                <a:moveTo>
                  <a:pt x="0" y="0"/>
                </a:moveTo>
                <a:lnTo>
                  <a:pt x="0" y="176607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603592" y="1618336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 h="0">
                <a:moveTo>
                  <a:pt x="0" y="0"/>
                </a:moveTo>
                <a:lnTo>
                  <a:pt x="123948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629753" y="1639936"/>
            <a:ext cx="0" cy="240665"/>
          </a:xfrm>
          <a:custGeom>
            <a:avLst/>
            <a:gdLst/>
            <a:ahLst/>
            <a:cxnLst/>
            <a:rect l="l" t="t" r="r" b="b"/>
            <a:pathLst>
              <a:path w="0" h="240664">
                <a:moveTo>
                  <a:pt x="0" y="0"/>
                </a:moveTo>
                <a:lnTo>
                  <a:pt x="0" y="2401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768180" y="1447786"/>
            <a:ext cx="415290" cy="431165"/>
          </a:xfrm>
          <a:custGeom>
            <a:avLst/>
            <a:gdLst/>
            <a:ahLst/>
            <a:cxnLst/>
            <a:rect l="l" t="t" r="r" b="b"/>
            <a:pathLst>
              <a:path w="415289" h="431164">
                <a:moveTo>
                  <a:pt x="351019" y="196254"/>
                </a:moveTo>
                <a:lnTo>
                  <a:pt x="298188" y="196254"/>
                </a:lnTo>
                <a:lnTo>
                  <a:pt x="305824" y="151091"/>
                </a:lnTo>
                <a:lnTo>
                  <a:pt x="309745" y="111028"/>
                </a:lnTo>
                <a:lnTo>
                  <a:pt x="311189" y="75065"/>
                </a:lnTo>
                <a:lnTo>
                  <a:pt x="311396" y="42199"/>
                </a:lnTo>
                <a:lnTo>
                  <a:pt x="49782" y="42199"/>
                </a:lnTo>
                <a:lnTo>
                  <a:pt x="49782" y="0"/>
                </a:lnTo>
                <a:lnTo>
                  <a:pt x="362702" y="0"/>
                </a:lnTo>
                <a:lnTo>
                  <a:pt x="362691" y="42199"/>
                </a:lnTo>
                <a:lnTo>
                  <a:pt x="362520" y="73635"/>
                </a:lnTo>
                <a:lnTo>
                  <a:pt x="361242" y="110011"/>
                </a:lnTo>
                <a:lnTo>
                  <a:pt x="357773" y="150487"/>
                </a:lnTo>
                <a:lnTo>
                  <a:pt x="351019" y="196254"/>
                </a:lnTo>
                <a:close/>
              </a:path>
              <a:path w="415289" h="431164">
                <a:moveTo>
                  <a:pt x="415025" y="239471"/>
                </a:moveTo>
                <a:lnTo>
                  <a:pt x="0" y="239471"/>
                </a:lnTo>
                <a:lnTo>
                  <a:pt x="0" y="196254"/>
                </a:lnTo>
                <a:lnTo>
                  <a:pt x="415025" y="196254"/>
                </a:lnTo>
                <a:lnTo>
                  <a:pt x="415025" y="239471"/>
                </a:lnTo>
                <a:close/>
              </a:path>
              <a:path w="415289" h="431164">
                <a:moveTo>
                  <a:pt x="232150" y="431150"/>
                </a:moveTo>
                <a:lnTo>
                  <a:pt x="179319" y="431150"/>
                </a:lnTo>
                <a:lnTo>
                  <a:pt x="179319" y="239471"/>
                </a:lnTo>
                <a:lnTo>
                  <a:pt x="232150" y="239471"/>
                </a:lnTo>
                <a:lnTo>
                  <a:pt x="232150" y="431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262452" y="1419822"/>
            <a:ext cx="352425" cy="459740"/>
          </a:xfrm>
          <a:custGeom>
            <a:avLst/>
            <a:gdLst/>
            <a:ahLst/>
            <a:cxnLst/>
            <a:rect l="l" t="t" r="r" b="b"/>
            <a:pathLst>
              <a:path w="352425" h="459739">
                <a:moveTo>
                  <a:pt x="39115" y="343191"/>
                </a:moveTo>
                <a:lnTo>
                  <a:pt x="0" y="343191"/>
                </a:lnTo>
                <a:lnTo>
                  <a:pt x="0" y="44741"/>
                </a:lnTo>
                <a:lnTo>
                  <a:pt x="51814" y="44741"/>
                </a:lnTo>
                <a:lnTo>
                  <a:pt x="51814" y="298449"/>
                </a:lnTo>
                <a:lnTo>
                  <a:pt x="260213" y="298449"/>
                </a:lnTo>
                <a:lnTo>
                  <a:pt x="263137" y="321328"/>
                </a:lnTo>
                <a:lnTo>
                  <a:pt x="204917" y="331608"/>
                </a:lnTo>
                <a:lnTo>
                  <a:pt x="148268" y="338361"/>
                </a:lnTo>
                <a:lnTo>
                  <a:pt x="93048" y="342063"/>
                </a:lnTo>
                <a:lnTo>
                  <a:pt x="39115" y="343191"/>
                </a:lnTo>
                <a:close/>
              </a:path>
              <a:path w="352425" h="459739">
                <a:moveTo>
                  <a:pt x="260213" y="298449"/>
                </a:moveTo>
                <a:lnTo>
                  <a:pt x="51814" y="298449"/>
                </a:lnTo>
                <a:lnTo>
                  <a:pt x="101248" y="297051"/>
                </a:lnTo>
                <a:lnTo>
                  <a:pt x="152015" y="293365"/>
                </a:lnTo>
                <a:lnTo>
                  <a:pt x="204115" y="287009"/>
                </a:lnTo>
                <a:lnTo>
                  <a:pt x="257549" y="277603"/>
                </a:lnTo>
                <a:lnTo>
                  <a:pt x="260213" y="298449"/>
                </a:lnTo>
                <a:close/>
              </a:path>
              <a:path w="352425" h="459739">
                <a:moveTo>
                  <a:pt x="352035" y="459113"/>
                </a:moveTo>
                <a:lnTo>
                  <a:pt x="299712" y="459113"/>
                </a:lnTo>
                <a:lnTo>
                  <a:pt x="299712" y="0"/>
                </a:lnTo>
                <a:lnTo>
                  <a:pt x="352035" y="0"/>
                </a:lnTo>
                <a:lnTo>
                  <a:pt x="352035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07578" y="6745982"/>
            <a:ext cx="7132277" cy="19191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807578" y="3138468"/>
            <a:ext cx="7132277" cy="21113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545893" y="3365785"/>
            <a:ext cx="1394460" cy="711835"/>
          </a:xfrm>
          <a:custGeom>
            <a:avLst/>
            <a:gdLst/>
            <a:ahLst/>
            <a:cxnLst/>
            <a:rect l="l" t="t" r="r" b="b"/>
            <a:pathLst>
              <a:path w="1394459" h="711835">
                <a:moveTo>
                  <a:pt x="0" y="0"/>
                </a:moveTo>
                <a:lnTo>
                  <a:pt x="0" y="711480"/>
                </a:lnTo>
                <a:lnTo>
                  <a:pt x="1393962" y="711480"/>
                </a:lnTo>
                <a:lnTo>
                  <a:pt x="1393962" y="0"/>
                </a:lnTo>
                <a:lnTo>
                  <a:pt x="0" y="0"/>
                </a:lnTo>
                <a:close/>
              </a:path>
            </a:pathLst>
          </a:custGeom>
          <a:ln w="76252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45101" y="241540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62549" y="243001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45101" y="253737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62549" y="2551990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052226" y="2400771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271360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468729" y="2400771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30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30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30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687862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888234" y="2400771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090857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314118" y="2367346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89533" y="2395712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74336" y="2496721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89533" y="250879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674336" y="2610436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815797" y="239551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815797" y="250893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904351" y="2367760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888967" y="2512603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904351" y="2525309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006413" y="2388753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4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4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372260" y="2366971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70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70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681448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904709" y="2367346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280124" y="2395712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264927" y="2496721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280124" y="250879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264927" y="2610436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406388" y="239551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406388" y="250893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494942" y="2367760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479558" y="2512603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494942" y="2525309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597004" y="2388753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4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4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962851" y="2366971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70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70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547081" y="2366971"/>
            <a:ext cx="0" cy="337820"/>
          </a:xfrm>
          <a:custGeom>
            <a:avLst/>
            <a:gdLst/>
            <a:ahLst/>
            <a:cxnLst/>
            <a:rect l="l" t="t" r="r" b="b"/>
            <a:pathLst>
              <a:path w="0" h="337819">
                <a:moveTo>
                  <a:pt x="0" y="0"/>
                </a:moveTo>
                <a:lnTo>
                  <a:pt x="0" y="337249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321381" y="2395712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306185" y="249672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34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321381" y="250879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306185" y="2610436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34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449334" y="239551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449334" y="250893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632257" y="2380491"/>
            <a:ext cx="304800" cy="323850"/>
          </a:xfrm>
          <a:custGeom>
            <a:avLst/>
            <a:gdLst/>
            <a:ahLst/>
            <a:cxnLst/>
            <a:rect l="l" t="t" r="r" b="b"/>
            <a:pathLst>
              <a:path w="304800" h="323850">
                <a:moveTo>
                  <a:pt x="151592" y="147593"/>
                </a:moveTo>
                <a:lnTo>
                  <a:pt x="103797" y="142423"/>
                </a:lnTo>
                <a:lnTo>
                  <a:pt x="66696" y="127642"/>
                </a:lnTo>
                <a:lnTo>
                  <a:pt x="42682" y="104340"/>
                </a:lnTo>
                <a:lnTo>
                  <a:pt x="34145" y="73608"/>
                </a:lnTo>
                <a:lnTo>
                  <a:pt x="42682" y="43095"/>
                </a:lnTo>
                <a:lnTo>
                  <a:pt x="66696" y="19904"/>
                </a:lnTo>
                <a:lnTo>
                  <a:pt x="103797" y="5163"/>
                </a:lnTo>
                <a:lnTo>
                  <a:pt x="151592" y="0"/>
                </a:lnTo>
                <a:lnTo>
                  <a:pt x="199603" y="5163"/>
                </a:lnTo>
                <a:lnTo>
                  <a:pt x="236815" y="19904"/>
                </a:lnTo>
                <a:lnTo>
                  <a:pt x="241880" y="24786"/>
                </a:lnTo>
                <a:lnTo>
                  <a:pt x="151592" y="24786"/>
                </a:lnTo>
                <a:lnTo>
                  <a:pt x="116637" y="28242"/>
                </a:lnTo>
                <a:lnTo>
                  <a:pt x="89491" y="38071"/>
                </a:lnTo>
                <a:lnTo>
                  <a:pt x="71914" y="53463"/>
                </a:lnTo>
                <a:lnTo>
                  <a:pt x="65664" y="73608"/>
                </a:lnTo>
                <a:lnTo>
                  <a:pt x="71914" y="93971"/>
                </a:lnTo>
                <a:lnTo>
                  <a:pt x="89491" y="109474"/>
                </a:lnTo>
                <a:lnTo>
                  <a:pt x="116637" y="119344"/>
                </a:lnTo>
                <a:lnTo>
                  <a:pt x="151592" y="122806"/>
                </a:lnTo>
                <a:lnTo>
                  <a:pt x="241807" y="122806"/>
                </a:lnTo>
                <a:lnTo>
                  <a:pt x="236815" y="127642"/>
                </a:lnTo>
                <a:lnTo>
                  <a:pt x="199603" y="142423"/>
                </a:lnTo>
                <a:lnTo>
                  <a:pt x="151592" y="147593"/>
                </a:lnTo>
                <a:close/>
              </a:path>
              <a:path w="304800" h="323850">
                <a:moveTo>
                  <a:pt x="241807" y="122806"/>
                </a:moveTo>
                <a:lnTo>
                  <a:pt x="151592" y="122806"/>
                </a:lnTo>
                <a:lnTo>
                  <a:pt x="186763" y="119344"/>
                </a:lnTo>
                <a:lnTo>
                  <a:pt x="214020" y="109474"/>
                </a:lnTo>
                <a:lnTo>
                  <a:pt x="231638" y="93971"/>
                </a:lnTo>
                <a:lnTo>
                  <a:pt x="237894" y="73608"/>
                </a:lnTo>
                <a:lnTo>
                  <a:pt x="231638" y="53463"/>
                </a:lnTo>
                <a:lnTo>
                  <a:pt x="214020" y="38071"/>
                </a:lnTo>
                <a:lnTo>
                  <a:pt x="186763" y="28242"/>
                </a:lnTo>
                <a:lnTo>
                  <a:pt x="151592" y="24786"/>
                </a:lnTo>
                <a:lnTo>
                  <a:pt x="241880" y="24786"/>
                </a:lnTo>
                <a:lnTo>
                  <a:pt x="260871" y="43095"/>
                </a:lnTo>
                <a:lnTo>
                  <a:pt x="269413" y="73608"/>
                </a:lnTo>
                <a:lnTo>
                  <a:pt x="260871" y="104340"/>
                </a:lnTo>
                <a:lnTo>
                  <a:pt x="241807" y="122806"/>
                </a:lnTo>
                <a:close/>
              </a:path>
              <a:path w="304800" h="323850">
                <a:moveTo>
                  <a:pt x="304685" y="205053"/>
                </a:moveTo>
                <a:lnTo>
                  <a:pt x="0" y="205053"/>
                </a:lnTo>
                <a:lnTo>
                  <a:pt x="0" y="179515"/>
                </a:lnTo>
                <a:lnTo>
                  <a:pt x="304685" y="179515"/>
                </a:lnTo>
                <a:lnTo>
                  <a:pt x="304685" y="205053"/>
                </a:lnTo>
                <a:close/>
              </a:path>
              <a:path w="304800" h="323850">
                <a:moveTo>
                  <a:pt x="166976" y="323729"/>
                </a:moveTo>
                <a:lnTo>
                  <a:pt x="136207" y="323729"/>
                </a:lnTo>
                <a:lnTo>
                  <a:pt x="136207" y="205053"/>
                </a:lnTo>
                <a:lnTo>
                  <a:pt x="166976" y="205053"/>
                </a:lnTo>
                <a:lnTo>
                  <a:pt x="166976" y="3237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981970" y="2366971"/>
            <a:ext cx="271780" cy="337185"/>
          </a:xfrm>
          <a:custGeom>
            <a:avLst/>
            <a:gdLst/>
            <a:ahLst/>
            <a:cxnLst/>
            <a:rect l="l" t="t" r="r" b="b"/>
            <a:pathLst>
              <a:path w="271779" h="337185">
                <a:moveTo>
                  <a:pt x="16510" y="274155"/>
                </a:moveTo>
                <a:lnTo>
                  <a:pt x="0" y="248993"/>
                </a:lnTo>
                <a:lnTo>
                  <a:pt x="48863" y="220559"/>
                </a:lnTo>
                <a:lnTo>
                  <a:pt x="87154" y="187276"/>
                </a:lnTo>
                <a:lnTo>
                  <a:pt x="115197" y="149432"/>
                </a:lnTo>
                <a:lnTo>
                  <a:pt x="133316" y="107315"/>
                </a:lnTo>
                <a:lnTo>
                  <a:pt x="141836" y="61215"/>
                </a:lnTo>
                <a:lnTo>
                  <a:pt x="15384" y="61215"/>
                </a:lnTo>
                <a:lnTo>
                  <a:pt x="15384" y="36428"/>
                </a:lnTo>
                <a:lnTo>
                  <a:pt x="172980" y="36428"/>
                </a:lnTo>
                <a:lnTo>
                  <a:pt x="169154" y="84004"/>
                </a:lnTo>
                <a:lnTo>
                  <a:pt x="157262" y="129107"/>
                </a:lnTo>
                <a:lnTo>
                  <a:pt x="136676" y="171206"/>
                </a:lnTo>
                <a:lnTo>
                  <a:pt x="106773" y="209768"/>
                </a:lnTo>
                <a:lnTo>
                  <a:pt x="66926" y="244262"/>
                </a:lnTo>
                <a:lnTo>
                  <a:pt x="16510" y="274155"/>
                </a:lnTo>
                <a:close/>
              </a:path>
              <a:path w="271779" h="337185">
                <a:moveTo>
                  <a:pt x="271664" y="336873"/>
                </a:moveTo>
                <a:lnTo>
                  <a:pt x="240896" y="336873"/>
                </a:lnTo>
                <a:lnTo>
                  <a:pt x="240896" y="0"/>
                </a:lnTo>
                <a:lnTo>
                  <a:pt x="271664" y="0"/>
                </a:lnTo>
                <a:lnTo>
                  <a:pt x="271664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337311" y="2368849"/>
            <a:ext cx="76835" cy="381635"/>
          </a:xfrm>
          <a:custGeom>
            <a:avLst/>
            <a:gdLst/>
            <a:ahLst/>
            <a:cxnLst/>
            <a:rect l="l" t="t" r="r" b="b"/>
            <a:pathLst>
              <a:path w="76834" h="381635">
                <a:moveTo>
                  <a:pt x="55158" y="381189"/>
                </a:moveTo>
                <a:lnTo>
                  <a:pt x="31976" y="338018"/>
                </a:lnTo>
                <a:lnTo>
                  <a:pt x="14633" y="292417"/>
                </a:lnTo>
                <a:lnTo>
                  <a:pt x="3764" y="243507"/>
                </a:lnTo>
                <a:lnTo>
                  <a:pt x="0" y="190406"/>
                </a:lnTo>
                <a:lnTo>
                  <a:pt x="3764" y="137471"/>
                </a:lnTo>
                <a:lnTo>
                  <a:pt x="14633" y="88584"/>
                </a:lnTo>
                <a:lnTo>
                  <a:pt x="31976" y="43007"/>
                </a:lnTo>
                <a:lnTo>
                  <a:pt x="55158" y="0"/>
                </a:lnTo>
                <a:lnTo>
                  <a:pt x="76546" y="9764"/>
                </a:lnTo>
                <a:lnTo>
                  <a:pt x="55269" y="51668"/>
                </a:lnTo>
                <a:lnTo>
                  <a:pt x="40290" y="96283"/>
                </a:lnTo>
                <a:lnTo>
                  <a:pt x="31431" y="142799"/>
                </a:lnTo>
                <a:lnTo>
                  <a:pt x="28517" y="190406"/>
                </a:lnTo>
                <a:lnTo>
                  <a:pt x="31431" y="238067"/>
                </a:lnTo>
                <a:lnTo>
                  <a:pt x="40290" y="284671"/>
                </a:lnTo>
                <a:lnTo>
                  <a:pt x="55269" y="329303"/>
                </a:lnTo>
                <a:lnTo>
                  <a:pt x="76546" y="371049"/>
                </a:lnTo>
                <a:lnTo>
                  <a:pt x="55158" y="381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440499" y="2395513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29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29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29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656255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873886" y="2366971"/>
            <a:ext cx="280035" cy="332740"/>
          </a:xfrm>
          <a:custGeom>
            <a:avLst/>
            <a:gdLst/>
            <a:ahLst/>
            <a:cxnLst/>
            <a:rect l="l" t="t" r="r" b="b"/>
            <a:pathLst>
              <a:path w="280034" h="332739">
                <a:moveTo>
                  <a:pt x="268287" y="172755"/>
                </a:moveTo>
                <a:lnTo>
                  <a:pt x="237519" y="172755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72755"/>
                </a:lnTo>
                <a:close/>
              </a:path>
              <a:path w="280034" h="332739">
                <a:moveTo>
                  <a:pt x="86677" y="161489"/>
                </a:moveTo>
                <a:lnTo>
                  <a:pt x="51922" y="156102"/>
                </a:lnTo>
                <a:lnTo>
                  <a:pt x="24483" y="140927"/>
                </a:lnTo>
                <a:lnTo>
                  <a:pt x="6472" y="117443"/>
                </a:lnTo>
                <a:lnTo>
                  <a:pt x="0" y="87129"/>
                </a:lnTo>
                <a:lnTo>
                  <a:pt x="6472" y="56538"/>
                </a:lnTo>
                <a:lnTo>
                  <a:pt x="24483" y="32814"/>
                </a:lnTo>
                <a:lnTo>
                  <a:pt x="51922" y="17469"/>
                </a:lnTo>
                <a:lnTo>
                  <a:pt x="86677" y="12017"/>
                </a:lnTo>
                <a:lnTo>
                  <a:pt x="121491" y="17469"/>
                </a:lnTo>
                <a:lnTo>
                  <a:pt x="149059" y="32814"/>
                </a:lnTo>
                <a:lnTo>
                  <a:pt x="152397" y="37180"/>
                </a:lnTo>
                <a:lnTo>
                  <a:pt x="86677" y="37180"/>
                </a:lnTo>
                <a:lnTo>
                  <a:pt x="63993" y="40865"/>
                </a:lnTo>
                <a:lnTo>
                  <a:pt x="45918" y="51169"/>
                </a:lnTo>
                <a:lnTo>
                  <a:pt x="33963" y="66966"/>
                </a:lnTo>
                <a:lnTo>
                  <a:pt x="29643" y="87129"/>
                </a:lnTo>
                <a:lnTo>
                  <a:pt x="33963" y="107074"/>
                </a:lnTo>
                <a:lnTo>
                  <a:pt x="45918" y="122759"/>
                </a:lnTo>
                <a:lnTo>
                  <a:pt x="63993" y="133023"/>
                </a:lnTo>
                <a:lnTo>
                  <a:pt x="86677" y="136702"/>
                </a:lnTo>
                <a:lnTo>
                  <a:pt x="152322" y="136702"/>
                </a:lnTo>
                <a:lnTo>
                  <a:pt x="149059" y="140927"/>
                </a:lnTo>
                <a:lnTo>
                  <a:pt x="121491" y="156102"/>
                </a:lnTo>
                <a:lnTo>
                  <a:pt x="86677" y="161489"/>
                </a:lnTo>
                <a:close/>
              </a:path>
              <a:path w="280034" h="332739">
                <a:moveTo>
                  <a:pt x="152322" y="136702"/>
                </a:moveTo>
                <a:lnTo>
                  <a:pt x="86677" y="136702"/>
                </a:lnTo>
                <a:lnTo>
                  <a:pt x="109519" y="133023"/>
                </a:lnTo>
                <a:lnTo>
                  <a:pt x="127577" y="122759"/>
                </a:lnTo>
                <a:lnTo>
                  <a:pt x="139444" y="107074"/>
                </a:lnTo>
                <a:lnTo>
                  <a:pt x="143712" y="87129"/>
                </a:lnTo>
                <a:lnTo>
                  <a:pt x="139444" y="66966"/>
                </a:lnTo>
                <a:lnTo>
                  <a:pt x="127577" y="51169"/>
                </a:lnTo>
                <a:lnTo>
                  <a:pt x="109519" y="40865"/>
                </a:lnTo>
                <a:lnTo>
                  <a:pt x="86677" y="37180"/>
                </a:lnTo>
                <a:lnTo>
                  <a:pt x="152397" y="37180"/>
                </a:lnTo>
                <a:lnTo>
                  <a:pt x="167199" y="56538"/>
                </a:lnTo>
                <a:lnTo>
                  <a:pt x="173730" y="87129"/>
                </a:lnTo>
                <a:lnTo>
                  <a:pt x="167199" y="117443"/>
                </a:lnTo>
                <a:lnTo>
                  <a:pt x="152322" y="136702"/>
                </a:lnTo>
                <a:close/>
              </a:path>
              <a:path w="280034" h="332739">
                <a:moveTo>
                  <a:pt x="279544" y="332367"/>
                </a:moveTo>
                <a:lnTo>
                  <a:pt x="51030" y="332367"/>
                </a:lnTo>
                <a:lnTo>
                  <a:pt x="51030" y="247866"/>
                </a:lnTo>
                <a:lnTo>
                  <a:pt x="237894" y="247866"/>
                </a:lnTo>
                <a:lnTo>
                  <a:pt x="237894" y="213691"/>
                </a:lnTo>
                <a:lnTo>
                  <a:pt x="50280" y="213691"/>
                </a:lnTo>
                <a:lnTo>
                  <a:pt x="50280" y="189280"/>
                </a:lnTo>
                <a:lnTo>
                  <a:pt x="268287" y="189280"/>
                </a:lnTo>
                <a:lnTo>
                  <a:pt x="268287" y="270775"/>
                </a:lnTo>
                <a:lnTo>
                  <a:pt x="81424" y="270775"/>
                </a:lnTo>
                <a:lnTo>
                  <a:pt x="81424" y="307955"/>
                </a:lnTo>
                <a:lnTo>
                  <a:pt x="279544" y="307955"/>
                </a:lnTo>
                <a:lnTo>
                  <a:pt x="279544" y="332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207464" y="2368849"/>
            <a:ext cx="76835" cy="381635"/>
          </a:xfrm>
          <a:custGeom>
            <a:avLst/>
            <a:gdLst/>
            <a:ahLst/>
            <a:cxnLst/>
            <a:rect l="l" t="t" r="r" b="b"/>
            <a:pathLst>
              <a:path w="76834" h="381635">
                <a:moveTo>
                  <a:pt x="21012" y="381189"/>
                </a:moveTo>
                <a:lnTo>
                  <a:pt x="0" y="371049"/>
                </a:lnTo>
                <a:lnTo>
                  <a:pt x="21118" y="329303"/>
                </a:lnTo>
                <a:lnTo>
                  <a:pt x="36115" y="284671"/>
                </a:lnTo>
                <a:lnTo>
                  <a:pt x="45062" y="238067"/>
                </a:lnTo>
                <a:lnTo>
                  <a:pt x="48029" y="190406"/>
                </a:lnTo>
                <a:lnTo>
                  <a:pt x="45062" y="142799"/>
                </a:lnTo>
                <a:lnTo>
                  <a:pt x="36115" y="96283"/>
                </a:lnTo>
                <a:lnTo>
                  <a:pt x="21118" y="51668"/>
                </a:lnTo>
                <a:lnTo>
                  <a:pt x="0" y="9764"/>
                </a:lnTo>
                <a:lnTo>
                  <a:pt x="21012" y="0"/>
                </a:lnTo>
                <a:lnTo>
                  <a:pt x="44411" y="43007"/>
                </a:lnTo>
                <a:lnTo>
                  <a:pt x="61865" y="88584"/>
                </a:lnTo>
                <a:lnTo>
                  <a:pt x="72776" y="137471"/>
                </a:lnTo>
                <a:lnTo>
                  <a:pt x="76546" y="190406"/>
                </a:lnTo>
                <a:lnTo>
                  <a:pt x="72776" y="243507"/>
                </a:lnTo>
                <a:lnTo>
                  <a:pt x="61865" y="292417"/>
                </a:lnTo>
                <a:lnTo>
                  <a:pt x="44411" y="338018"/>
                </a:lnTo>
                <a:lnTo>
                  <a:pt x="21012" y="381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829419" y="1419822"/>
            <a:ext cx="427355" cy="459740"/>
          </a:xfrm>
          <a:custGeom>
            <a:avLst/>
            <a:gdLst/>
            <a:ahLst/>
            <a:cxnLst/>
            <a:rect l="l" t="t" r="r" b="b"/>
            <a:pathLst>
              <a:path w="427355" h="459739">
                <a:moveTo>
                  <a:pt x="261105" y="74739"/>
                </a:moveTo>
                <a:lnTo>
                  <a:pt x="14731" y="74739"/>
                </a:lnTo>
                <a:lnTo>
                  <a:pt x="14731" y="32539"/>
                </a:lnTo>
                <a:lnTo>
                  <a:pt x="261105" y="32539"/>
                </a:lnTo>
                <a:lnTo>
                  <a:pt x="261105" y="74739"/>
                </a:lnTo>
                <a:close/>
              </a:path>
              <a:path w="427355" h="459739">
                <a:moveTo>
                  <a:pt x="26415" y="271502"/>
                </a:moveTo>
                <a:lnTo>
                  <a:pt x="0" y="230319"/>
                </a:lnTo>
                <a:lnTo>
                  <a:pt x="47973" y="205724"/>
                </a:lnTo>
                <a:lnTo>
                  <a:pt x="83182" y="171214"/>
                </a:lnTo>
                <a:lnTo>
                  <a:pt x="104867" y="129650"/>
                </a:lnTo>
                <a:lnTo>
                  <a:pt x="112265" y="83891"/>
                </a:lnTo>
                <a:lnTo>
                  <a:pt x="112265" y="74739"/>
                </a:lnTo>
                <a:lnTo>
                  <a:pt x="165095" y="74739"/>
                </a:lnTo>
                <a:lnTo>
                  <a:pt x="165181" y="83891"/>
                </a:lnTo>
                <a:lnTo>
                  <a:pt x="172144" y="124994"/>
                </a:lnTo>
                <a:lnTo>
                  <a:pt x="192908" y="162698"/>
                </a:lnTo>
                <a:lnTo>
                  <a:pt x="195116" y="164731"/>
                </a:lnTo>
                <a:lnTo>
                  <a:pt x="140204" y="164731"/>
                </a:lnTo>
                <a:lnTo>
                  <a:pt x="121567" y="199360"/>
                </a:lnTo>
                <a:lnTo>
                  <a:pt x="96263" y="229366"/>
                </a:lnTo>
                <a:lnTo>
                  <a:pt x="64482" y="253747"/>
                </a:lnTo>
                <a:lnTo>
                  <a:pt x="26415" y="271502"/>
                </a:lnTo>
                <a:close/>
              </a:path>
              <a:path w="427355" h="459739">
                <a:moveTo>
                  <a:pt x="247897" y="256757"/>
                </a:moveTo>
                <a:lnTo>
                  <a:pt x="212211" y="241520"/>
                </a:lnTo>
                <a:lnTo>
                  <a:pt x="182240" y="220659"/>
                </a:lnTo>
                <a:lnTo>
                  <a:pt x="158174" y="194840"/>
                </a:lnTo>
                <a:lnTo>
                  <a:pt x="140204" y="164731"/>
                </a:lnTo>
                <a:lnTo>
                  <a:pt x="195116" y="164731"/>
                </a:lnTo>
                <a:lnTo>
                  <a:pt x="226816" y="193918"/>
                </a:lnTo>
                <a:lnTo>
                  <a:pt x="273297" y="216083"/>
                </a:lnTo>
                <a:lnTo>
                  <a:pt x="247897" y="256757"/>
                </a:lnTo>
                <a:close/>
              </a:path>
              <a:path w="427355" h="459739">
                <a:moveTo>
                  <a:pt x="214370" y="459113"/>
                </a:moveTo>
                <a:lnTo>
                  <a:pt x="150618" y="453179"/>
                </a:lnTo>
                <a:lnTo>
                  <a:pt x="102486" y="436043"/>
                </a:lnTo>
                <a:lnTo>
                  <a:pt x="72070" y="408707"/>
                </a:lnTo>
                <a:lnTo>
                  <a:pt x="61466" y="372171"/>
                </a:lnTo>
                <a:lnTo>
                  <a:pt x="72070" y="335421"/>
                </a:lnTo>
                <a:lnTo>
                  <a:pt x="102486" y="308109"/>
                </a:lnTo>
                <a:lnTo>
                  <a:pt x="150618" y="291092"/>
                </a:lnTo>
                <a:lnTo>
                  <a:pt x="214370" y="285230"/>
                </a:lnTo>
                <a:lnTo>
                  <a:pt x="278123" y="291092"/>
                </a:lnTo>
                <a:lnTo>
                  <a:pt x="326254" y="308109"/>
                </a:lnTo>
                <a:lnTo>
                  <a:pt x="346638" y="326413"/>
                </a:lnTo>
                <a:lnTo>
                  <a:pt x="214370" y="326413"/>
                </a:lnTo>
                <a:lnTo>
                  <a:pt x="171572" y="329344"/>
                </a:lnTo>
                <a:lnTo>
                  <a:pt x="139823" y="338043"/>
                </a:lnTo>
                <a:lnTo>
                  <a:pt x="120075" y="352366"/>
                </a:lnTo>
                <a:lnTo>
                  <a:pt x="113281" y="372171"/>
                </a:lnTo>
                <a:lnTo>
                  <a:pt x="120075" y="391762"/>
                </a:lnTo>
                <a:lnTo>
                  <a:pt x="139823" y="406109"/>
                </a:lnTo>
                <a:lnTo>
                  <a:pt x="171572" y="414927"/>
                </a:lnTo>
                <a:lnTo>
                  <a:pt x="214370" y="417930"/>
                </a:lnTo>
                <a:lnTo>
                  <a:pt x="346408" y="417930"/>
                </a:lnTo>
                <a:lnTo>
                  <a:pt x="326254" y="436043"/>
                </a:lnTo>
                <a:lnTo>
                  <a:pt x="278123" y="453179"/>
                </a:lnTo>
                <a:lnTo>
                  <a:pt x="214370" y="459113"/>
                </a:lnTo>
                <a:close/>
              </a:path>
              <a:path w="427355" h="459739">
                <a:moveTo>
                  <a:pt x="346408" y="417930"/>
                </a:moveTo>
                <a:lnTo>
                  <a:pt x="214370" y="417930"/>
                </a:lnTo>
                <a:lnTo>
                  <a:pt x="257168" y="414927"/>
                </a:lnTo>
                <a:lnTo>
                  <a:pt x="288917" y="406109"/>
                </a:lnTo>
                <a:lnTo>
                  <a:pt x="308665" y="391762"/>
                </a:lnTo>
                <a:lnTo>
                  <a:pt x="315460" y="372171"/>
                </a:lnTo>
                <a:lnTo>
                  <a:pt x="308665" y="352366"/>
                </a:lnTo>
                <a:lnTo>
                  <a:pt x="288917" y="338043"/>
                </a:lnTo>
                <a:lnTo>
                  <a:pt x="257168" y="329344"/>
                </a:lnTo>
                <a:lnTo>
                  <a:pt x="214370" y="326413"/>
                </a:lnTo>
                <a:lnTo>
                  <a:pt x="346638" y="326413"/>
                </a:lnTo>
                <a:lnTo>
                  <a:pt x="356670" y="335421"/>
                </a:lnTo>
                <a:lnTo>
                  <a:pt x="367274" y="372171"/>
                </a:lnTo>
                <a:lnTo>
                  <a:pt x="356670" y="408707"/>
                </a:lnTo>
                <a:lnTo>
                  <a:pt x="346408" y="417930"/>
                </a:lnTo>
                <a:close/>
              </a:path>
              <a:path w="427355" h="459739">
                <a:moveTo>
                  <a:pt x="362194" y="274553"/>
                </a:moveTo>
                <a:lnTo>
                  <a:pt x="309872" y="274553"/>
                </a:lnTo>
                <a:lnTo>
                  <a:pt x="309872" y="0"/>
                </a:lnTo>
                <a:lnTo>
                  <a:pt x="362194" y="0"/>
                </a:lnTo>
                <a:lnTo>
                  <a:pt x="362194" y="111854"/>
                </a:lnTo>
                <a:lnTo>
                  <a:pt x="427217" y="111854"/>
                </a:lnTo>
                <a:lnTo>
                  <a:pt x="427217" y="155071"/>
                </a:lnTo>
                <a:lnTo>
                  <a:pt x="362194" y="155071"/>
                </a:lnTo>
                <a:lnTo>
                  <a:pt x="362194" y="2745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342740" y="1456976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6891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316579" y="1594831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2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342740" y="1615795"/>
            <a:ext cx="0" cy="113664"/>
          </a:xfrm>
          <a:custGeom>
            <a:avLst/>
            <a:gdLst/>
            <a:ahLst/>
            <a:cxnLst/>
            <a:rect l="l" t="t" r="r" b="b"/>
            <a:pathLst>
              <a:path w="0" h="113664">
                <a:moveTo>
                  <a:pt x="0" y="0"/>
                </a:moveTo>
                <a:lnTo>
                  <a:pt x="0" y="11307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316579" y="1749839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2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508598" y="1457446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6939"/>
                </a:lnTo>
              </a:path>
            </a:pathLst>
          </a:custGeom>
          <a:ln w="518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508598" y="1616077"/>
            <a:ext cx="0" cy="112395"/>
          </a:xfrm>
          <a:custGeom>
            <a:avLst/>
            <a:gdLst/>
            <a:ahLst/>
            <a:cxnLst/>
            <a:rect l="l" t="t" r="r" b="b"/>
            <a:pathLst>
              <a:path w="0" h="112394">
                <a:moveTo>
                  <a:pt x="0" y="0"/>
                </a:moveTo>
                <a:lnTo>
                  <a:pt x="0" y="112363"/>
                </a:lnTo>
              </a:path>
            </a:pathLst>
          </a:custGeom>
          <a:ln w="518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629753" y="1420130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5">
                <a:moveTo>
                  <a:pt x="0" y="0"/>
                </a:moveTo>
                <a:lnTo>
                  <a:pt x="0" y="176607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603592" y="1618336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 h="0">
                <a:moveTo>
                  <a:pt x="0" y="0"/>
                </a:moveTo>
                <a:lnTo>
                  <a:pt x="123948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629753" y="1639936"/>
            <a:ext cx="0" cy="240665"/>
          </a:xfrm>
          <a:custGeom>
            <a:avLst/>
            <a:gdLst/>
            <a:ahLst/>
            <a:cxnLst/>
            <a:rect l="l" t="t" r="r" b="b"/>
            <a:pathLst>
              <a:path w="0" h="240664">
                <a:moveTo>
                  <a:pt x="0" y="0"/>
                </a:moveTo>
                <a:lnTo>
                  <a:pt x="0" y="2401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768180" y="1447786"/>
            <a:ext cx="415290" cy="431165"/>
          </a:xfrm>
          <a:custGeom>
            <a:avLst/>
            <a:gdLst/>
            <a:ahLst/>
            <a:cxnLst/>
            <a:rect l="l" t="t" r="r" b="b"/>
            <a:pathLst>
              <a:path w="415289" h="431164">
                <a:moveTo>
                  <a:pt x="351019" y="196254"/>
                </a:moveTo>
                <a:lnTo>
                  <a:pt x="298188" y="196254"/>
                </a:lnTo>
                <a:lnTo>
                  <a:pt x="305824" y="151091"/>
                </a:lnTo>
                <a:lnTo>
                  <a:pt x="309745" y="111028"/>
                </a:lnTo>
                <a:lnTo>
                  <a:pt x="311189" y="75065"/>
                </a:lnTo>
                <a:lnTo>
                  <a:pt x="311396" y="42199"/>
                </a:lnTo>
                <a:lnTo>
                  <a:pt x="49782" y="42199"/>
                </a:lnTo>
                <a:lnTo>
                  <a:pt x="49782" y="0"/>
                </a:lnTo>
                <a:lnTo>
                  <a:pt x="362702" y="0"/>
                </a:lnTo>
                <a:lnTo>
                  <a:pt x="362691" y="42199"/>
                </a:lnTo>
                <a:lnTo>
                  <a:pt x="362520" y="73635"/>
                </a:lnTo>
                <a:lnTo>
                  <a:pt x="361242" y="110011"/>
                </a:lnTo>
                <a:lnTo>
                  <a:pt x="357773" y="150487"/>
                </a:lnTo>
                <a:lnTo>
                  <a:pt x="351019" y="196254"/>
                </a:lnTo>
                <a:close/>
              </a:path>
              <a:path w="415289" h="431164">
                <a:moveTo>
                  <a:pt x="415025" y="239471"/>
                </a:moveTo>
                <a:lnTo>
                  <a:pt x="0" y="239471"/>
                </a:lnTo>
                <a:lnTo>
                  <a:pt x="0" y="196254"/>
                </a:lnTo>
                <a:lnTo>
                  <a:pt x="415025" y="196254"/>
                </a:lnTo>
                <a:lnTo>
                  <a:pt x="415025" y="239471"/>
                </a:lnTo>
                <a:close/>
              </a:path>
              <a:path w="415289" h="431164">
                <a:moveTo>
                  <a:pt x="232150" y="431150"/>
                </a:moveTo>
                <a:lnTo>
                  <a:pt x="179319" y="431150"/>
                </a:lnTo>
                <a:lnTo>
                  <a:pt x="179319" y="239471"/>
                </a:lnTo>
                <a:lnTo>
                  <a:pt x="232150" y="239471"/>
                </a:lnTo>
                <a:lnTo>
                  <a:pt x="232150" y="431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262452" y="1419822"/>
            <a:ext cx="352425" cy="459740"/>
          </a:xfrm>
          <a:custGeom>
            <a:avLst/>
            <a:gdLst/>
            <a:ahLst/>
            <a:cxnLst/>
            <a:rect l="l" t="t" r="r" b="b"/>
            <a:pathLst>
              <a:path w="352425" h="459739">
                <a:moveTo>
                  <a:pt x="39115" y="343191"/>
                </a:moveTo>
                <a:lnTo>
                  <a:pt x="0" y="343191"/>
                </a:lnTo>
                <a:lnTo>
                  <a:pt x="0" y="44741"/>
                </a:lnTo>
                <a:lnTo>
                  <a:pt x="51814" y="44741"/>
                </a:lnTo>
                <a:lnTo>
                  <a:pt x="51814" y="298449"/>
                </a:lnTo>
                <a:lnTo>
                  <a:pt x="260213" y="298449"/>
                </a:lnTo>
                <a:lnTo>
                  <a:pt x="263137" y="321328"/>
                </a:lnTo>
                <a:lnTo>
                  <a:pt x="204917" y="331608"/>
                </a:lnTo>
                <a:lnTo>
                  <a:pt x="148268" y="338361"/>
                </a:lnTo>
                <a:lnTo>
                  <a:pt x="93048" y="342063"/>
                </a:lnTo>
                <a:lnTo>
                  <a:pt x="39115" y="343191"/>
                </a:lnTo>
                <a:close/>
              </a:path>
              <a:path w="352425" h="459739">
                <a:moveTo>
                  <a:pt x="260213" y="298449"/>
                </a:moveTo>
                <a:lnTo>
                  <a:pt x="51814" y="298449"/>
                </a:lnTo>
                <a:lnTo>
                  <a:pt x="101248" y="297051"/>
                </a:lnTo>
                <a:lnTo>
                  <a:pt x="152015" y="293365"/>
                </a:lnTo>
                <a:lnTo>
                  <a:pt x="204115" y="287009"/>
                </a:lnTo>
                <a:lnTo>
                  <a:pt x="257549" y="277603"/>
                </a:lnTo>
                <a:lnTo>
                  <a:pt x="260213" y="298449"/>
                </a:lnTo>
                <a:close/>
              </a:path>
              <a:path w="352425" h="459739">
                <a:moveTo>
                  <a:pt x="352035" y="459113"/>
                </a:moveTo>
                <a:lnTo>
                  <a:pt x="299712" y="459113"/>
                </a:lnTo>
                <a:lnTo>
                  <a:pt x="299712" y="0"/>
                </a:lnTo>
                <a:lnTo>
                  <a:pt x="352035" y="0"/>
                </a:lnTo>
                <a:lnTo>
                  <a:pt x="352035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840598" y="5966094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075866" y="5943247"/>
            <a:ext cx="30480" cy="43815"/>
          </a:xfrm>
          <a:custGeom>
            <a:avLst/>
            <a:gdLst/>
            <a:ahLst/>
            <a:cxnLst/>
            <a:rect l="l" t="t" r="r" b="b"/>
            <a:pathLst>
              <a:path w="30480" h="43814">
                <a:moveTo>
                  <a:pt x="0" y="0"/>
                </a:moveTo>
                <a:lnTo>
                  <a:pt x="30393" y="0"/>
                </a:lnTo>
                <a:lnTo>
                  <a:pt x="30393" y="43198"/>
                </a:lnTo>
                <a:lnTo>
                  <a:pt x="0" y="431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075866" y="5997881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075866" y="6009316"/>
            <a:ext cx="30480" cy="45085"/>
          </a:xfrm>
          <a:custGeom>
            <a:avLst/>
            <a:gdLst/>
            <a:ahLst/>
            <a:cxnLst/>
            <a:rect l="l" t="t" r="r" b="b"/>
            <a:pathLst>
              <a:path w="30480" h="45085">
                <a:moveTo>
                  <a:pt x="0" y="0"/>
                </a:moveTo>
                <a:lnTo>
                  <a:pt x="30393" y="0"/>
                </a:lnTo>
                <a:lnTo>
                  <a:pt x="30393" y="44469"/>
                </a:lnTo>
                <a:lnTo>
                  <a:pt x="0" y="444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075866" y="6065856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269858" y="5943185"/>
            <a:ext cx="30480" cy="43180"/>
          </a:xfrm>
          <a:custGeom>
            <a:avLst/>
            <a:gdLst/>
            <a:ahLst/>
            <a:cxnLst/>
            <a:rect l="l" t="t" r="r" b="b"/>
            <a:pathLst>
              <a:path w="30480" h="43179">
                <a:moveTo>
                  <a:pt x="30393" y="42813"/>
                </a:moveTo>
                <a:lnTo>
                  <a:pt x="0" y="42813"/>
                </a:lnTo>
                <a:lnTo>
                  <a:pt x="0" y="0"/>
                </a:lnTo>
                <a:lnTo>
                  <a:pt x="30393" y="0"/>
                </a:lnTo>
                <a:lnTo>
                  <a:pt x="30393" y="428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269858" y="6009658"/>
            <a:ext cx="30480" cy="43815"/>
          </a:xfrm>
          <a:custGeom>
            <a:avLst/>
            <a:gdLst/>
            <a:ahLst/>
            <a:cxnLst/>
            <a:rect l="l" t="t" r="r" b="b"/>
            <a:pathLst>
              <a:path w="30480" h="43814">
                <a:moveTo>
                  <a:pt x="30393" y="43564"/>
                </a:moveTo>
                <a:lnTo>
                  <a:pt x="0" y="43564"/>
                </a:lnTo>
                <a:lnTo>
                  <a:pt x="0" y="0"/>
                </a:lnTo>
                <a:lnTo>
                  <a:pt x="30393" y="0"/>
                </a:lnTo>
                <a:lnTo>
                  <a:pt x="30393" y="43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034966" y="6122701"/>
            <a:ext cx="306070" cy="0"/>
          </a:xfrm>
          <a:custGeom>
            <a:avLst/>
            <a:gdLst/>
            <a:ahLst/>
            <a:cxnLst/>
            <a:rect l="l" t="t" r="r" b="b"/>
            <a:pathLst>
              <a:path w="306069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174926" y="6135094"/>
            <a:ext cx="31115" cy="65405"/>
          </a:xfrm>
          <a:custGeom>
            <a:avLst/>
            <a:gdLst/>
            <a:ahLst/>
            <a:cxnLst/>
            <a:rect l="l" t="t" r="r" b="b"/>
            <a:pathLst>
              <a:path w="31114" h="65404">
                <a:moveTo>
                  <a:pt x="30768" y="65346"/>
                </a:moveTo>
                <a:lnTo>
                  <a:pt x="0" y="65346"/>
                </a:lnTo>
                <a:lnTo>
                  <a:pt x="0" y="0"/>
                </a:lnTo>
                <a:lnTo>
                  <a:pt x="30768" y="0"/>
                </a:lnTo>
                <a:lnTo>
                  <a:pt x="30768" y="65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073990" y="6169406"/>
            <a:ext cx="30480" cy="67945"/>
          </a:xfrm>
          <a:custGeom>
            <a:avLst/>
            <a:gdLst/>
            <a:ahLst/>
            <a:cxnLst/>
            <a:rect l="l" t="t" r="r" b="b"/>
            <a:pathLst>
              <a:path w="30480" h="67945">
                <a:moveTo>
                  <a:pt x="0" y="0"/>
                </a:moveTo>
                <a:lnTo>
                  <a:pt x="30393" y="0"/>
                </a:lnTo>
                <a:lnTo>
                  <a:pt x="30393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073990" y="6249451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4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485881" y="5930416"/>
            <a:ext cx="305435" cy="339725"/>
          </a:xfrm>
          <a:custGeom>
            <a:avLst/>
            <a:gdLst/>
            <a:ahLst/>
            <a:cxnLst/>
            <a:rect l="l" t="t" r="r" b="b"/>
            <a:pathLst>
              <a:path w="305435" h="339725">
                <a:moveTo>
                  <a:pt x="167726" y="40560"/>
                </a:moveTo>
                <a:lnTo>
                  <a:pt x="136582" y="40560"/>
                </a:lnTo>
                <a:lnTo>
                  <a:pt x="136582" y="0"/>
                </a:lnTo>
                <a:lnTo>
                  <a:pt x="167726" y="0"/>
                </a:lnTo>
                <a:lnTo>
                  <a:pt x="167726" y="40560"/>
                </a:lnTo>
                <a:close/>
              </a:path>
              <a:path w="305435" h="339725">
                <a:moveTo>
                  <a:pt x="286298" y="65346"/>
                </a:moveTo>
                <a:lnTo>
                  <a:pt x="15759" y="65346"/>
                </a:lnTo>
                <a:lnTo>
                  <a:pt x="15759" y="40560"/>
                </a:lnTo>
                <a:lnTo>
                  <a:pt x="286298" y="40560"/>
                </a:lnTo>
                <a:lnTo>
                  <a:pt x="286298" y="65346"/>
                </a:lnTo>
                <a:close/>
              </a:path>
              <a:path w="305435" h="339725">
                <a:moveTo>
                  <a:pt x="152342" y="196791"/>
                </a:moveTo>
                <a:lnTo>
                  <a:pt x="106253" y="193117"/>
                </a:lnTo>
                <a:lnTo>
                  <a:pt x="71809" y="182332"/>
                </a:lnTo>
                <a:lnTo>
                  <a:pt x="50239" y="164786"/>
                </a:lnTo>
                <a:lnTo>
                  <a:pt x="42775" y="140833"/>
                </a:lnTo>
                <a:lnTo>
                  <a:pt x="50239" y="116821"/>
                </a:lnTo>
                <a:lnTo>
                  <a:pt x="71809" y="99146"/>
                </a:lnTo>
                <a:lnTo>
                  <a:pt x="106253" y="88232"/>
                </a:lnTo>
                <a:lnTo>
                  <a:pt x="152342" y="84500"/>
                </a:lnTo>
                <a:lnTo>
                  <a:pt x="197997" y="88232"/>
                </a:lnTo>
                <a:lnTo>
                  <a:pt x="232219" y="99146"/>
                </a:lnTo>
                <a:lnTo>
                  <a:pt x="243176" y="108160"/>
                </a:lnTo>
                <a:lnTo>
                  <a:pt x="152342" y="108160"/>
                </a:lnTo>
                <a:lnTo>
                  <a:pt x="119469" y="110360"/>
                </a:lnTo>
                <a:lnTo>
                  <a:pt x="95073" y="116750"/>
                </a:lnTo>
                <a:lnTo>
                  <a:pt x="79894" y="127014"/>
                </a:lnTo>
                <a:lnTo>
                  <a:pt x="74670" y="140833"/>
                </a:lnTo>
                <a:lnTo>
                  <a:pt x="79894" y="154652"/>
                </a:lnTo>
                <a:lnTo>
                  <a:pt x="95073" y="164916"/>
                </a:lnTo>
                <a:lnTo>
                  <a:pt x="119469" y="171306"/>
                </a:lnTo>
                <a:lnTo>
                  <a:pt x="152342" y="173506"/>
                </a:lnTo>
                <a:lnTo>
                  <a:pt x="243027" y="173506"/>
                </a:lnTo>
                <a:lnTo>
                  <a:pt x="232219" y="182332"/>
                </a:lnTo>
                <a:lnTo>
                  <a:pt x="197997" y="193117"/>
                </a:lnTo>
                <a:lnTo>
                  <a:pt x="152342" y="196791"/>
                </a:lnTo>
                <a:close/>
              </a:path>
              <a:path w="305435" h="339725">
                <a:moveTo>
                  <a:pt x="243027" y="173506"/>
                </a:moveTo>
                <a:lnTo>
                  <a:pt x="152342" y="173506"/>
                </a:lnTo>
                <a:lnTo>
                  <a:pt x="185098" y="171306"/>
                </a:lnTo>
                <a:lnTo>
                  <a:pt x="209236" y="164916"/>
                </a:lnTo>
                <a:lnTo>
                  <a:pt x="224157" y="154652"/>
                </a:lnTo>
                <a:lnTo>
                  <a:pt x="229264" y="140833"/>
                </a:lnTo>
                <a:lnTo>
                  <a:pt x="224157" y="127014"/>
                </a:lnTo>
                <a:lnTo>
                  <a:pt x="209236" y="116750"/>
                </a:lnTo>
                <a:lnTo>
                  <a:pt x="185098" y="110360"/>
                </a:lnTo>
                <a:lnTo>
                  <a:pt x="152342" y="108160"/>
                </a:lnTo>
                <a:lnTo>
                  <a:pt x="243176" y="108160"/>
                </a:lnTo>
                <a:lnTo>
                  <a:pt x="253706" y="116821"/>
                </a:lnTo>
                <a:lnTo>
                  <a:pt x="261158" y="140833"/>
                </a:lnTo>
                <a:lnTo>
                  <a:pt x="253706" y="164786"/>
                </a:lnTo>
                <a:lnTo>
                  <a:pt x="243027" y="173506"/>
                </a:lnTo>
                <a:close/>
              </a:path>
              <a:path w="305435" h="339725">
                <a:moveTo>
                  <a:pt x="305060" y="245613"/>
                </a:moveTo>
                <a:lnTo>
                  <a:pt x="0" y="245613"/>
                </a:lnTo>
                <a:lnTo>
                  <a:pt x="0" y="220451"/>
                </a:lnTo>
                <a:lnTo>
                  <a:pt x="305060" y="220451"/>
                </a:lnTo>
                <a:lnTo>
                  <a:pt x="305060" y="245613"/>
                </a:lnTo>
                <a:close/>
              </a:path>
              <a:path w="305435" h="339725">
                <a:moveTo>
                  <a:pt x="167726" y="339127"/>
                </a:moveTo>
                <a:lnTo>
                  <a:pt x="136582" y="339127"/>
                </a:lnTo>
                <a:lnTo>
                  <a:pt x="136582" y="245613"/>
                </a:lnTo>
                <a:lnTo>
                  <a:pt x="167726" y="245613"/>
                </a:lnTo>
                <a:lnTo>
                  <a:pt x="167726" y="339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835218" y="5932294"/>
            <a:ext cx="281940" cy="337185"/>
          </a:xfrm>
          <a:custGeom>
            <a:avLst/>
            <a:gdLst/>
            <a:ahLst/>
            <a:cxnLst/>
            <a:rect l="l" t="t" r="r" b="b"/>
            <a:pathLst>
              <a:path w="281939" h="337185">
                <a:moveTo>
                  <a:pt x="215005" y="131069"/>
                </a:moveTo>
                <a:lnTo>
                  <a:pt x="185737" y="131069"/>
                </a:lnTo>
                <a:lnTo>
                  <a:pt x="185737" y="7511"/>
                </a:lnTo>
                <a:lnTo>
                  <a:pt x="215005" y="7511"/>
                </a:lnTo>
                <a:lnTo>
                  <a:pt x="215005" y="131069"/>
                </a:lnTo>
                <a:close/>
              </a:path>
              <a:path w="281939" h="337185">
                <a:moveTo>
                  <a:pt x="72043" y="262889"/>
                </a:moveTo>
                <a:lnTo>
                  <a:pt x="42265" y="254709"/>
                </a:lnTo>
                <a:lnTo>
                  <a:pt x="19558" y="231248"/>
                </a:lnTo>
                <a:lnTo>
                  <a:pt x="5083" y="194127"/>
                </a:lnTo>
                <a:lnTo>
                  <a:pt x="0" y="144964"/>
                </a:lnTo>
                <a:lnTo>
                  <a:pt x="5083" y="96453"/>
                </a:lnTo>
                <a:lnTo>
                  <a:pt x="19558" y="59666"/>
                </a:lnTo>
                <a:lnTo>
                  <a:pt x="42265" y="36329"/>
                </a:lnTo>
                <a:lnTo>
                  <a:pt x="72043" y="28166"/>
                </a:lnTo>
                <a:lnTo>
                  <a:pt x="99751" y="35319"/>
                </a:lnTo>
                <a:lnTo>
                  <a:pt x="121480" y="55817"/>
                </a:lnTo>
                <a:lnTo>
                  <a:pt x="121888" y="56708"/>
                </a:lnTo>
                <a:lnTo>
                  <a:pt x="72043" y="56708"/>
                </a:lnTo>
                <a:lnTo>
                  <a:pt x="53786" y="62893"/>
                </a:lnTo>
                <a:lnTo>
                  <a:pt x="39961" y="80556"/>
                </a:lnTo>
                <a:lnTo>
                  <a:pt x="31202" y="108359"/>
                </a:lnTo>
                <a:lnTo>
                  <a:pt x="28142" y="144964"/>
                </a:lnTo>
                <a:lnTo>
                  <a:pt x="31202" y="182220"/>
                </a:lnTo>
                <a:lnTo>
                  <a:pt x="39961" y="210358"/>
                </a:lnTo>
                <a:lnTo>
                  <a:pt x="53786" y="228144"/>
                </a:lnTo>
                <a:lnTo>
                  <a:pt x="72043" y="234346"/>
                </a:lnTo>
                <a:lnTo>
                  <a:pt x="122183" y="234346"/>
                </a:lnTo>
                <a:lnTo>
                  <a:pt x="100226" y="255518"/>
                </a:lnTo>
                <a:lnTo>
                  <a:pt x="72043" y="262889"/>
                </a:lnTo>
                <a:close/>
              </a:path>
              <a:path w="281939" h="337185">
                <a:moveTo>
                  <a:pt x="122183" y="234346"/>
                </a:moveTo>
                <a:lnTo>
                  <a:pt x="72043" y="234346"/>
                </a:lnTo>
                <a:lnTo>
                  <a:pt x="89925" y="228144"/>
                </a:lnTo>
                <a:lnTo>
                  <a:pt x="103656" y="210358"/>
                </a:lnTo>
                <a:lnTo>
                  <a:pt x="112462" y="182220"/>
                </a:lnTo>
                <a:lnTo>
                  <a:pt x="115570" y="144964"/>
                </a:lnTo>
                <a:lnTo>
                  <a:pt x="112462" y="108359"/>
                </a:lnTo>
                <a:lnTo>
                  <a:pt x="103656" y="80556"/>
                </a:lnTo>
                <a:lnTo>
                  <a:pt x="89925" y="62893"/>
                </a:lnTo>
                <a:lnTo>
                  <a:pt x="72043" y="56708"/>
                </a:lnTo>
                <a:lnTo>
                  <a:pt x="121888" y="56708"/>
                </a:lnTo>
                <a:lnTo>
                  <a:pt x="136313" y="88214"/>
                </a:lnTo>
                <a:lnTo>
                  <a:pt x="143337" y="131069"/>
                </a:lnTo>
                <a:lnTo>
                  <a:pt x="215005" y="131069"/>
                </a:lnTo>
                <a:lnTo>
                  <a:pt x="215005" y="156231"/>
                </a:lnTo>
                <a:lnTo>
                  <a:pt x="143337" y="156231"/>
                </a:lnTo>
                <a:lnTo>
                  <a:pt x="136893" y="200781"/>
                </a:lnTo>
                <a:lnTo>
                  <a:pt x="122183" y="234346"/>
                </a:lnTo>
                <a:close/>
              </a:path>
              <a:path w="281939" h="337185">
                <a:moveTo>
                  <a:pt x="215005" y="320349"/>
                </a:moveTo>
                <a:lnTo>
                  <a:pt x="185737" y="320349"/>
                </a:lnTo>
                <a:lnTo>
                  <a:pt x="185737" y="156231"/>
                </a:lnTo>
                <a:lnTo>
                  <a:pt x="215005" y="156231"/>
                </a:lnTo>
                <a:lnTo>
                  <a:pt x="215005" y="320349"/>
                </a:lnTo>
                <a:close/>
              </a:path>
              <a:path w="281939" h="337185">
                <a:moveTo>
                  <a:pt x="281796" y="336873"/>
                </a:moveTo>
                <a:lnTo>
                  <a:pt x="252528" y="336873"/>
                </a:lnTo>
                <a:lnTo>
                  <a:pt x="252528" y="0"/>
                </a:lnTo>
                <a:lnTo>
                  <a:pt x="281796" y="0"/>
                </a:lnTo>
                <a:lnTo>
                  <a:pt x="281796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279456" y="5932294"/>
            <a:ext cx="313055" cy="332740"/>
          </a:xfrm>
          <a:custGeom>
            <a:avLst/>
            <a:gdLst/>
            <a:ahLst/>
            <a:cxnLst/>
            <a:rect l="l" t="t" r="r" b="b"/>
            <a:pathLst>
              <a:path w="313054" h="332739">
                <a:moveTo>
                  <a:pt x="189490" y="47320"/>
                </a:moveTo>
                <a:lnTo>
                  <a:pt x="9380" y="47320"/>
                </a:lnTo>
                <a:lnTo>
                  <a:pt x="9380" y="22157"/>
                </a:lnTo>
                <a:lnTo>
                  <a:pt x="189490" y="22157"/>
                </a:lnTo>
                <a:lnTo>
                  <a:pt x="189490" y="47320"/>
                </a:lnTo>
                <a:close/>
              </a:path>
              <a:path w="313054" h="332739">
                <a:moveTo>
                  <a:pt x="15009" y="188529"/>
                </a:moveTo>
                <a:lnTo>
                  <a:pt x="0" y="163742"/>
                </a:lnTo>
                <a:lnTo>
                  <a:pt x="34403" y="146942"/>
                </a:lnTo>
                <a:lnTo>
                  <a:pt x="61068" y="122572"/>
                </a:lnTo>
                <a:lnTo>
                  <a:pt x="78305" y="92498"/>
                </a:lnTo>
                <a:lnTo>
                  <a:pt x="84426" y="58586"/>
                </a:lnTo>
                <a:lnTo>
                  <a:pt x="84426" y="47320"/>
                </a:lnTo>
                <a:lnTo>
                  <a:pt x="115570" y="47320"/>
                </a:lnTo>
                <a:lnTo>
                  <a:pt x="115570" y="58586"/>
                </a:lnTo>
                <a:lnTo>
                  <a:pt x="121380" y="89752"/>
                </a:lnTo>
                <a:lnTo>
                  <a:pt x="132195" y="108160"/>
                </a:lnTo>
                <a:lnTo>
                  <a:pt x="100185" y="108160"/>
                </a:lnTo>
                <a:lnTo>
                  <a:pt x="86560" y="134396"/>
                </a:lnTo>
                <a:lnTo>
                  <a:pt x="67447" y="156935"/>
                </a:lnTo>
                <a:lnTo>
                  <a:pt x="43409" y="175179"/>
                </a:lnTo>
                <a:lnTo>
                  <a:pt x="15009" y="188529"/>
                </a:lnTo>
                <a:close/>
              </a:path>
              <a:path w="313054" h="332739">
                <a:moveTo>
                  <a:pt x="182735" y="181393"/>
                </a:moveTo>
                <a:lnTo>
                  <a:pt x="155801" y="169317"/>
                </a:lnTo>
                <a:lnTo>
                  <a:pt x="132736" y="152663"/>
                </a:lnTo>
                <a:lnTo>
                  <a:pt x="114034" y="132066"/>
                </a:lnTo>
                <a:lnTo>
                  <a:pt x="100185" y="108160"/>
                </a:lnTo>
                <a:lnTo>
                  <a:pt x="132195" y="108160"/>
                </a:lnTo>
                <a:lnTo>
                  <a:pt x="137849" y="117783"/>
                </a:lnTo>
                <a:lnTo>
                  <a:pt x="163534" y="140815"/>
                </a:lnTo>
                <a:lnTo>
                  <a:pt x="196994" y="156982"/>
                </a:lnTo>
                <a:lnTo>
                  <a:pt x="182735" y="181393"/>
                </a:lnTo>
                <a:close/>
              </a:path>
              <a:path w="313054" h="332739">
                <a:moveTo>
                  <a:pt x="263034" y="332367"/>
                </a:moveTo>
                <a:lnTo>
                  <a:pt x="51030" y="332367"/>
                </a:lnTo>
                <a:lnTo>
                  <a:pt x="51030" y="200546"/>
                </a:lnTo>
                <a:lnTo>
                  <a:pt x="81424" y="200546"/>
                </a:lnTo>
                <a:lnTo>
                  <a:pt x="81424" y="241106"/>
                </a:lnTo>
                <a:lnTo>
                  <a:pt x="263034" y="241106"/>
                </a:lnTo>
                <a:lnTo>
                  <a:pt x="263034" y="265518"/>
                </a:lnTo>
                <a:lnTo>
                  <a:pt x="81424" y="265518"/>
                </a:lnTo>
                <a:lnTo>
                  <a:pt x="81424" y="307580"/>
                </a:lnTo>
                <a:lnTo>
                  <a:pt x="263034" y="307580"/>
                </a:lnTo>
                <a:lnTo>
                  <a:pt x="263034" y="332367"/>
                </a:lnTo>
                <a:close/>
              </a:path>
              <a:path w="313054" h="332739">
                <a:moveTo>
                  <a:pt x="263034" y="241106"/>
                </a:moveTo>
                <a:lnTo>
                  <a:pt x="232641" y="241106"/>
                </a:lnTo>
                <a:lnTo>
                  <a:pt x="232641" y="200546"/>
                </a:lnTo>
                <a:lnTo>
                  <a:pt x="263034" y="200546"/>
                </a:lnTo>
                <a:lnTo>
                  <a:pt x="263034" y="241106"/>
                </a:lnTo>
                <a:close/>
              </a:path>
              <a:path w="313054" h="332739">
                <a:moveTo>
                  <a:pt x="263034" y="307580"/>
                </a:moveTo>
                <a:lnTo>
                  <a:pt x="232641" y="307580"/>
                </a:lnTo>
                <a:lnTo>
                  <a:pt x="232641" y="265518"/>
                </a:lnTo>
                <a:lnTo>
                  <a:pt x="263034" y="265518"/>
                </a:lnTo>
                <a:lnTo>
                  <a:pt x="263034" y="307580"/>
                </a:lnTo>
                <a:close/>
              </a:path>
              <a:path w="313054" h="332739">
                <a:moveTo>
                  <a:pt x="263034" y="184773"/>
                </a:moveTo>
                <a:lnTo>
                  <a:pt x="232266" y="184773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77740"/>
                </a:lnTo>
                <a:lnTo>
                  <a:pt x="312940" y="77740"/>
                </a:lnTo>
                <a:lnTo>
                  <a:pt x="312940" y="103277"/>
                </a:lnTo>
                <a:lnTo>
                  <a:pt x="263034" y="103277"/>
                </a:lnTo>
                <a:lnTo>
                  <a:pt x="263034" y="1847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638925" y="5932294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20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20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079045" y="5932669"/>
            <a:ext cx="285750" cy="332740"/>
          </a:xfrm>
          <a:custGeom>
            <a:avLst/>
            <a:gdLst/>
            <a:ahLst/>
            <a:cxnLst/>
            <a:rect l="l" t="t" r="r" b="b"/>
            <a:pathLst>
              <a:path w="285750" h="332739">
                <a:moveTo>
                  <a:pt x="273541" y="174258"/>
                </a:moveTo>
                <a:lnTo>
                  <a:pt x="242772" y="174258"/>
                </a:lnTo>
                <a:lnTo>
                  <a:pt x="242772" y="0"/>
                </a:lnTo>
                <a:lnTo>
                  <a:pt x="273541" y="0"/>
                </a:lnTo>
                <a:lnTo>
                  <a:pt x="273541" y="174258"/>
                </a:lnTo>
                <a:close/>
              </a:path>
              <a:path w="285750" h="332739">
                <a:moveTo>
                  <a:pt x="15759" y="170878"/>
                </a:moveTo>
                <a:lnTo>
                  <a:pt x="0" y="146842"/>
                </a:lnTo>
                <a:lnTo>
                  <a:pt x="34737" y="128833"/>
                </a:lnTo>
                <a:lnTo>
                  <a:pt x="61771" y="102761"/>
                </a:lnTo>
                <a:lnTo>
                  <a:pt x="79307" y="70845"/>
                </a:lnTo>
                <a:lnTo>
                  <a:pt x="85551" y="35302"/>
                </a:lnTo>
                <a:lnTo>
                  <a:pt x="85551" y="9764"/>
                </a:lnTo>
                <a:lnTo>
                  <a:pt x="116320" y="9764"/>
                </a:lnTo>
                <a:lnTo>
                  <a:pt x="116320" y="35302"/>
                </a:lnTo>
                <a:lnTo>
                  <a:pt x="122611" y="69055"/>
                </a:lnTo>
                <a:lnTo>
                  <a:pt x="133172" y="87129"/>
                </a:lnTo>
                <a:lnTo>
                  <a:pt x="101311" y="87129"/>
                </a:lnTo>
                <a:lnTo>
                  <a:pt x="87363" y="114526"/>
                </a:lnTo>
                <a:lnTo>
                  <a:pt x="67963" y="138157"/>
                </a:lnTo>
                <a:lnTo>
                  <a:pt x="43848" y="157211"/>
                </a:lnTo>
                <a:lnTo>
                  <a:pt x="15759" y="170878"/>
                </a:lnTo>
                <a:close/>
              </a:path>
              <a:path w="285750" h="332739">
                <a:moveTo>
                  <a:pt x="186113" y="164493"/>
                </a:moveTo>
                <a:lnTo>
                  <a:pt x="158721" y="151718"/>
                </a:lnTo>
                <a:lnTo>
                  <a:pt x="134988" y="134120"/>
                </a:lnTo>
                <a:lnTo>
                  <a:pt x="115617" y="112367"/>
                </a:lnTo>
                <a:lnTo>
                  <a:pt x="101311" y="87129"/>
                </a:lnTo>
                <a:lnTo>
                  <a:pt x="133172" y="87129"/>
                </a:lnTo>
                <a:lnTo>
                  <a:pt x="140194" y="99146"/>
                </a:lnTo>
                <a:lnTo>
                  <a:pt x="167134" y="123604"/>
                </a:lnTo>
                <a:lnTo>
                  <a:pt x="201497" y="140457"/>
                </a:lnTo>
                <a:lnTo>
                  <a:pt x="186113" y="164493"/>
                </a:lnTo>
                <a:close/>
              </a:path>
              <a:path w="285750" h="332739">
                <a:moveTo>
                  <a:pt x="285173" y="332742"/>
                </a:moveTo>
                <a:lnTo>
                  <a:pt x="56659" y="332742"/>
                </a:lnTo>
                <a:lnTo>
                  <a:pt x="56659" y="248993"/>
                </a:lnTo>
                <a:lnTo>
                  <a:pt x="243522" y="248993"/>
                </a:lnTo>
                <a:lnTo>
                  <a:pt x="243522" y="215569"/>
                </a:lnTo>
                <a:lnTo>
                  <a:pt x="55908" y="215569"/>
                </a:lnTo>
                <a:lnTo>
                  <a:pt x="55908" y="191158"/>
                </a:lnTo>
                <a:lnTo>
                  <a:pt x="273916" y="191158"/>
                </a:lnTo>
                <a:lnTo>
                  <a:pt x="273916" y="272278"/>
                </a:lnTo>
                <a:lnTo>
                  <a:pt x="87052" y="272278"/>
                </a:lnTo>
                <a:lnTo>
                  <a:pt x="87052" y="308331"/>
                </a:lnTo>
                <a:lnTo>
                  <a:pt x="285173" y="308331"/>
                </a:lnTo>
                <a:lnTo>
                  <a:pt x="285173" y="332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420127" y="5932294"/>
            <a:ext cx="288290" cy="336550"/>
          </a:xfrm>
          <a:custGeom>
            <a:avLst/>
            <a:gdLst/>
            <a:ahLst/>
            <a:cxnLst/>
            <a:rect l="l" t="t" r="r" b="b"/>
            <a:pathLst>
              <a:path w="288289" h="336550">
                <a:moveTo>
                  <a:pt x="285923" y="91635"/>
                </a:moveTo>
                <a:lnTo>
                  <a:pt x="256280" y="91635"/>
                </a:lnTo>
                <a:lnTo>
                  <a:pt x="256280" y="0"/>
                </a:lnTo>
                <a:lnTo>
                  <a:pt x="285923" y="0"/>
                </a:lnTo>
                <a:lnTo>
                  <a:pt x="285923" y="91635"/>
                </a:lnTo>
                <a:close/>
              </a:path>
              <a:path w="288289" h="336550">
                <a:moveTo>
                  <a:pt x="213504" y="201298"/>
                </a:moveTo>
                <a:lnTo>
                  <a:pt x="184236" y="201298"/>
                </a:lnTo>
                <a:lnTo>
                  <a:pt x="184236" y="6760"/>
                </a:lnTo>
                <a:lnTo>
                  <a:pt x="213504" y="6760"/>
                </a:lnTo>
                <a:lnTo>
                  <a:pt x="213504" y="91635"/>
                </a:lnTo>
                <a:lnTo>
                  <a:pt x="285923" y="91635"/>
                </a:lnTo>
                <a:lnTo>
                  <a:pt x="285923" y="116797"/>
                </a:lnTo>
                <a:lnTo>
                  <a:pt x="213504" y="116797"/>
                </a:lnTo>
                <a:lnTo>
                  <a:pt x="213504" y="201298"/>
                </a:lnTo>
                <a:close/>
              </a:path>
              <a:path w="288289" h="336550">
                <a:moveTo>
                  <a:pt x="285923" y="213315"/>
                </a:moveTo>
                <a:lnTo>
                  <a:pt x="256280" y="213315"/>
                </a:lnTo>
                <a:lnTo>
                  <a:pt x="256280" y="116797"/>
                </a:lnTo>
                <a:lnTo>
                  <a:pt x="285923" y="116797"/>
                </a:lnTo>
                <a:lnTo>
                  <a:pt x="285923" y="213315"/>
                </a:lnTo>
                <a:close/>
              </a:path>
              <a:path w="288289" h="336550">
                <a:moveTo>
                  <a:pt x="100936" y="40184"/>
                </a:moveTo>
                <a:lnTo>
                  <a:pt x="70542" y="40184"/>
                </a:lnTo>
                <a:lnTo>
                  <a:pt x="70542" y="2628"/>
                </a:lnTo>
                <a:lnTo>
                  <a:pt x="100936" y="2628"/>
                </a:lnTo>
                <a:lnTo>
                  <a:pt x="100936" y="40184"/>
                </a:lnTo>
                <a:close/>
              </a:path>
              <a:path w="288289" h="336550">
                <a:moveTo>
                  <a:pt x="171103" y="64595"/>
                </a:moveTo>
                <a:lnTo>
                  <a:pt x="0" y="64595"/>
                </a:lnTo>
                <a:lnTo>
                  <a:pt x="0" y="40184"/>
                </a:lnTo>
                <a:lnTo>
                  <a:pt x="171103" y="40184"/>
                </a:lnTo>
                <a:lnTo>
                  <a:pt x="171103" y="64595"/>
                </a:lnTo>
                <a:close/>
              </a:path>
              <a:path w="288289" h="336550">
                <a:moveTo>
                  <a:pt x="85927" y="197542"/>
                </a:moveTo>
                <a:lnTo>
                  <a:pt x="56782" y="193470"/>
                </a:lnTo>
                <a:lnTo>
                  <a:pt x="34005" y="181863"/>
                </a:lnTo>
                <a:lnTo>
                  <a:pt x="19177" y="163636"/>
                </a:lnTo>
                <a:lnTo>
                  <a:pt x="13883" y="139706"/>
                </a:lnTo>
                <a:lnTo>
                  <a:pt x="19177" y="116152"/>
                </a:lnTo>
                <a:lnTo>
                  <a:pt x="34005" y="98020"/>
                </a:lnTo>
                <a:lnTo>
                  <a:pt x="56782" y="86366"/>
                </a:lnTo>
                <a:lnTo>
                  <a:pt x="85927" y="82246"/>
                </a:lnTo>
                <a:lnTo>
                  <a:pt x="115013" y="86366"/>
                </a:lnTo>
                <a:lnTo>
                  <a:pt x="137661" y="98020"/>
                </a:lnTo>
                <a:lnTo>
                  <a:pt x="143445" y="105155"/>
                </a:lnTo>
                <a:lnTo>
                  <a:pt x="85927" y="105155"/>
                </a:lnTo>
                <a:lnTo>
                  <a:pt x="67769" y="107649"/>
                </a:lnTo>
                <a:lnTo>
                  <a:pt x="53798" y="114685"/>
                </a:lnTo>
                <a:lnTo>
                  <a:pt x="44822" y="125594"/>
                </a:lnTo>
                <a:lnTo>
                  <a:pt x="41650" y="139706"/>
                </a:lnTo>
                <a:lnTo>
                  <a:pt x="44822" y="154036"/>
                </a:lnTo>
                <a:lnTo>
                  <a:pt x="53798" y="165056"/>
                </a:lnTo>
                <a:lnTo>
                  <a:pt x="67769" y="172133"/>
                </a:lnTo>
                <a:lnTo>
                  <a:pt x="85927" y="174633"/>
                </a:lnTo>
                <a:lnTo>
                  <a:pt x="143491" y="174633"/>
                </a:lnTo>
                <a:lnTo>
                  <a:pt x="137661" y="181863"/>
                </a:lnTo>
                <a:lnTo>
                  <a:pt x="115013" y="193470"/>
                </a:lnTo>
                <a:lnTo>
                  <a:pt x="85927" y="197542"/>
                </a:lnTo>
                <a:close/>
              </a:path>
              <a:path w="288289" h="336550">
                <a:moveTo>
                  <a:pt x="143491" y="174633"/>
                </a:moveTo>
                <a:lnTo>
                  <a:pt x="85927" y="174633"/>
                </a:lnTo>
                <a:lnTo>
                  <a:pt x="103926" y="172133"/>
                </a:lnTo>
                <a:lnTo>
                  <a:pt x="117915" y="165056"/>
                </a:lnTo>
                <a:lnTo>
                  <a:pt x="126979" y="154036"/>
                </a:lnTo>
                <a:lnTo>
                  <a:pt x="130204" y="139706"/>
                </a:lnTo>
                <a:lnTo>
                  <a:pt x="126979" y="125594"/>
                </a:lnTo>
                <a:lnTo>
                  <a:pt x="117915" y="114685"/>
                </a:lnTo>
                <a:lnTo>
                  <a:pt x="103926" y="107649"/>
                </a:lnTo>
                <a:lnTo>
                  <a:pt x="85927" y="105155"/>
                </a:lnTo>
                <a:lnTo>
                  <a:pt x="143445" y="105155"/>
                </a:lnTo>
                <a:lnTo>
                  <a:pt x="152360" y="116152"/>
                </a:lnTo>
                <a:lnTo>
                  <a:pt x="157595" y="139706"/>
                </a:lnTo>
                <a:lnTo>
                  <a:pt x="152360" y="163636"/>
                </a:lnTo>
                <a:lnTo>
                  <a:pt x="143491" y="174633"/>
                </a:lnTo>
                <a:close/>
              </a:path>
              <a:path w="288289" h="336550">
                <a:moveTo>
                  <a:pt x="175231" y="336498"/>
                </a:moveTo>
                <a:lnTo>
                  <a:pt x="128040" y="332625"/>
                </a:lnTo>
                <a:lnTo>
                  <a:pt x="92634" y="321288"/>
                </a:lnTo>
                <a:lnTo>
                  <a:pt x="70384" y="302909"/>
                </a:lnTo>
                <a:lnTo>
                  <a:pt x="62663" y="277911"/>
                </a:lnTo>
                <a:lnTo>
                  <a:pt x="70384" y="252696"/>
                </a:lnTo>
                <a:lnTo>
                  <a:pt x="92634" y="234206"/>
                </a:lnTo>
                <a:lnTo>
                  <a:pt x="128040" y="222827"/>
                </a:lnTo>
                <a:lnTo>
                  <a:pt x="175231" y="218949"/>
                </a:lnTo>
                <a:lnTo>
                  <a:pt x="222422" y="222827"/>
                </a:lnTo>
                <a:lnTo>
                  <a:pt x="257828" y="234206"/>
                </a:lnTo>
                <a:lnTo>
                  <a:pt x="267940" y="242609"/>
                </a:lnTo>
                <a:lnTo>
                  <a:pt x="175231" y="242609"/>
                </a:lnTo>
                <a:lnTo>
                  <a:pt x="140704" y="244956"/>
                </a:lnTo>
                <a:lnTo>
                  <a:pt x="114866" y="251810"/>
                </a:lnTo>
                <a:lnTo>
                  <a:pt x="98667" y="262889"/>
                </a:lnTo>
                <a:lnTo>
                  <a:pt x="93056" y="277911"/>
                </a:lnTo>
                <a:lnTo>
                  <a:pt x="98667" y="292716"/>
                </a:lnTo>
                <a:lnTo>
                  <a:pt x="114866" y="303684"/>
                </a:lnTo>
                <a:lnTo>
                  <a:pt x="140704" y="310496"/>
                </a:lnTo>
                <a:lnTo>
                  <a:pt x="175231" y="312838"/>
                </a:lnTo>
                <a:lnTo>
                  <a:pt x="268058" y="312838"/>
                </a:lnTo>
                <a:lnTo>
                  <a:pt x="257828" y="321288"/>
                </a:lnTo>
                <a:lnTo>
                  <a:pt x="222422" y="332625"/>
                </a:lnTo>
                <a:lnTo>
                  <a:pt x="175231" y="336498"/>
                </a:lnTo>
                <a:close/>
              </a:path>
              <a:path w="288289" h="336550">
                <a:moveTo>
                  <a:pt x="268058" y="312838"/>
                </a:moveTo>
                <a:lnTo>
                  <a:pt x="175231" y="312838"/>
                </a:lnTo>
                <a:lnTo>
                  <a:pt x="209541" y="310496"/>
                </a:lnTo>
                <a:lnTo>
                  <a:pt x="235267" y="303684"/>
                </a:lnTo>
                <a:lnTo>
                  <a:pt x="251426" y="292716"/>
                </a:lnTo>
                <a:lnTo>
                  <a:pt x="257031" y="277911"/>
                </a:lnTo>
                <a:lnTo>
                  <a:pt x="251426" y="262889"/>
                </a:lnTo>
                <a:lnTo>
                  <a:pt x="235267" y="251810"/>
                </a:lnTo>
                <a:lnTo>
                  <a:pt x="209541" y="244956"/>
                </a:lnTo>
                <a:lnTo>
                  <a:pt x="175231" y="242609"/>
                </a:lnTo>
                <a:lnTo>
                  <a:pt x="267940" y="242609"/>
                </a:lnTo>
                <a:lnTo>
                  <a:pt x="280078" y="252696"/>
                </a:lnTo>
                <a:lnTo>
                  <a:pt x="287799" y="277911"/>
                </a:lnTo>
                <a:lnTo>
                  <a:pt x="280078" y="302909"/>
                </a:lnTo>
                <a:lnTo>
                  <a:pt x="268058" y="3128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769464" y="5931918"/>
            <a:ext cx="272415" cy="338455"/>
          </a:xfrm>
          <a:custGeom>
            <a:avLst/>
            <a:gdLst/>
            <a:ahLst/>
            <a:cxnLst/>
            <a:rect l="l" t="t" r="r" b="b"/>
            <a:pathLst>
              <a:path w="272414" h="338454">
                <a:moveTo>
                  <a:pt x="196619" y="170878"/>
                </a:moveTo>
                <a:lnTo>
                  <a:pt x="24765" y="170878"/>
                </a:lnTo>
                <a:lnTo>
                  <a:pt x="24765" y="31922"/>
                </a:lnTo>
                <a:lnTo>
                  <a:pt x="195118" y="31922"/>
                </a:lnTo>
                <a:lnTo>
                  <a:pt x="195118" y="57460"/>
                </a:lnTo>
                <a:lnTo>
                  <a:pt x="55158" y="57460"/>
                </a:lnTo>
                <a:lnTo>
                  <a:pt x="55158" y="145715"/>
                </a:lnTo>
                <a:lnTo>
                  <a:pt x="196619" y="145715"/>
                </a:lnTo>
                <a:lnTo>
                  <a:pt x="196619" y="170878"/>
                </a:lnTo>
                <a:close/>
              </a:path>
              <a:path w="272414" h="338454">
                <a:moveTo>
                  <a:pt x="3752" y="264767"/>
                </a:moveTo>
                <a:lnTo>
                  <a:pt x="0" y="238853"/>
                </a:lnTo>
                <a:lnTo>
                  <a:pt x="69124" y="238378"/>
                </a:lnTo>
                <a:lnTo>
                  <a:pt x="93431" y="237726"/>
                </a:lnTo>
                <a:lnTo>
                  <a:pt x="93431" y="170878"/>
                </a:lnTo>
                <a:lnTo>
                  <a:pt x="124200" y="170878"/>
                </a:lnTo>
                <a:lnTo>
                  <a:pt x="124200" y="236600"/>
                </a:lnTo>
                <a:lnTo>
                  <a:pt x="219964" y="236600"/>
                </a:lnTo>
                <a:lnTo>
                  <a:pt x="221759" y="251998"/>
                </a:lnTo>
                <a:lnTo>
                  <a:pt x="165639" y="258746"/>
                </a:lnTo>
                <a:lnTo>
                  <a:pt x="109097" y="262607"/>
                </a:lnTo>
                <a:lnTo>
                  <a:pt x="54384" y="264356"/>
                </a:lnTo>
                <a:lnTo>
                  <a:pt x="3752" y="264767"/>
                </a:lnTo>
                <a:close/>
              </a:path>
              <a:path w="272414" h="338454">
                <a:moveTo>
                  <a:pt x="219964" y="236600"/>
                </a:moveTo>
                <a:lnTo>
                  <a:pt x="124200" y="236600"/>
                </a:lnTo>
                <a:lnTo>
                  <a:pt x="148426" y="235379"/>
                </a:lnTo>
                <a:lnTo>
                  <a:pt x="172511" y="233877"/>
                </a:lnTo>
                <a:lnTo>
                  <a:pt x="196173" y="231952"/>
                </a:lnTo>
                <a:lnTo>
                  <a:pt x="219133" y="229464"/>
                </a:lnTo>
                <a:lnTo>
                  <a:pt x="219964" y="236600"/>
                </a:lnTo>
                <a:close/>
              </a:path>
              <a:path w="272414" h="338454">
                <a:moveTo>
                  <a:pt x="272040" y="338000"/>
                </a:moveTo>
                <a:lnTo>
                  <a:pt x="241271" y="338000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118426" y="5932294"/>
            <a:ext cx="271780" cy="337820"/>
          </a:xfrm>
          <a:custGeom>
            <a:avLst/>
            <a:gdLst/>
            <a:ahLst/>
            <a:cxnLst/>
            <a:rect l="l" t="t" r="r" b="b"/>
            <a:pathLst>
              <a:path w="271779" h="337820">
                <a:moveTo>
                  <a:pt x="271289" y="128440"/>
                </a:moveTo>
                <a:lnTo>
                  <a:pt x="240521" y="128440"/>
                </a:lnTo>
                <a:lnTo>
                  <a:pt x="240521" y="0"/>
                </a:lnTo>
                <a:lnTo>
                  <a:pt x="271289" y="0"/>
                </a:lnTo>
                <a:lnTo>
                  <a:pt x="271289" y="128440"/>
                </a:lnTo>
                <a:close/>
              </a:path>
              <a:path w="271779" h="337820">
                <a:moveTo>
                  <a:pt x="84051" y="261011"/>
                </a:moveTo>
                <a:lnTo>
                  <a:pt x="50180" y="252731"/>
                </a:lnTo>
                <a:lnTo>
                  <a:pt x="23592" y="229136"/>
                </a:lnTo>
                <a:lnTo>
                  <a:pt x="6220" y="192091"/>
                </a:lnTo>
                <a:lnTo>
                  <a:pt x="0" y="143462"/>
                </a:lnTo>
                <a:lnTo>
                  <a:pt x="6220" y="94833"/>
                </a:lnTo>
                <a:lnTo>
                  <a:pt x="23592" y="57788"/>
                </a:lnTo>
                <a:lnTo>
                  <a:pt x="50180" y="34193"/>
                </a:lnTo>
                <a:lnTo>
                  <a:pt x="84051" y="25913"/>
                </a:lnTo>
                <a:lnTo>
                  <a:pt x="115535" y="33060"/>
                </a:lnTo>
                <a:lnTo>
                  <a:pt x="140898" y="53516"/>
                </a:lnTo>
                <a:lnTo>
                  <a:pt x="141001" y="53704"/>
                </a:lnTo>
                <a:lnTo>
                  <a:pt x="84051" y="53704"/>
                </a:lnTo>
                <a:lnTo>
                  <a:pt x="61877" y="60071"/>
                </a:lnTo>
                <a:lnTo>
                  <a:pt x="44558" y="78162"/>
                </a:lnTo>
                <a:lnTo>
                  <a:pt x="33289" y="106464"/>
                </a:lnTo>
                <a:lnTo>
                  <a:pt x="29267" y="143462"/>
                </a:lnTo>
                <a:lnTo>
                  <a:pt x="33289" y="180677"/>
                </a:lnTo>
                <a:lnTo>
                  <a:pt x="44558" y="209090"/>
                </a:lnTo>
                <a:lnTo>
                  <a:pt x="61877" y="227223"/>
                </a:lnTo>
                <a:lnTo>
                  <a:pt x="84051" y="233595"/>
                </a:lnTo>
                <a:lnTo>
                  <a:pt x="140360" y="233595"/>
                </a:lnTo>
                <a:lnTo>
                  <a:pt x="116432" y="253523"/>
                </a:lnTo>
                <a:lnTo>
                  <a:pt x="84051" y="261011"/>
                </a:lnTo>
                <a:close/>
              </a:path>
              <a:path w="271779" h="337820">
                <a:moveTo>
                  <a:pt x="140360" y="233595"/>
                </a:moveTo>
                <a:lnTo>
                  <a:pt x="84051" y="233595"/>
                </a:lnTo>
                <a:lnTo>
                  <a:pt x="106007" y="227223"/>
                </a:lnTo>
                <a:lnTo>
                  <a:pt x="123215" y="209090"/>
                </a:lnTo>
                <a:lnTo>
                  <a:pt x="134442" y="180677"/>
                </a:lnTo>
                <a:lnTo>
                  <a:pt x="138459" y="143462"/>
                </a:lnTo>
                <a:lnTo>
                  <a:pt x="134442" y="106464"/>
                </a:lnTo>
                <a:lnTo>
                  <a:pt x="123215" y="78162"/>
                </a:lnTo>
                <a:lnTo>
                  <a:pt x="106007" y="60071"/>
                </a:lnTo>
                <a:lnTo>
                  <a:pt x="84051" y="53704"/>
                </a:lnTo>
                <a:lnTo>
                  <a:pt x="141001" y="53704"/>
                </a:lnTo>
                <a:lnTo>
                  <a:pt x="158662" y="85802"/>
                </a:lnTo>
                <a:lnTo>
                  <a:pt x="167351" y="128440"/>
                </a:lnTo>
                <a:lnTo>
                  <a:pt x="271289" y="128440"/>
                </a:lnTo>
                <a:lnTo>
                  <a:pt x="271289" y="153602"/>
                </a:lnTo>
                <a:lnTo>
                  <a:pt x="167351" y="153602"/>
                </a:lnTo>
                <a:lnTo>
                  <a:pt x="159665" y="198270"/>
                </a:lnTo>
                <a:lnTo>
                  <a:pt x="142164" y="232093"/>
                </a:lnTo>
                <a:lnTo>
                  <a:pt x="140360" y="233595"/>
                </a:lnTo>
                <a:close/>
              </a:path>
              <a:path w="271779" h="337820">
                <a:moveTo>
                  <a:pt x="271289" y="337624"/>
                </a:moveTo>
                <a:lnTo>
                  <a:pt x="240521" y="337624"/>
                </a:lnTo>
                <a:lnTo>
                  <a:pt x="240521" y="153602"/>
                </a:lnTo>
                <a:lnTo>
                  <a:pt x="271289" y="153602"/>
                </a:lnTo>
                <a:lnTo>
                  <a:pt x="271289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553574" y="5960836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29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29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29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769330" y="596083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986962" y="5932294"/>
            <a:ext cx="280035" cy="332740"/>
          </a:xfrm>
          <a:custGeom>
            <a:avLst/>
            <a:gdLst/>
            <a:ahLst/>
            <a:cxnLst/>
            <a:rect l="l" t="t" r="r" b="b"/>
            <a:pathLst>
              <a:path w="280035" h="332739">
                <a:moveTo>
                  <a:pt x="268287" y="172755"/>
                </a:moveTo>
                <a:lnTo>
                  <a:pt x="237519" y="172755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72755"/>
                </a:lnTo>
                <a:close/>
              </a:path>
              <a:path w="280035" h="332739">
                <a:moveTo>
                  <a:pt x="86677" y="161489"/>
                </a:moveTo>
                <a:lnTo>
                  <a:pt x="51922" y="156102"/>
                </a:lnTo>
                <a:lnTo>
                  <a:pt x="24483" y="140927"/>
                </a:lnTo>
                <a:lnTo>
                  <a:pt x="6472" y="117443"/>
                </a:lnTo>
                <a:lnTo>
                  <a:pt x="0" y="87129"/>
                </a:lnTo>
                <a:lnTo>
                  <a:pt x="6472" y="56538"/>
                </a:lnTo>
                <a:lnTo>
                  <a:pt x="24483" y="32814"/>
                </a:lnTo>
                <a:lnTo>
                  <a:pt x="51922" y="17469"/>
                </a:lnTo>
                <a:lnTo>
                  <a:pt x="86677" y="12017"/>
                </a:lnTo>
                <a:lnTo>
                  <a:pt x="121491" y="17469"/>
                </a:lnTo>
                <a:lnTo>
                  <a:pt x="149059" y="32814"/>
                </a:lnTo>
                <a:lnTo>
                  <a:pt x="152397" y="37180"/>
                </a:lnTo>
                <a:lnTo>
                  <a:pt x="86677" y="37180"/>
                </a:lnTo>
                <a:lnTo>
                  <a:pt x="63993" y="40865"/>
                </a:lnTo>
                <a:lnTo>
                  <a:pt x="45918" y="51169"/>
                </a:lnTo>
                <a:lnTo>
                  <a:pt x="33963" y="66966"/>
                </a:lnTo>
                <a:lnTo>
                  <a:pt x="29643" y="87129"/>
                </a:lnTo>
                <a:lnTo>
                  <a:pt x="33963" y="107074"/>
                </a:lnTo>
                <a:lnTo>
                  <a:pt x="45918" y="122759"/>
                </a:lnTo>
                <a:lnTo>
                  <a:pt x="63993" y="133023"/>
                </a:lnTo>
                <a:lnTo>
                  <a:pt x="86677" y="136702"/>
                </a:lnTo>
                <a:lnTo>
                  <a:pt x="152322" y="136702"/>
                </a:lnTo>
                <a:lnTo>
                  <a:pt x="149059" y="140927"/>
                </a:lnTo>
                <a:lnTo>
                  <a:pt x="121491" y="156102"/>
                </a:lnTo>
                <a:lnTo>
                  <a:pt x="86677" y="161489"/>
                </a:lnTo>
                <a:close/>
              </a:path>
              <a:path w="280035" h="332739">
                <a:moveTo>
                  <a:pt x="152322" y="136702"/>
                </a:moveTo>
                <a:lnTo>
                  <a:pt x="86677" y="136702"/>
                </a:lnTo>
                <a:lnTo>
                  <a:pt x="109519" y="133023"/>
                </a:lnTo>
                <a:lnTo>
                  <a:pt x="127577" y="122759"/>
                </a:lnTo>
                <a:lnTo>
                  <a:pt x="139444" y="107074"/>
                </a:lnTo>
                <a:lnTo>
                  <a:pt x="143712" y="87129"/>
                </a:lnTo>
                <a:lnTo>
                  <a:pt x="139444" y="66966"/>
                </a:lnTo>
                <a:lnTo>
                  <a:pt x="127577" y="51169"/>
                </a:lnTo>
                <a:lnTo>
                  <a:pt x="109519" y="40865"/>
                </a:lnTo>
                <a:lnTo>
                  <a:pt x="86677" y="37180"/>
                </a:lnTo>
                <a:lnTo>
                  <a:pt x="152397" y="37180"/>
                </a:lnTo>
                <a:lnTo>
                  <a:pt x="167199" y="56538"/>
                </a:lnTo>
                <a:lnTo>
                  <a:pt x="173730" y="87129"/>
                </a:lnTo>
                <a:lnTo>
                  <a:pt x="167199" y="117443"/>
                </a:lnTo>
                <a:lnTo>
                  <a:pt x="152322" y="136702"/>
                </a:lnTo>
                <a:close/>
              </a:path>
              <a:path w="280035" h="332739">
                <a:moveTo>
                  <a:pt x="279544" y="332367"/>
                </a:moveTo>
                <a:lnTo>
                  <a:pt x="51030" y="332367"/>
                </a:lnTo>
                <a:lnTo>
                  <a:pt x="51030" y="247866"/>
                </a:lnTo>
                <a:lnTo>
                  <a:pt x="237894" y="247866"/>
                </a:lnTo>
                <a:lnTo>
                  <a:pt x="237894" y="213691"/>
                </a:lnTo>
                <a:lnTo>
                  <a:pt x="50280" y="213691"/>
                </a:lnTo>
                <a:lnTo>
                  <a:pt x="50280" y="189280"/>
                </a:lnTo>
                <a:lnTo>
                  <a:pt x="268287" y="189280"/>
                </a:lnTo>
                <a:lnTo>
                  <a:pt x="268287" y="270775"/>
                </a:lnTo>
                <a:lnTo>
                  <a:pt x="81424" y="270775"/>
                </a:lnTo>
                <a:lnTo>
                  <a:pt x="81424" y="307955"/>
                </a:lnTo>
                <a:lnTo>
                  <a:pt x="279544" y="307955"/>
                </a:lnTo>
                <a:lnTo>
                  <a:pt x="279544" y="332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426728" y="5932294"/>
            <a:ext cx="288925" cy="336550"/>
          </a:xfrm>
          <a:custGeom>
            <a:avLst/>
            <a:gdLst/>
            <a:ahLst/>
            <a:cxnLst/>
            <a:rect l="l" t="t" r="r" b="b"/>
            <a:pathLst>
              <a:path w="288925" h="336550">
                <a:moveTo>
                  <a:pt x="220633" y="319222"/>
                </a:moveTo>
                <a:lnTo>
                  <a:pt x="191366" y="319222"/>
                </a:lnTo>
                <a:lnTo>
                  <a:pt x="191366" y="158484"/>
                </a:lnTo>
                <a:lnTo>
                  <a:pt x="139959" y="158484"/>
                </a:lnTo>
                <a:lnTo>
                  <a:pt x="139959" y="132946"/>
                </a:lnTo>
                <a:lnTo>
                  <a:pt x="191366" y="132946"/>
                </a:lnTo>
                <a:lnTo>
                  <a:pt x="191366" y="7886"/>
                </a:lnTo>
                <a:lnTo>
                  <a:pt x="220633" y="7886"/>
                </a:lnTo>
                <a:lnTo>
                  <a:pt x="220633" y="319222"/>
                </a:lnTo>
                <a:close/>
              </a:path>
              <a:path w="288925" h="336550">
                <a:moveTo>
                  <a:pt x="100936" y="61966"/>
                </a:moveTo>
                <a:lnTo>
                  <a:pt x="71293" y="61966"/>
                </a:lnTo>
                <a:lnTo>
                  <a:pt x="71293" y="12017"/>
                </a:lnTo>
                <a:lnTo>
                  <a:pt x="100936" y="12017"/>
                </a:lnTo>
                <a:lnTo>
                  <a:pt x="100936" y="61966"/>
                </a:lnTo>
                <a:close/>
              </a:path>
              <a:path w="288925" h="336550">
                <a:moveTo>
                  <a:pt x="162848" y="87504"/>
                </a:moveTo>
                <a:lnTo>
                  <a:pt x="9005" y="87504"/>
                </a:lnTo>
                <a:lnTo>
                  <a:pt x="9005" y="61966"/>
                </a:lnTo>
                <a:lnTo>
                  <a:pt x="162848" y="61966"/>
                </a:lnTo>
                <a:lnTo>
                  <a:pt x="162848" y="87504"/>
                </a:lnTo>
                <a:close/>
              </a:path>
              <a:path w="288925" h="336550">
                <a:moveTo>
                  <a:pt x="18010" y="267771"/>
                </a:moveTo>
                <a:lnTo>
                  <a:pt x="0" y="244862"/>
                </a:lnTo>
                <a:lnTo>
                  <a:pt x="30293" y="219154"/>
                </a:lnTo>
                <a:lnTo>
                  <a:pt x="52672" y="184820"/>
                </a:lnTo>
                <a:lnTo>
                  <a:pt x="66538" y="145205"/>
                </a:lnTo>
                <a:lnTo>
                  <a:pt x="71293" y="103653"/>
                </a:lnTo>
                <a:lnTo>
                  <a:pt x="71293" y="87504"/>
                </a:lnTo>
                <a:lnTo>
                  <a:pt x="100561" y="87504"/>
                </a:lnTo>
                <a:lnTo>
                  <a:pt x="100561" y="103653"/>
                </a:lnTo>
                <a:lnTo>
                  <a:pt x="105491" y="143767"/>
                </a:lnTo>
                <a:lnTo>
                  <a:pt x="114458" y="167497"/>
                </a:lnTo>
                <a:lnTo>
                  <a:pt x="86302" y="167497"/>
                </a:lnTo>
                <a:lnTo>
                  <a:pt x="75368" y="198428"/>
                </a:lnTo>
                <a:lnTo>
                  <a:pt x="60177" y="226225"/>
                </a:lnTo>
                <a:lnTo>
                  <a:pt x="40976" y="249727"/>
                </a:lnTo>
                <a:lnTo>
                  <a:pt x="18010" y="267771"/>
                </a:lnTo>
                <a:close/>
              </a:path>
              <a:path w="288925" h="336550">
                <a:moveTo>
                  <a:pt x="155344" y="260635"/>
                </a:moveTo>
                <a:lnTo>
                  <a:pt x="132525" y="244023"/>
                </a:lnTo>
                <a:lnTo>
                  <a:pt x="113225" y="222376"/>
                </a:lnTo>
                <a:lnTo>
                  <a:pt x="97723" y="196574"/>
                </a:lnTo>
                <a:lnTo>
                  <a:pt x="86302" y="167497"/>
                </a:lnTo>
                <a:lnTo>
                  <a:pt x="114458" y="167497"/>
                </a:lnTo>
                <a:lnTo>
                  <a:pt x="119744" y="181487"/>
                </a:lnTo>
                <a:lnTo>
                  <a:pt x="142510" y="213714"/>
                </a:lnTo>
                <a:lnTo>
                  <a:pt x="172980" y="237351"/>
                </a:lnTo>
                <a:lnTo>
                  <a:pt x="155344" y="260635"/>
                </a:lnTo>
                <a:close/>
              </a:path>
              <a:path w="288925" h="336550">
                <a:moveTo>
                  <a:pt x="288550" y="336498"/>
                </a:moveTo>
                <a:lnTo>
                  <a:pt x="258907" y="336498"/>
                </a:lnTo>
                <a:lnTo>
                  <a:pt x="258907" y="0"/>
                </a:lnTo>
                <a:lnTo>
                  <a:pt x="288550" y="0"/>
                </a:lnTo>
                <a:lnTo>
                  <a:pt x="288550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774939" y="5966469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4">
                <a:moveTo>
                  <a:pt x="252153" y="205804"/>
                </a:moveTo>
                <a:lnTo>
                  <a:pt x="222134" y="202800"/>
                </a:lnTo>
                <a:lnTo>
                  <a:pt x="226872" y="179380"/>
                </a:lnTo>
                <a:lnTo>
                  <a:pt x="230483" y="157404"/>
                </a:lnTo>
                <a:lnTo>
                  <a:pt x="233110" y="136626"/>
                </a:lnTo>
                <a:lnTo>
                  <a:pt x="234892" y="116797"/>
                </a:lnTo>
                <a:lnTo>
                  <a:pt x="29907" y="116797"/>
                </a:lnTo>
                <a:lnTo>
                  <a:pt x="27391" y="102526"/>
                </a:lnTo>
                <a:lnTo>
                  <a:pt x="236018" y="93513"/>
                </a:lnTo>
                <a:lnTo>
                  <a:pt x="236452" y="80339"/>
                </a:lnTo>
                <a:lnTo>
                  <a:pt x="236674" y="67271"/>
                </a:lnTo>
                <a:lnTo>
                  <a:pt x="236768" y="25162"/>
                </a:lnTo>
                <a:lnTo>
                  <a:pt x="36021" y="25162"/>
                </a:lnTo>
                <a:lnTo>
                  <a:pt x="36021" y="0"/>
                </a:lnTo>
                <a:lnTo>
                  <a:pt x="266787" y="0"/>
                </a:lnTo>
                <a:lnTo>
                  <a:pt x="266707" y="54273"/>
                </a:lnTo>
                <a:lnTo>
                  <a:pt x="266558" y="78367"/>
                </a:lnTo>
                <a:lnTo>
                  <a:pt x="264957" y="116375"/>
                </a:lnTo>
                <a:lnTo>
                  <a:pt x="264913" y="116797"/>
                </a:lnTo>
                <a:lnTo>
                  <a:pt x="234892" y="116797"/>
                </a:lnTo>
                <a:lnTo>
                  <a:pt x="31894" y="128064"/>
                </a:lnTo>
                <a:lnTo>
                  <a:pt x="263736" y="128064"/>
                </a:lnTo>
                <a:lnTo>
                  <a:pt x="260613" y="157974"/>
                </a:lnTo>
                <a:lnTo>
                  <a:pt x="252153" y="205804"/>
                </a:lnTo>
                <a:close/>
              </a:path>
              <a:path w="304800" h="255904">
                <a:moveTo>
                  <a:pt x="304309" y="255753"/>
                </a:moveTo>
                <a:lnTo>
                  <a:pt x="0" y="255753"/>
                </a:lnTo>
                <a:lnTo>
                  <a:pt x="0" y="230591"/>
                </a:lnTo>
                <a:lnTo>
                  <a:pt x="304309" y="230591"/>
                </a:lnTo>
                <a:lnTo>
                  <a:pt x="304309" y="255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224807" y="5930416"/>
            <a:ext cx="305435" cy="339725"/>
          </a:xfrm>
          <a:custGeom>
            <a:avLst/>
            <a:gdLst/>
            <a:ahLst/>
            <a:cxnLst/>
            <a:rect l="l" t="t" r="r" b="b"/>
            <a:pathLst>
              <a:path w="305434" h="339725">
                <a:moveTo>
                  <a:pt x="167726" y="40560"/>
                </a:moveTo>
                <a:lnTo>
                  <a:pt x="136582" y="40560"/>
                </a:lnTo>
                <a:lnTo>
                  <a:pt x="136582" y="0"/>
                </a:lnTo>
                <a:lnTo>
                  <a:pt x="167726" y="0"/>
                </a:lnTo>
                <a:lnTo>
                  <a:pt x="167726" y="40560"/>
                </a:lnTo>
                <a:close/>
              </a:path>
              <a:path w="305434" h="339725">
                <a:moveTo>
                  <a:pt x="286298" y="65346"/>
                </a:moveTo>
                <a:lnTo>
                  <a:pt x="15759" y="65346"/>
                </a:lnTo>
                <a:lnTo>
                  <a:pt x="15759" y="40560"/>
                </a:lnTo>
                <a:lnTo>
                  <a:pt x="286298" y="40560"/>
                </a:lnTo>
                <a:lnTo>
                  <a:pt x="286298" y="65346"/>
                </a:lnTo>
                <a:close/>
              </a:path>
              <a:path w="305434" h="339725">
                <a:moveTo>
                  <a:pt x="152342" y="196791"/>
                </a:moveTo>
                <a:lnTo>
                  <a:pt x="106253" y="193117"/>
                </a:lnTo>
                <a:lnTo>
                  <a:pt x="71809" y="182332"/>
                </a:lnTo>
                <a:lnTo>
                  <a:pt x="50239" y="164786"/>
                </a:lnTo>
                <a:lnTo>
                  <a:pt x="42775" y="140833"/>
                </a:lnTo>
                <a:lnTo>
                  <a:pt x="50239" y="116821"/>
                </a:lnTo>
                <a:lnTo>
                  <a:pt x="71809" y="99146"/>
                </a:lnTo>
                <a:lnTo>
                  <a:pt x="106253" y="88232"/>
                </a:lnTo>
                <a:lnTo>
                  <a:pt x="152342" y="84500"/>
                </a:lnTo>
                <a:lnTo>
                  <a:pt x="197997" y="88232"/>
                </a:lnTo>
                <a:lnTo>
                  <a:pt x="232219" y="99146"/>
                </a:lnTo>
                <a:lnTo>
                  <a:pt x="243176" y="108160"/>
                </a:lnTo>
                <a:lnTo>
                  <a:pt x="152342" y="108160"/>
                </a:lnTo>
                <a:lnTo>
                  <a:pt x="119469" y="110360"/>
                </a:lnTo>
                <a:lnTo>
                  <a:pt x="95073" y="116750"/>
                </a:lnTo>
                <a:lnTo>
                  <a:pt x="79894" y="127014"/>
                </a:lnTo>
                <a:lnTo>
                  <a:pt x="74670" y="140833"/>
                </a:lnTo>
                <a:lnTo>
                  <a:pt x="79894" y="154652"/>
                </a:lnTo>
                <a:lnTo>
                  <a:pt x="95073" y="164916"/>
                </a:lnTo>
                <a:lnTo>
                  <a:pt x="119469" y="171306"/>
                </a:lnTo>
                <a:lnTo>
                  <a:pt x="152342" y="173506"/>
                </a:lnTo>
                <a:lnTo>
                  <a:pt x="243027" y="173506"/>
                </a:lnTo>
                <a:lnTo>
                  <a:pt x="232219" y="182332"/>
                </a:lnTo>
                <a:lnTo>
                  <a:pt x="197997" y="193117"/>
                </a:lnTo>
                <a:lnTo>
                  <a:pt x="152342" y="196791"/>
                </a:lnTo>
                <a:close/>
              </a:path>
              <a:path w="305434" h="339725">
                <a:moveTo>
                  <a:pt x="243027" y="173506"/>
                </a:moveTo>
                <a:lnTo>
                  <a:pt x="152342" y="173506"/>
                </a:lnTo>
                <a:lnTo>
                  <a:pt x="185098" y="171306"/>
                </a:lnTo>
                <a:lnTo>
                  <a:pt x="209236" y="164916"/>
                </a:lnTo>
                <a:lnTo>
                  <a:pt x="224157" y="154652"/>
                </a:lnTo>
                <a:lnTo>
                  <a:pt x="229264" y="140833"/>
                </a:lnTo>
                <a:lnTo>
                  <a:pt x="224157" y="127014"/>
                </a:lnTo>
                <a:lnTo>
                  <a:pt x="209236" y="116750"/>
                </a:lnTo>
                <a:lnTo>
                  <a:pt x="185098" y="110360"/>
                </a:lnTo>
                <a:lnTo>
                  <a:pt x="152342" y="108160"/>
                </a:lnTo>
                <a:lnTo>
                  <a:pt x="243176" y="108160"/>
                </a:lnTo>
                <a:lnTo>
                  <a:pt x="253706" y="116821"/>
                </a:lnTo>
                <a:lnTo>
                  <a:pt x="261158" y="140833"/>
                </a:lnTo>
                <a:lnTo>
                  <a:pt x="253706" y="164786"/>
                </a:lnTo>
                <a:lnTo>
                  <a:pt x="243027" y="173506"/>
                </a:lnTo>
                <a:close/>
              </a:path>
              <a:path w="305434" h="339725">
                <a:moveTo>
                  <a:pt x="305060" y="245613"/>
                </a:moveTo>
                <a:lnTo>
                  <a:pt x="0" y="245613"/>
                </a:lnTo>
                <a:lnTo>
                  <a:pt x="0" y="220451"/>
                </a:lnTo>
                <a:lnTo>
                  <a:pt x="305060" y="220451"/>
                </a:lnTo>
                <a:lnTo>
                  <a:pt x="305060" y="245613"/>
                </a:lnTo>
                <a:close/>
              </a:path>
              <a:path w="305434" h="339725">
                <a:moveTo>
                  <a:pt x="167726" y="339127"/>
                </a:moveTo>
                <a:lnTo>
                  <a:pt x="136582" y="339127"/>
                </a:lnTo>
                <a:lnTo>
                  <a:pt x="136582" y="245613"/>
                </a:lnTo>
                <a:lnTo>
                  <a:pt x="167726" y="245613"/>
                </a:lnTo>
                <a:lnTo>
                  <a:pt x="167726" y="339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674236" y="5932669"/>
            <a:ext cx="312420" cy="337185"/>
          </a:xfrm>
          <a:custGeom>
            <a:avLst/>
            <a:gdLst/>
            <a:ahLst/>
            <a:cxnLst/>
            <a:rect l="l" t="t" r="r" b="b"/>
            <a:pathLst>
              <a:path w="312420" h="337185">
                <a:moveTo>
                  <a:pt x="15384" y="189280"/>
                </a:moveTo>
                <a:lnTo>
                  <a:pt x="0" y="164493"/>
                </a:lnTo>
                <a:lnTo>
                  <a:pt x="34386" y="146302"/>
                </a:lnTo>
                <a:lnTo>
                  <a:pt x="60646" y="120084"/>
                </a:lnTo>
                <a:lnTo>
                  <a:pt x="77408" y="87809"/>
                </a:lnTo>
                <a:lnTo>
                  <a:pt x="83300" y="51451"/>
                </a:lnTo>
                <a:lnTo>
                  <a:pt x="83300" y="16524"/>
                </a:lnTo>
                <a:lnTo>
                  <a:pt x="114069" y="16524"/>
                </a:lnTo>
                <a:lnTo>
                  <a:pt x="114069" y="53704"/>
                </a:lnTo>
                <a:lnTo>
                  <a:pt x="120043" y="86812"/>
                </a:lnTo>
                <a:lnTo>
                  <a:pt x="130792" y="105906"/>
                </a:lnTo>
                <a:lnTo>
                  <a:pt x="99060" y="105906"/>
                </a:lnTo>
                <a:lnTo>
                  <a:pt x="85563" y="133034"/>
                </a:lnTo>
                <a:lnTo>
                  <a:pt x="66790" y="156466"/>
                </a:lnTo>
                <a:lnTo>
                  <a:pt x="43233" y="175460"/>
                </a:lnTo>
                <a:lnTo>
                  <a:pt x="15384" y="189280"/>
                </a:lnTo>
                <a:close/>
              </a:path>
              <a:path w="312420" h="337185">
                <a:moveTo>
                  <a:pt x="180484" y="182520"/>
                </a:moveTo>
                <a:lnTo>
                  <a:pt x="153989" y="169598"/>
                </a:lnTo>
                <a:lnTo>
                  <a:pt x="131189" y="152100"/>
                </a:lnTo>
                <a:lnTo>
                  <a:pt x="112679" y="130658"/>
                </a:lnTo>
                <a:lnTo>
                  <a:pt x="99060" y="105906"/>
                </a:lnTo>
                <a:lnTo>
                  <a:pt x="130792" y="105906"/>
                </a:lnTo>
                <a:lnTo>
                  <a:pt x="136817" y="116610"/>
                </a:lnTo>
                <a:lnTo>
                  <a:pt x="162667" y="141056"/>
                </a:lnTo>
                <a:lnTo>
                  <a:pt x="195868" y="158109"/>
                </a:lnTo>
                <a:lnTo>
                  <a:pt x="180484" y="182520"/>
                </a:lnTo>
                <a:close/>
              </a:path>
              <a:path w="312420" h="337185">
                <a:moveTo>
                  <a:pt x="261909" y="336873"/>
                </a:moveTo>
                <a:lnTo>
                  <a:pt x="231140" y="336873"/>
                </a:lnTo>
                <a:lnTo>
                  <a:pt x="231140" y="245613"/>
                </a:lnTo>
                <a:lnTo>
                  <a:pt x="42775" y="245613"/>
                </a:lnTo>
                <a:lnTo>
                  <a:pt x="42775" y="220826"/>
                </a:lnTo>
                <a:lnTo>
                  <a:pt x="261909" y="220826"/>
                </a:lnTo>
                <a:lnTo>
                  <a:pt x="261909" y="336873"/>
                </a:lnTo>
                <a:close/>
              </a:path>
              <a:path w="312420" h="337185">
                <a:moveTo>
                  <a:pt x="261909" y="203926"/>
                </a:moveTo>
                <a:lnTo>
                  <a:pt x="231140" y="203926"/>
                </a:lnTo>
                <a:lnTo>
                  <a:pt x="231140" y="0"/>
                </a:lnTo>
                <a:lnTo>
                  <a:pt x="261909" y="0"/>
                </a:lnTo>
                <a:lnTo>
                  <a:pt x="261909" y="88631"/>
                </a:lnTo>
                <a:lnTo>
                  <a:pt x="311814" y="88631"/>
                </a:lnTo>
                <a:lnTo>
                  <a:pt x="311814" y="114169"/>
                </a:lnTo>
                <a:lnTo>
                  <a:pt x="261909" y="114169"/>
                </a:lnTo>
                <a:lnTo>
                  <a:pt x="26190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016068" y="5931918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07578" y="3263986"/>
            <a:ext cx="7390847" cy="238927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807578" y="6155662"/>
            <a:ext cx="7390847" cy="26189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45101" y="241540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62549" y="243001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45101" y="253737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62549" y="2551990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052226" y="2400771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271360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468729" y="2400771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30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30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30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687862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888609" y="2395513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30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30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30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090857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314118" y="2367346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89490" y="49573"/>
                </a:moveTo>
                <a:lnTo>
                  <a:pt x="9005" y="49573"/>
                </a:lnTo>
                <a:lnTo>
                  <a:pt x="9005" y="24786"/>
                </a:lnTo>
                <a:lnTo>
                  <a:pt x="189490" y="24786"/>
                </a:lnTo>
                <a:lnTo>
                  <a:pt x="189490" y="49573"/>
                </a:lnTo>
                <a:close/>
              </a:path>
              <a:path w="313054" h="336550">
                <a:moveTo>
                  <a:pt x="15759" y="196791"/>
                </a:moveTo>
                <a:lnTo>
                  <a:pt x="0" y="172380"/>
                </a:lnTo>
                <a:lnTo>
                  <a:pt x="34562" y="154611"/>
                </a:lnTo>
                <a:lnTo>
                  <a:pt x="61209" y="129097"/>
                </a:lnTo>
                <a:lnTo>
                  <a:pt x="78358" y="97808"/>
                </a:lnTo>
                <a:lnTo>
                  <a:pt x="84426" y="62717"/>
                </a:lnTo>
                <a:lnTo>
                  <a:pt x="84426" y="49573"/>
                </a:lnTo>
                <a:lnTo>
                  <a:pt x="115194" y="49573"/>
                </a:lnTo>
                <a:lnTo>
                  <a:pt x="115194" y="62717"/>
                </a:lnTo>
                <a:lnTo>
                  <a:pt x="120952" y="94540"/>
                </a:lnTo>
                <a:lnTo>
                  <a:pt x="132271" y="114169"/>
                </a:lnTo>
                <a:lnTo>
                  <a:pt x="100561" y="114169"/>
                </a:lnTo>
                <a:lnTo>
                  <a:pt x="86941" y="141232"/>
                </a:lnTo>
                <a:lnTo>
                  <a:pt x="67869" y="164493"/>
                </a:lnTo>
                <a:lnTo>
                  <a:pt x="43942" y="183247"/>
                </a:lnTo>
                <a:lnTo>
                  <a:pt x="15759" y="196791"/>
                </a:lnTo>
                <a:close/>
              </a:path>
              <a:path w="313054" h="336550">
                <a:moveTo>
                  <a:pt x="181985" y="186651"/>
                </a:moveTo>
                <a:lnTo>
                  <a:pt x="155121" y="174797"/>
                </a:lnTo>
                <a:lnTo>
                  <a:pt x="132267" y="158296"/>
                </a:lnTo>
                <a:lnTo>
                  <a:pt x="113916" y="137852"/>
                </a:lnTo>
                <a:lnTo>
                  <a:pt x="100561" y="114169"/>
                </a:lnTo>
                <a:lnTo>
                  <a:pt x="132271" y="114169"/>
                </a:lnTo>
                <a:lnTo>
                  <a:pt x="137333" y="122947"/>
                </a:lnTo>
                <a:lnTo>
                  <a:pt x="163001" y="146214"/>
                </a:lnTo>
                <a:lnTo>
                  <a:pt x="196619" y="162615"/>
                </a:lnTo>
                <a:lnTo>
                  <a:pt x="181985" y="186651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238" y="331926"/>
                </a:lnTo>
                <a:lnTo>
                  <a:pt x="74295" y="319739"/>
                </a:lnTo>
                <a:lnTo>
                  <a:pt x="52297" y="300157"/>
                </a:lnTo>
                <a:lnTo>
                  <a:pt x="44652" y="273780"/>
                </a:lnTo>
                <a:lnTo>
                  <a:pt x="52297" y="247620"/>
                </a:lnTo>
                <a:lnTo>
                  <a:pt x="74295" y="228150"/>
                </a:lnTo>
                <a:lnTo>
                  <a:pt x="109238" y="216003"/>
                </a:lnTo>
                <a:lnTo>
                  <a:pt x="155719" y="211813"/>
                </a:lnTo>
                <a:lnTo>
                  <a:pt x="201825" y="216003"/>
                </a:lnTo>
                <a:lnTo>
                  <a:pt x="236674" y="228150"/>
                </a:lnTo>
                <a:lnTo>
                  <a:pt x="245817" y="236224"/>
                </a:lnTo>
                <a:lnTo>
                  <a:pt x="155719" y="236224"/>
                </a:lnTo>
                <a:lnTo>
                  <a:pt x="121960" y="238765"/>
                </a:lnTo>
                <a:lnTo>
                  <a:pt x="96714" y="246130"/>
                </a:lnTo>
                <a:lnTo>
                  <a:pt x="80896" y="257930"/>
                </a:lnTo>
                <a:lnTo>
                  <a:pt x="75420" y="273780"/>
                </a:lnTo>
                <a:lnTo>
                  <a:pt x="80896" y="289847"/>
                </a:lnTo>
                <a:lnTo>
                  <a:pt x="96714" y="301759"/>
                </a:lnTo>
                <a:lnTo>
                  <a:pt x="121960" y="309164"/>
                </a:lnTo>
                <a:lnTo>
                  <a:pt x="155719" y="311711"/>
                </a:lnTo>
                <a:lnTo>
                  <a:pt x="245712" y="311711"/>
                </a:lnTo>
                <a:lnTo>
                  <a:pt x="236674" y="319739"/>
                </a:lnTo>
                <a:lnTo>
                  <a:pt x="201825" y="331926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712" y="311711"/>
                </a:moveTo>
                <a:lnTo>
                  <a:pt x="155719" y="311711"/>
                </a:lnTo>
                <a:lnTo>
                  <a:pt x="189103" y="309164"/>
                </a:lnTo>
                <a:lnTo>
                  <a:pt x="214255" y="301759"/>
                </a:lnTo>
                <a:lnTo>
                  <a:pt x="230120" y="289847"/>
                </a:lnTo>
                <a:lnTo>
                  <a:pt x="235643" y="273780"/>
                </a:lnTo>
                <a:lnTo>
                  <a:pt x="230120" y="257930"/>
                </a:lnTo>
                <a:lnTo>
                  <a:pt x="214255" y="246130"/>
                </a:lnTo>
                <a:lnTo>
                  <a:pt x="189103" y="238765"/>
                </a:lnTo>
                <a:lnTo>
                  <a:pt x="155719" y="236224"/>
                </a:lnTo>
                <a:lnTo>
                  <a:pt x="245817" y="236224"/>
                </a:lnTo>
                <a:lnTo>
                  <a:pt x="258719" y="247620"/>
                </a:lnTo>
                <a:lnTo>
                  <a:pt x="266411" y="273780"/>
                </a:lnTo>
                <a:lnTo>
                  <a:pt x="258719" y="300157"/>
                </a:lnTo>
                <a:lnTo>
                  <a:pt x="245712" y="311711"/>
                </a:lnTo>
                <a:close/>
              </a:path>
              <a:path w="313054" h="336550">
                <a:moveTo>
                  <a:pt x="262659" y="203175"/>
                </a:moveTo>
                <a:lnTo>
                  <a:pt x="231890" y="203175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4875"/>
                </a:lnTo>
                <a:lnTo>
                  <a:pt x="312564" y="84875"/>
                </a:lnTo>
                <a:lnTo>
                  <a:pt x="312564" y="110789"/>
                </a:lnTo>
                <a:lnTo>
                  <a:pt x="262659" y="110789"/>
                </a:lnTo>
                <a:lnTo>
                  <a:pt x="262659" y="20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89533" y="2395712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74336" y="2496721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89533" y="2508791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74336" y="2610436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 h="0">
                <a:moveTo>
                  <a:pt x="0" y="0"/>
                </a:moveTo>
                <a:lnTo>
                  <a:pt x="15647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815797" y="239551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815797" y="250893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904351" y="2367760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13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888967" y="2512603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904351" y="2525309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787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006413" y="2388753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54404" y="144964"/>
                </a:moveTo>
                <a:lnTo>
                  <a:pt x="223260" y="144964"/>
                </a:lnTo>
                <a:lnTo>
                  <a:pt x="229334" y="110888"/>
                </a:lnTo>
                <a:lnTo>
                  <a:pt x="232453" y="80791"/>
                </a:lnTo>
                <a:lnTo>
                  <a:pt x="233602" y="53862"/>
                </a:lnTo>
                <a:lnTo>
                  <a:pt x="233766" y="29293"/>
                </a:lnTo>
                <a:lnTo>
                  <a:pt x="233766" y="24786"/>
                </a:lnTo>
                <a:lnTo>
                  <a:pt x="37898" y="24786"/>
                </a:lnTo>
                <a:lnTo>
                  <a:pt x="37898" y="0"/>
                </a:lnTo>
                <a:lnTo>
                  <a:pt x="263785" y="0"/>
                </a:lnTo>
                <a:lnTo>
                  <a:pt x="263785" y="29293"/>
                </a:lnTo>
                <a:lnTo>
                  <a:pt x="263638" y="53862"/>
                </a:lnTo>
                <a:lnTo>
                  <a:pt x="262612" y="80791"/>
                </a:lnTo>
                <a:lnTo>
                  <a:pt x="259827" y="110888"/>
                </a:lnTo>
                <a:lnTo>
                  <a:pt x="254404" y="144964"/>
                </a:lnTo>
                <a:close/>
              </a:path>
              <a:path w="304800" h="315594">
                <a:moveTo>
                  <a:pt x="304309" y="170126"/>
                </a:moveTo>
                <a:lnTo>
                  <a:pt x="0" y="170126"/>
                </a:lnTo>
                <a:lnTo>
                  <a:pt x="0" y="144964"/>
                </a:lnTo>
                <a:lnTo>
                  <a:pt x="304309" y="144964"/>
                </a:lnTo>
                <a:lnTo>
                  <a:pt x="304309" y="170126"/>
                </a:lnTo>
                <a:close/>
              </a:path>
              <a:path w="304800" h="315594">
                <a:moveTo>
                  <a:pt x="166976" y="315467"/>
                </a:moveTo>
                <a:lnTo>
                  <a:pt x="135832" y="315467"/>
                </a:lnTo>
                <a:lnTo>
                  <a:pt x="135832" y="170126"/>
                </a:lnTo>
                <a:lnTo>
                  <a:pt x="166976" y="170126"/>
                </a:lnTo>
                <a:lnTo>
                  <a:pt x="166976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372260" y="2366971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744"/>
                </a:moveTo>
                <a:lnTo>
                  <a:pt x="0" y="249744"/>
                </a:lnTo>
                <a:lnTo>
                  <a:pt x="0" y="32673"/>
                </a:lnTo>
                <a:lnTo>
                  <a:pt x="30768" y="32673"/>
                </a:lnTo>
                <a:lnTo>
                  <a:pt x="30768" y="223455"/>
                </a:lnTo>
                <a:lnTo>
                  <a:pt x="191516" y="223455"/>
                </a:lnTo>
                <a:lnTo>
                  <a:pt x="192867" y="233971"/>
                </a:lnTo>
                <a:lnTo>
                  <a:pt x="149921" y="241506"/>
                </a:lnTo>
                <a:lnTo>
                  <a:pt x="108487" y="246364"/>
                </a:lnTo>
                <a:lnTo>
                  <a:pt x="67969" y="248970"/>
                </a:lnTo>
                <a:lnTo>
                  <a:pt x="27766" y="249744"/>
                </a:lnTo>
                <a:close/>
              </a:path>
              <a:path w="255270" h="336550">
                <a:moveTo>
                  <a:pt x="191516" y="223455"/>
                </a:moveTo>
                <a:lnTo>
                  <a:pt x="30768" y="223455"/>
                </a:lnTo>
                <a:lnTo>
                  <a:pt x="69077" y="222575"/>
                </a:lnTo>
                <a:lnTo>
                  <a:pt x="108159" y="219794"/>
                </a:lnTo>
                <a:lnTo>
                  <a:pt x="148226" y="214900"/>
                </a:lnTo>
                <a:lnTo>
                  <a:pt x="189490" y="207682"/>
                </a:lnTo>
                <a:lnTo>
                  <a:pt x="191516" y="223455"/>
                </a:lnTo>
                <a:close/>
              </a:path>
              <a:path w="255270" h="336550">
                <a:moveTo>
                  <a:pt x="254779" y="336498"/>
                </a:moveTo>
                <a:lnTo>
                  <a:pt x="224011" y="336498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81448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903958" y="2366971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4" h="329564">
                <a:moveTo>
                  <a:pt x="178983" y="143837"/>
                </a:moveTo>
                <a:lnTo>
                  <a:pt x="148590" y="140457"/>
                </a:lnTo>
                <a:lnTo>
                  <a:pt x="153321" y="113241"/>
                </a:lnTo>
                <a:lnTo>
                  <a:pt x="156047" y="89476"/>
                </a:lnTo>
                <a:lnTo>
                  <a:pt x="157296" y="68949"/>
                </a:lnTo>
                <a:lnTo>
                  <a:pt x="157595" y="51451"/>
                </a:lnTo>
                <a:lnTo>
                  <a:pt x="20262" y="51451"/>
                </a:lnTo>
                <a:lnTo>
                  <a:pt x="20262" y="26288"/>
                </a:lnTo>
                <a:lnTo>
                  <a:pt x="187613" y="26288"/>
                </a:lnTo>
                <a:lnTo>
                  <a:pt x="187559" y="51451"/>
                </a:lnTo>
                <a:lnTo>
                  <a:pt x="187479" y="62665"/>
                </a:lnTo>
                <a:lnTo>
                  <a:pt x="186535" y="85579"/>
                </a:lnTo>
                <a:lnTo>
                  <a:pt x="183973" y="112649"/>
                </a:lnTo>
                <a:lnTo>
                  <a:pt x="178983" y="143837"/>
                </a:lnTo>
                <a:close/>
              </a:path>
              <a:path w="313054" h="329564">
                <a:moveTo>
                  <a:pt x="3001" y="200171"/>
                </a:moveTo>
                <a:lnTo>
                  <a:pt x="0" y="175009"/>
                </a:lnTo>
                <a:lnTo>
                  <a:pt x="71293" y="174258"/>
                </a:lnTo>
                <a:lnTo>
                  <a:pt x="71293" y="101400"/>
                </a:lnTo>
                <a:lnTo>
                  <a:pt x="101686" y="101400"/>
                </a:lnTo>
                <a:lnTo>
                  <a:pt x="101686" y="173131"/>
                </a:lnTo>
                <a:lnTo>
                  <a:pt x="211778" y="173131"/>
                </a:lnTo>
                <a:lnTo>
                  <a:pt x="213129" y="186651"/>
                </a:lnTo>
                <a:lnTo>
                  <a:pt x="159243" y="193675"/>
                </a:lnTo>
                <a:lnTo>
                  <a:pt x="104266" y="197777"/>
                </a:lnTo>
                <a:lnTo>
                  <a:pt x="51189" y="199696"/>
                </a:lnTo>
                <a:lnTo>
                  <a:pt x="3001" y="200171"/>
                </a:lnTo>
                <a:close/>
              </a:path>
              <a:path w="313054" h="329564">
                <a:moveTo>
                  <a:pt x="211778" y="173131"/>
                </a:moveTo>
                <a:lnTo>
                  <a:pt x="101686" y="173131"/>
                </a:lnTo>
                <a:lnTo>
                  <a:pt x="129459" y="171775"/>
                </a:lnTo>
                <a:lnTo>
                  <a:pt x="157267" y="169892"/>
                </a:lnTo>
                <a:lnTo>
                  <a:pt x="184582" y="167374"/>
                </a:lnTo>
                <a:lnTo>
                  <a:pt x="210878" y="164117"/>
                </a:lnTo>
                <a:lnTo>
                  <a:pt x="211778" y="173131"/>
                </a:lnTo>
                <a:close/>
              </a:path>
              <a:path w="313054" h="329564">
                <a:moveTo>
                  <a:pt x="264160" y="253875"/>
                </a:moveTo>
                <a:lnTo>
                  <a:pt x="233391" y="253875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662"/>
                </a:lnTo>
                <a:lnTo>
                  <a:pt x="312564" y="109662"/>
                </a:lnTo>
                <a:lnTo>
                  <a:pt x="312564" y="135200"/>
                </a:lnTo>
                <a:lnTo>
                  <a:pt x="264160" y="135200"/>
                </a:lnTo>
                <a:lnTo>
                  <a:pt x="264160" y="253875"/>
                </a:lnTo>
                <a:close/>
              </a:path>
              <a:path w="313054" h="329564">
                <a:moveTo>
                  <a:pt x="275042" y="329362"/>
                </a:moveTo>
                <a:lnTo>
                  <a:pt x="51406" y="329362"/>
                </a:lnTo>
                <a:lnTo>
                  <a:pt x="51406" y="230591"/>
                </a:lnTo>
                <a:lnTo>
                  <a:pt x="82174" y="230591"/>
                </a:lnTo>
                <a:lnTo>
                  <a:pt x="82174" y="304200"/>
                </a:lnTo>
                <a:lnTo>
                  <a:pt x="275042" y="304200"/>
                </a:lnTo>
                <a:lnTo>
                  <a:pt x="275042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53670" y="2367346"/>
            <a:ext cx="274320" cy="332105"/>
          </a:xfrm>
          <a:custGeom>
            <a:avLst/>
            <a:gdLst/>
            <a:ahLst/>
            <a:cxnLst/>
            <a:rect l="l" t="t" r="r" b="b"/>
            <a:pathLst>
              <a:path w="274320" h="332105">
                <a:moveTo>
                  <a:pt x="15759" y="182895"/>
                </a:moveTo>
                <a:lnTo>
                  <a:pt x="0" y="158860"/>
                </a:lnTo>
                <a:lnTo>
                  <a:pt x="34896" y="140405"/>
                </a:lnTo>
                <a:lnTo>
                  <a:pt x="61912" y="114028"/>
                </a:lnTo>
                <a:lnTo>
                  <a:pt x="79360" y="81806"/>
                </a:lnTo>
                <a:lnTo>
                  <a:pt x="85551" y="45817"/>
                </a:lnTo>
                <a:lnTo>
                  <a:pt x="85551" y="13144"/>
                </a:lnTo>
                <a:lnTo>
                  <a:pt x="116320" y="13144"/>
                </a:lnTo>
                <a:lnTo>
                  <a:pt x="116320" y="45817"/>
                </a:lnTo>
                <a:lnTo>
                  <a:pt x="122611" y="80222"/>
                </a:lnTo>
                <a:lnTo>
                  <a:pt x="132896" y="98020"/>
                </a:lnTo>
                <a:lnTo>
                  <a:pt x="101311" y="98020"/>
                </a:lnTo>
                <a:lnTo>
                  <a:pt x="87363" y="125699"/>
                </a:lnTo>
                <a:lnTo>
                  <a:pt x="67963" y="149612"/>
                </a:lnTo>
                <a:lnTo>
                  <a:pt x="43848" y="168947"/>
                </a:lnTo>
                <a:lnTo>
                  <a:pt x="15759" y="182895"/>
                </a:lnTo>
                <a:close/>
              </a:path>
              <a:path w="274320" h="332105">
                <a:moveTo>
                  <a:pt x="186113" y="176511"/>
                </a:moveTo>
                <a:lnTo>
                  <a:pt x="158721" y="163666"/>
                </a:lnTo>
                <a:lnTo>
                  <a:pt x="134988" y="145856"/>
                </a:lnTo>
                <a:lnTo>
                  <a:pt x="115617" y="123751"/>
                </a:lnTo>
                <a:lnTo>
                  <a:pt x="101311" y="98020"/>
                </a:lnTo>
                <a:lnTo>
                  <a:pt x="132896" y="98020"/>
                </a:lnTo>
                <a:lnTo>
                  <a:pt x="140194" y="110648"/>
                </a:lnTo>
                <a:lnTo>
                  <a:pt x="167134" y="135229"/>
                </a:lnTo>
                <a:lnTo>
                  <a:pt x="201497" y="152100"/>
                </a:lnTo>
                <a:lnTo>
                  <a:pt x="186113" y="176511"/>
                </a:lnTo>
                <a:close/>
              </a:path>
              <a:path w="274320" h="332105">
                <a:moveTo>
                  <a:pt x="273916" y="331991"/>
                </a:moveTo>
                <a:lnTo>
                  <a:pt x="56284" y="331991"/>
                </a:lnTo>
                <a:lnTo>
                  <a:pt x="56284" y="210686"/>
                </a:lnTo>
                <a:lnTo>
                  <a:pt x="273916" y="210686"/>
                </a:lnTo>
                <a:lnTo>
                  <a:pt x="273916" y="235098"/>
                </a:lnTo>
                <a:lnTo>
                  <a:pt x="86302" y="235098"/>
                </a:lnTo>
                <a:lnTo>
                  <a:pt x="86302" y="307204"/>
                </a:lnTo>
                <a:lnTo>
                  <a:pt x="273916" y="307204"/>
                </a:lnTo>
                <a:lnTo>
                  <a:pt x="273916" y="331991"/>
                </a:lnTo>
                <a:close/>
              </a:path>
              <a:path w="274320" h="332105">
                <a:moveTo>
                  <a:pt x="273916" y="307204"/>
                </a:moveTo>
                <a:lnTo>
                  <a:pt x="243898" y="307204"/>
                </a:lnTo>
                <a:lnTo>
                  <a:pt x="243898" y="235098"/>
                </a:lnTo>
                <a:lnTo>
                  <a:pt x="273916" y="235098"/>
                </a:lnTo>
                <a:lnTo>
                  <a:pt x="273916" y="307204"/>
                </a:lnTo>
                <a:close/>
              </a:path>
              <a:path w="274320" h="332105">
                <a:moveTo>
                  <a:pt x="273916" y="191533"/>
                </a:moveTo>
                <a:lnTo>
                  <a:pt x="243147" y="191533"/>
                </a:lnTo>
                <a:lnTo>
                  <a:pt x="243147" y="0"/>
                </a:lnTo>
                <a:lnTo>
                  <a:pt x="273916" y="0"/>
                </a:lnTo>
                <a:lnTo>
                  <a:pt x="273916" y="19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595128" y="2367346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970356" y="2390255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021011" y="2402649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135456" y="2402649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971482" y="2485647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941838" y="2542356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078797" y="2554749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979361" y="2605989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979361" y="2618059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979361" y="2686669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178982" y="2618593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287423" y="2367346"/>
            <a:ext cx="304800" cy="337185"/>
          </a:xfrm>
          <a:custGeom>
            <a:avLst/>
            <a:gdLst/>
            <a:ahLst/>
            <a:cxnLst/>
            <a:rect l="l" t="t" r="r" b="b"/>
            <a:pathLst>
              <a:path w="304800" h="337185">
                <a:moveTo>
                  <a:pt x="167351" y="41311"/>
                </a:moveTo>
                <a:lnTo>
                  <a:pt x="136582" y="41311"/>
                </a:lnTo>
                <a:lnTo>
                  <a:pt x="136582" y="0"/>
                </a:lnTo>
                <a:lnTo>
                  <a:pt x="167351" y="0"/>
                </a:lnTo>
                <a:lnTo>
                  <a:pt x="167351" y="41311"/>
                </a:lnTo>
                <a:close/>
              </a:path>
              <a:path w="304800" h="337185">
                <a:moveTo>
                  <a:pt x="274666" y="66097"/>
                </a:moveTo>
                <a:lnTo>
                  <a:pt x="29267" y="66097"/>
                </a:lnTo>
                <a:lnTo>
                  <a:pt x="29267" y="41311"/>
                </a:lnTo>
                <a:lnTo>
                  <a:pt x="274666" y="41311"/>
                </a:lnTo>
                <a:lnTo>
                  <a:pt x="274666" y="66097"/>
                </a:lnTo>
                <a:close/>
              </a:path>
              <a:path w="304800" h="337185">
                <a:moveTo>
                  <a:pt x="30018" y="177638"/>
                </a:moveTo>
                <a:lnTo>
                  <a:pt x="18761" y="152851"/>
                </a:lnTo>
                <a:lnTo>
                  <a:pt x="62756" y="141672"/>
                </a:lnTo>
                <a:lnTo>
                  <a:pt x="100279" y="122008"/>
                </a:lnTo>
                <a:lnTo>
                  <a:pt x="126404" y="96077"/>
                </a:lnTo>
                <a:lnTo>
                  <a:pt x="136207" y="66097"/>
                </a:lnTo>
                <a:lnTo>
                  <a:pt x="167351" y="66097"/>
                </a:lnTo>
                <a:lnTo>
                  <a:pt x="177201" y="95919"/>
                </a:lnTo>
                <a:lnTo>
                  <a:pt x="188790" y="107409"/>
                </a:lnTo>
                <a:lnTo>
                  <a:pt x="151967" y="107409"/>
                </a:lnTo>
                <a:lnTo>
                  <a:pt x="131224" y="132641"/>
                </a:lnTo>
                <a:lnTo>
                  <a:pt x="102531" y="153226"/>
                </a:lnTo>
                <a:lnTo>
                  <a:pt x="68068" y="168460"/>
                </a:lnTo>
                <a:lnTo>
                  <a:pt x="30018" y="177638"/>
                </a:lnTo>
                <a:close/>
              </a:path>
              <a:path w="304800" h="337185">
                <a:moveTo>
                  <a:pt x="273541" y="177638"/>
                </a:moveTo>
                <a:lnTo>
                  <a:pt x="235549" y="168460"/>
                </a:lnTo>
                <a:lnTo>
                  <a:pt x="201215" y="153226"/>
                </a:lnTo>
                <a:lnTo>
                  <a:pt x="172651" y="132641"/>
                </a:lnTo>
                <a:lnTo>
                  <a:pt x="151967" y="107409"/>
                </a:lnTo>
                <a:lnTo>
                  <a:pt x="188790" y="107409"/>
                </a:lnTo>
                <a:lnTo>
                  <a:pt x="203373" y="121867"/>
                </a:lnTo>
                <a:lnTo>
                  <a:pt x="240802" y="141619"/>
                </a:lnTo>
                <a:lnTo>
                  <a:pt x="284422" y="152851"/>
                </a:lnTo>
                <a:lnTo>
                  <a:pt x="273541" y="177638"/>
                </a:lnTo>
                <a:close/>
              </a:path>
              <a:path w="304800" h="337185">
                <a:moveTo>
                  <a:pt x="304309" y="228338"/>
                </a:moveTo>
                <a:lnTo>
                  <a:pt x="0" y="228338"/>
                </a:lnTo>
                <a:lnTo>
                  <a:pt x="0" y="203175"/>
                </a:lnTo>
                <a:lnTo>
                  <a:pt x="304309" y="203175"/>
                </a:lnTo>
                <a:lnTo>
                  <a:pt x="304309" y="228338"/>
                </a:lnTo>
                <a:close/>
              </a:path>
              <a:path w="304800" h="337185">
                <a:moveTo>
                  <a:pt x="167351" y="336873"/>
                </a:moveTo>
                <a:lnTo>
                  <a:pt x="136582" y="336873"/>
                </a:lnTo>
                <a:lnTo>
                  <a:pt x="136582" y="228338"/>
                </a:lnTo>
                <a:lnTo>
                  <a:pt x="167351" y="228338"/>
                </a:lnTo>
                <a:lnTo>
                  <a:pt x="1673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634509" y="2366971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6885" y="273029"/>
                </a:moveTo>
                <a:lnTo>
                  <a:pt x="0" y="248993"/>
                </a:lnTo>
                <a:lnTo>
                  <a:pt x="46789" y="220562"/>
                </a:lnTo>
                <a:lnTo>
                  <a:pt x="84069" y="187300"/>
                </a:lnTo>
                <a:lnTo>
                  <a:pt x="111874" y="149513"/>
                </a:lnTo>
                <a:lnTo>
                  <a:pt x="130243" y="107508"/>
                </a:lnTo>
                <a:lnTo>
                  <a:pt x="139209" y="61591"/>
                </a:lnTo>
                <a:lnTo>
                  <a:pt x="15759" y="61591"/>
                </a:lnTo>
                <a:lnTo>
                  <a:pt x="15759" y="36053"/>
                </a:lnTo>
                <a:lnTo>
                  <a:pt x="169602" y="36053"/>
                </a:lnTo>
                <a:lnTo>
                  <a:pt x="165847" y="83077"/>
                </a:lnTo>
                <a:lnTo>
                  <a:pt x="154190" y="127953"/>
                </a:lnTo>
                <a:lnTo>
                  <a:pt x="134050" y="170033"/>
                </a:lnTo>
                <a:lnTo>
                  <a:pt x="104841" y="208670"/>
                </a:lnTo>
                <a:lnTo>
                  <a:pt x="65981" y="243217"/>
                </a:lnTo>
                <a:lnTo>
                  <a:pt x="16885" y="273029"/>
                </a:lnTo>
                <a:close/>
              </a:path>
              <a:path w="311150" h="337185">
                <a:moveTo>
                  <a:pt x="256655" y="336873"/>
                </a:moveTo>
                <a:lnTo>
                  <a:pt x="225887" y="336873"/>
                </a:lnTo>
                <a:lnTo>
                  <a:pt x="225887" y="0"/>
                </a:lnTo>
                <a:lnTo>
                  <a:pt x="256655" y="0"/>
                </a:lnTo>
                <a:lnTo>
                  <a:pt x="256655" y="136702"/>
                </a:lnTo>
                <a:lnTo>
                  <a:pt x="310688" y="136702"/>
                </a:lnTo>
                <a:lnTo>
                  <a:pt x="310688" y="162240"/>
                </a:lnTo>
                <a:lnTo>
                  <a:pt x="256655" y="162240"/>
                </a:lnTo>
                <a:lnTo>
                  <a:pt x="25665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829419" y="1419822"/>
            <a:ext cx="427355" cy="459740"/>
          </a:xfrm>
          <a:custGeom>
            <a:avLst/>
            <a:gdLst/>
            <a:ahLst/>
            <a:cxnLst/>
            <a:rect l="l" t="t" r="r" b="b"/>
            <a:pathLst>
              <a:path w="427355" h="459739">
                <a:moveTo>
                  <a:pt x="261105" y="74739"/>
                </a:moveTo>
                <a:lnTo>
                  <a:pt x="14731" y="74739"/>
                </a:lnTo>
                <a:lnTo>
                  <a:pt x="14731" y="32539"/>
                </a:lnTo>
                <a:lnTo>
                  <a:pt x="261105" y="32539"/>
                </a:lnTo>
                <a:lnTo>
                  <a:pt x="261105" y="74739"/>
                </a:lnTo>
                <a:close/>
              </a:path>
              <a:path w="427355" h="459739">
                <a:moveTo>
                  <a:pt x="26415" y="271502"/>
                </a:moveTo>
                <a:lnTo>
                  <a:pt x="0" y="230319"/>
                </a:lnTo>
                <a:lnTo>
                  <a:pt x="47973" y="205724"/>
                </a:lnTo>
                <a:lnTo>
                  <a:pt x="83182" y="171214"/>
                </a:lnTo>
                <a:lnTo>
                  <a:pt x="104867" y="129650"/>
                </a:lnTo>
                <a:lnTo>
                  <a:pt x="112265" y="83891"/>
                </a:lnTo>
                <a:lnTo>
                  <a:pt x="112265" y="74739"/>
                </a:lnTo>
                <a:lnTo>
                  <a:pt x="165095" y="74739"/>
                </a:lnTo>
                <a:lnTo>
                  <a:pt x="165181" y="83891"/>
                </a:lnTo>
                <a:lnTo>
                  <a:pt x="172144" y="124994"/>
                </a:lnTo>
                <a:lnTo>
                  <a:pt x="192908" y="162698"/>
                </a:lnTo>
                <a:lnTo>
                  <a:pt x="195116" y="164731"/>
                </a:lnTo>
                <a:lnTo>
                  <a:pt x="140204" y="164731"/>
                </a:lnTo>
                <a:lnTo>
                  <a:pt x="121567" y="199360"/>
                </a:lnTo>
                <a:lnTo>
                  <a:pt x="96263" y="229366"/>
                </a:lnTo>
                <a:lnTo>
                  <a:pt x="64482" y="253747"/>
                </a:lnTo>
                <a:lnTo>
                  <a:pt x="26415" y="271502"/>
                </a:lnTo>
                <a:close/>
              </a:path>
              <a:path w="427355" h="459739">
                <a:moveTo>
                  <a:pt x="247897" y="256757"/>
                </a:moveTo>
                <a:lnTo>
                  <a:pt x="212211" y="241520"/>
                </a:lnTo>
                <a:lnTo>
                  <a:pt x="182240" y="220659"/>
                </a:lnTo>
                <a:lnTo>
                  <a:pt x="158174" y="194840"/>
                </a:lnTo>
                <a:lnTo>
                  <a:pt x="140204" y="164731"/>
                </a:lnTo>
                <a:lnTo>
                  <a:pt x="195116" y="164731"/>
                </a:lnTo>
                <a:lnTo>
                  <a:pt x="226816" y="193918"/>
                </a:lnTo>
                <a:lnTo>
                  <a:pt x="273297" y="216083"/>
                </a:lnTo>
                <a:lnTo>
                  <a:pt x="247897" y="256757"/>
                </a:lnTo>
                <a:close/>
              </a:path>
              <a:path w="427355" h="459739">
                <a:moveTo>
                  <a:pt x="214370" y="459113"/>
                </a:moveTo>
                <a:lnTo>
                  <a:pt x="150618" y="453179"/>
                </a:lnTo>
                <a:lnTo>
                  <a:pt x="102486" y="436043"/>
                </a:lnTo>
                <a:lnTo>
                  <a:pt x="72070" y="408707"/>
                </a:lnTo>
                <a:lnTo>
                  <a:pt x="61466" y="372171"/>
                </a:lnTo>
                <a:lnTo>
                  <a:pt x="72070" y="335421"/>
                </a:lnTo>
                <a:lnTo>
                  <a:pt x="102486" y="308109"/>
                </a:lnTo>
                <a:lnTo>
                  <a:pt x="150618" y="291092"/>
                </a:lnTo>
                <a:lnTo>
                  <a:pt x="214370" y="285230"/>
                </a:lnTo>
                <a:lnTo>
                  <a:pt x="278123" y="291092"/>
                </a:lnTo>
                <a:lnTo>
                  <a:pt x="326254" y="308109"/>
                </a:lnTo>
                <a:lnTo>
                  <a:pt x="346638" y="326413"/>
                </a:lnTo>
                <a:lnTo>
                  <a:pt x="214370" y="326413"/>
                </a:lnTo>
                <a:lnTo>
                  <a:pt x="171572" y="329344"/>
                </a:lnTo>
                <a:lnTo>
                  <a:pt x="139823" y="338043"/>
                </a:lnTo>
                <a:lnTo>
                  <a:pt x="120075" y="352366"/>
                </a:lnTo>
                <a:lnTo>
                  <a:pt x="113281" y="372171"/>
                </a:lnTo>
                <a:lnTo>
                  <a:pt x="120075" y="391762"/>
                </a:lnTo>
                <a:lnTo>
                  <a:pt x="139823" y="406109"/>
                </a:lnTo>
                <a:lnTo>
                  <a:pt x="171572" y="414927"/>
                </a:lnTo>
                <a:lnTo>
                  <a:pt x="214370" y="417930"/>
                </a:lnTo>
                <a:lnTo>
                  <a:pt x="346408" y="417930"/>
                </a:lnTo>
                <a:lnTo>
                  <a:pt x="326254" y="436043"/>
                </a:lnTo>
                <a:lnTo>
                  <a:pt x="278123" y="453179"/>
                </a:lnTo>
                <a:lnTo>
                  <a:pt x="214370" y="459113"/>
                </a:lnTo>
                <a:close/>
              </a:path>
              <a:path w="427355" h="459739">
                <a:moveTo>
                  <a:pt x="346408" y="417930"/>
                </a:moveTo>
                <a:lnTo>
                  <a:pt x="214370" y="417930"/>
                </a:lnTo>
                <a:lnTo>
                  <a:pt x="257168" y="414927"/>
                </a:lnTo>
                <a:lnTo>
                  <a:pt x="288917" y="406109"/>
                </a:lnTo>
                <a:lnTo>
                  <a:pt x="308665" y="391762"/>
                </a:lnTo>
                <a:lnTo>
                  <a:pt x="315460" y="372171"/>
                </a:lnTo>
                <a:lnTo>
                  <a:pt x="308665" y="352366"/>
                </a:lnTo>
                <a:lnTo>
                  <a:pt x="288917" y="338043"/>
                </a:lnTo>
                <a:lnTo>
                  <a:pt x="257168" y="329344"/>
                </a:lnTo>
                <a:lnTo>
                  <a:pt x="214370" y="326413"/>
                </a:lnTo>
                <a:lnTo>
                  <a:pt x="346638" y="326413"/>
                </a:lnTo>
                <a:lnTo>
                  <a:pt x="356670" y="335421"/>
                </a:lnTo>
                <a:lnTo>
                  <a:pt x="367274" y="372171"/>
                </a:lnTo>
                <a:lnTo>
                  <a:pt x="356670" y="408707"/>
                </a:lnTo>
                <a:lnTo>
                  <a:pt x="346408" y="417930"/>
                </a:lnTo>
                <a:close/>
              </a:path>
              <a:path w="427355" h="459739">
                <a:moveTo>
                  <a:pt x="362194" y="274553"/>
                </a:moveTo>
                <a:lnTo>
                  <a:pt x="309872" y="274553"/>
                </a:lnTo>
                <a:lnTo>
                  <a:pt x="309872" y="0"/>
                </a:lnTo>
                <a:lnTo>
                  <a:pt x="362194" y="0"/>
                </a:lnTo>
                <a:lnTo>
                  <a:pt x="362194" y="111854"/>
                </a:lnTo>
                <a:lnTo>
                  <a:pt x="427217" y="111854"/>
                </a:lnTo>
                <a:lnTo>
                  <a:pt x="427217" y="155071"/>
                </a:lnTo>
                <a:lnTo>
                  <a:pt x="362194" y="155071"/>
                </a:lnTo>
                <a:lnTo>
                  <a:pt x="362194" y="2745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342740" y="1456976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6891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316579" y="1594831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2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342740" y="1615795"/>
            <a:ext cx="0" cy="113664"/>
          </a:xfrm>
          <a:custGeom>
            <a:avLst/>
            <a:gdLst/>
            <a:ahLst/>
            <a:cxnLst/>
            <a:rect l="l" t="t" r="r" b="b"/>
            <a:pathLst>
              <a:path w="0" h="113664">
                <a:moveTo>
                  <a:pt x="0" y="0"/>
                </a:moveTo>
                <a:lnTo>
                  <a:pt x="0" y="11307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316579" y="1749839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2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508598" y="1457446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6939"/>
                </a:lnTo>
              </a:path>
            </a:pathLst>
          </a:custGeom>
          <a:ln w="518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508598" y="1616077"/>
            <a:ext cx="0" cy="112395"/>
          </a:xfrm>
          <a:custGeom>
            <a:avLst/>
            <a:gdLst/>
            <a:ahLst/>
            <a:cxnLst/>
            <a:rect l="l" t="t" r="r" b="b"/>
            <a:pathLst>
              <a:path w="0" h="112394">
                <a:moveTo>
                  <a:pt x="0" y="0"/>
                </a:moveTo>
                <a:lnTo>
                  <a:pt x="0" y="112363"/>
                </a:lnTo>
              </a:path>
            </a:pathLst>
          </a:custGeom>
          <a:ln w="518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629753" y="1420130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5">
                <a:moveTo>
                  <a:pt x="0" y="0"/>
                </a:moveTo>
                <a:lnTo>
                  <a:pt x="0" y="176607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603592" y="1618336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 h="0">
                <a:moveTo>
                  <a:pt x="0" y="0"/>
                </a:moveTo>
                <a:lnTo>
                  <a:pt x="123948" y="0"/>
                </a:lnTo>
              </a:path>
            </a:pathLst>
          </a:custGeom>
          <a:ln w="4319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629753" y="1639936"/>
            <a:ext cx="0" cy="240665"/>
          </a:xfrm>
          <a:custGeom>
            <a:avLst/>
            <a:gdLst/>
            <a:ahLst/>
            <a:cxnLst/>
            <a:rect l="l" t="t" r="r" b="b"/>
            <a:pathLst>
              <a:path w="0" h="240664">
                <a:moveTo>
                  <a:pt x="0" y="0"/>
                </a:moveTo>
                <a:lnTo>
                  <a:pt x="0" y="24013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768180" y="1447786"/>
            <a:ext cx="415290" cy="431165"/>
          </a:xfrm>
          <a:custGeom>
            <a:avLst/>
            <a:gdLst/>
            <a:ahLst/>
            <a:cxnLst/>
            <a:rect l="l" t="t" r="r" b="b"/>
            <a:pathLst>
              <a:path w="415289" h="431164">
                <a:moveTo>
                  <a:pt x="351019" y="196254"/>
                </a:moveTo>
                <a:lnTo>
                  <a:pt x="298188" y="196254"/>
                </a:lnTo>
                <a:lnTo>
                  <a:pt x="305824" y="151091"/>
                </a:lnTo>
                <a:lnTo>
                  <a:pt x="309745" y="111028"/>
                </a:lnTo>
                <a:lnTo>
                  <a:pt x="311189" y="75065"/>
                </a:lnTo>
                <a:lnTo>
                  <a:pt x="311396" y="42199"/>
                </a:lnTo>
                <a:lnTo>
                  <a:pt x="49782" y="42199"/>
                </a:lnTo>
                <a:lnTo>
                  <a:pt x="49782" y="0"/>
                </a:lnTo>
                <a:lnTo>
                  <a:pt x="362702" y="0"/>
                </a:lnTo>
                <a:lnTo>
                  <a:pt x="362691" y="42199"/>
                </a:lnTo>
                <a:lnTo>
                  <a:pt x="362520" y="73635"/>
                </a:lnTo>
                <a:lnTo>
                  <a:pt x="361242" y="110011"/>
                </a:lnTo>
                <a:lnTo>
                  <a:pt x="357773" y="150487"/>
                </a:lnTo>
                <a:lnTo>
                  <a:pt x="351019" y="196254"/>
                </a:lnTo>
                <a:close/>
              </a:path>
              <a:path w="415289" h="431164">
                <a:moveTo>
                  <a:pt x="415025" y="239471"/>
                </a:moveTo>
                <a:lnTo>
                  <a:pt x="0" y="239471"/>
                </a:lnTo>
                <a:lnTo>
                  <a:pt x="0" y="196254"/>
                </a:lnTo>
                <a:lnTo>
                  <a:pt x="415025" y="196254"/>
                </a:lnTo>
                <a:lnTo>
                  <a:pt x="415025" y="239471"/>
                </a:lnTo>
                <a:close/>
              </a:path>
              <a:path w="415289" h="431164">
                <a:moveTo>
                  <a:pt x="232150" y="431150"/>
                </a:moveTo>
                <a:lnTo>
                  <a:pt x="179319" y="431150"/>
                </a:lnTo>
                <a:lnTo>
                  <a:pt x="179319" y="239471"/>
                </a:lnTo>
                <a:lnTo>
                  <a:pt x="232150" y="239471"/>
                </a:lnTo>
                <a:lnTo>
                  <a:pt x="232150" y="431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262452" y="1419822"/>
            <a:ext cx="352425" cy="459740"/>
          </a:xfrm>
          <a:custGeom>
            <a:avLst/>
            <a:gdLst/>
            <a:ahLst/>
            <a:cxnLst/>
            <a:rect l="l" t="t" r="r" b="b"/>
            <a:pathLst>
              <a:path w="352425" h="459739">
                <a:moveTo>
                  <a:pt x="39115" y="343191"/>
                </a:moveTo>
                <a:lnTo>
                  <a:pt x="0" y="343191"/>
                </a:lnTo>
                <a:lnTo>
                  <a:pt x="0" y="44741"/>
                </a:lnTo>
                <a:lnTo>
                  <a:pt x="51814" y="44741"/>
                </a:lnTo>
                <a:lnTo>
                  <a:pt x="51814" y="298449"/>
                </a:lnTo>
                <a:lnTo>
                  <a:pt x="260213" y="298449"/>
                </a:lnTo>
                <a:lnTo>
                  <a:pt x="263137" y="321328"/>
                </a:lnTo>
                <a:lnTo>
                  <a:pt x="204917" y="331608"/>
                </a:lnTo>
                <a:lnTo>
                  <a:pt x="148268" y="338361"/>
                </a:lnTo>
                <a:lnTo>
                  <a:pt x="93048" y="342063"/>
                </a:lnTo>
                <a:lnTo>
                  <a:pt x="39115" y="343191"/>
                </a:lnTo>
                <a:close/>
              </a:path>
              <a:path w="352425" h="459739">
                <a:moveTo>
                  <a:pt x="260213" y="298449"/>
                </a:moveTo>
                <a:lnTo>
                  <a:pt x="51814" y="298449"/>
                </a:lnTo>
                <a:lnTo>
                  <a:pt x="101248" y="297051"/>
                </a:lnTo>
                <a:lnTo>
                  <a:pt x="152015" y="293365"/>
                </a:lnTo>
                <a:lnTo>
                  <a:pt x="204115" y="287009"/>
                </a:lnTo>
                <a:lnTo>
                  <a:pt x="257549" y="277603"/>
                </a:lnTo>
                <a:lnTo>
                  <a:pt x="260213" y="298449"/>
                </a:lnTo>
                <a:close/>
              </a:path>
              <a:path w="352425" h="459739">
                <a:moveTo>
                  <a:pt x="352035" y="459113"/>
                </a:moveTo>
                <a:lnTo>
                  <a:pt x="299712" y="459113"/>
                </a:lnTo>
                <a:lnTo>
                  <a:pt x="299712" y="0"/>
                </a:lnTo>
                <a:lnTo>
                  <a:pt x="352035" y="0"/>
                </a:lnTo>
                <a:lnTo>
                  <a:pt x="352035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147300"/>
          </a:xfrm>
          <a:custGeom>
            <a:avLst/>
            <a:gdLst/>
            <a:ahLst/>
            <a:cxnLst/>
            <a:rect l="l" t="t" r="r" b="b"/>
            <a:pathLst>
              <a:path w="18288000" h="10147300">
                <a:moveTo>
                  <a:pt x="0" y="10147039"/>
                </a:moveTo>
                <a:lnTo>
                  <a:pt x="18288000" y="10147039"/>
                </a:lnTo>
                <a:lnTo>
                  <a:pt x="18288000" y="0"/>
                </a:lnTo>
                <a:lnTo>
                  <a:pt x="0" y="0"/>
                </a:lnTo>
                <a:lnTo>
                  <a:pt x="0" y="10147039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80782" y="1613030"/>
            <a:ext cx="8598177" cy="8601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498338" y="9151656"/>
            <a:ext cx="8957310" cy="1144905"/>
          </a:xfrm>
          <a:custGeom>
            <a:avLst/>
            <a:gdLst/>
            <a:ahLst/>
            <a:cxnLst/>
            <a:rect l="l" t="t" r="r" b="b"/>
            <a:pathLst>
              <a:path w="8957310" h="1144904">
                <a:moveTo>
                  <a:pt x="1930246" y="0"/>
                </a:moveTo>
                <a:lnTo>
                  <a:pt x="743126" y="53212"/>
                </a:lnTo>
                <a:lnTo>
                  <a:pt x="157091" y="174128"/>
                </a:lnTo>
                <a:lnTo>
                  <a:pt x="0" y="241400"/>
                </a:lnTo>
                <a:lnTo>
                  <a:pt x="0" y="1144343"/>
                </a:lnTo>
                <a:lnTo>
                  <a:pt x="8956822" y="1144343"/>
                </a:lnTo>
                <a:lnTo>
                  <a:pt x="8956822" y="461529"/>
                </a:lnTo>
                <a:lnTo>
                  <a:pt x="8616037" y="461417"/>
                </a:lnTo>
                <a:lnTo>
                  <a:pt x="7625876" y="434091"/>
                </a:lnTo>
                <a:lnTo>
                  <a:pt x="6034630" y="339061"/>
                </a:lnTo>
                <a:lnTo>
                  <a:pt x="3890592" y="135839"/>
                </a:lnTo>
                <a:lnTo>
                  <a:pt x="1930246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455248" y="1747732"/>
            <a:ext cx="600710" cy="1256665"/>
          </a:xfrm>
          <a:custGeom>
            <a:avLst/>
            <a:gdLst/>
            <a:ahLst/>
            <a:cxnLst/>
            <a:rect l="l" t="t" r="r" b="b"/>
            <a:pathLst>
              <a:path w="600710" h="1256664">
                <a:moveTo>
                  <a:pt x="300205" y="1111851"/>
                </a:moveTo>
                <a:lnTo>
                  <a:pt x="251859" y="1111462"/>
                </a:lnTo>
                <a:lnTo>
                  <a:pt x="194706" y="1101331"/>
                </a:lnTo>
                <a:lnTo>
                  <a:pt x="125077" y="1071746"/>
                </a:lnTo>
                <a:lnTo>
                  <a:pt x="87181" y="1042094"/>
                </a:lnTo>
                <a:lnTo>
                  <a:pt x="45966" y="985134"/>
                </a:lnTo>
                <a:lnTo>
                  <a:pt x="25476" y="939298"/>
                </a:lnTo>
                <a:lnTo>
                  <a:pt x="15800" y="901098"/>
                </a:lnTo>
                <a:lnTo>
                  <a:pt x="6665" y="862309"/>
                </a:lnTo>
                <a:lnTo>
                  <a:pt x="246" y="801153"/>
                </a:lnTo>
                <a:lnTo>
                  <a:pt x="0" y="750560"/>
                </a:lnTo>
                <a:lnTo>
                  <a:pt x="0" y="355208"/>
                </a:lnTo>
                <a:lnTo>
                  <a:pt x="246" y="304630"/>
                </a:lnTo>
                <a:lnTo>
                  <a:pt x="6665" y="243844"/>
                </a:lnTo>
                <a:lnTo>
                  <a:pt x="15800" y="205583"/>
                </a:lnTo>
                <a:lnTo>
                  <a:pt x="25476" y="167924"/>
                </a:lnTo>
                <a:lnTo>
                  <a:pt x="45966" y="122829"/>
                </a:lnTo>
                <a:lnTo>
                  <a:pt x="87181" y="66958"/>
                </a:lnTo>
                <a:lnTo>
                  <a:pt x="125077" y="38171"/>
                </a:lnTo>
                <a:lnTo>
                  <a:pt x="194706" y="10007"/>
                </a:lnTo>
                <a:lnTo>
                  <a:pt x="251859" y="370"/>
                </a:lnTo>
                <a:lnTo>
                  <a:pt x="300205" y="0"/>
                </a:lnTo>
                <a:lnTo>
                  <a:pt x="393354" y="1425"/>
                </a:lnTo>
                <a:lnTo>
                  <a:pt x="448332" y="11404"/>
                </a:lnTo>
                <a:lnTo>
                  <a:pt x="486674" y="38489"/>
                </a:lnTo>
                <a:lnTo>
                  <a:pt x="529916" y="91235"/>
                </a:lnTo>
                <a:lnTo>
                  <a:pt x="556741" y="127729"/>
                </a:lnTo>
                <a:lnTo>
                  <a:pt x="300205" y="127729"/>
                </a:lnTo>
                <a:lnTo>
                  <a:pt x="251940" y="128460"/>
                </a:lnTo>
                <a:lnTo>
                  <a:pt x="205773" y="147487"/>
                </a:lnTo>
                <a:lnTo>
                  <a:pt x="168646" y="203121"/>
                </a:lnTo>
                <a:lnTo>
                  <a:pt x="156056" y="260694"/>
                </a:lnTo>
                <a:lnTo>
                  <a:pt x="155673" y="304630"/>
                </a:lnTo>
                <a:lnTo>
                  <a:pt x="155673" y="801153"/>
                </a:lnTo>
                <a:lnTo>
                  <a:pt x="156060" y="845815"/>
                </a:lnTo>
                <a:lnTo>
                  <a:pt x="168775" y="904871"/>
                </a:lnTo>
                <a:lnTo>
                  <a:pt x="202516" y="959489"/>
                </a:lnTo>
                <a:lnTo>
                  <a:pt x="252531" y="983737"/>
                </a:lnTo>
                <a:lnTo>
                  <a:pt x="574109" y="984122"/>
                </a:lnTo>
                <a:lnTo>
                  <a:pt x="545289" y="1021272"/>
                </a:lnTo>
                <a:lnTo>
                  <a:pt x="469754" y="1071100"/>
                </a:lnTo>
                <a:lnTo>
                  <a:pt x="480497" y="1086120"/>
                </a:lnTo>
                <a:lnTo>
                  <a:pt x="489618" y="1095467"/>
                </a:lnTo>
                <a:lnTo>
                  <a:pt x="502099" y="1103046"/>
                </a:lnTo>
                <a:lnTo>
                  <a:pt x="511846" y="1107594"/>
                </a:lnTo>
                <a:lnTo>
                  <a:pt x="360975" y="1107594"/>
                </a:lnTo>
                <a:lnTo>
                  <a:pt x="345326" y="1110055"/>
                </a:lnTo>
                <a:lnTo>
                  <a:pt x="333780" y="1111319"/>
                </a:lnTo>
                <a:lnTo>
                  <a:pt x="320639" y="1111785"/>
                </a:lnTo>
                <a:lnTo>
                  <a:pt x="300205" y="1111851"/>
                </a:lnTo>
                <a:close/>
              </a:path>
              <a:path w="600710" h="1256664">
                <a:moveTo>
                  <a:pt x="574109" y="984122"/>
                </a:moveTo>
                <a:lnTo>
                  <a:pt x="300205" y="984122"/>
                </a:lnTo>
                <a:lnTo>
                  <a:pt x="348123" y="983352"/>
                </a:lnTo>
                <a:lnTo>
                  <a:pt x="375901" y="977964"/>
                </a:lnTo>
                <a:lnTo>
                  <a:pt x="413541" y="934855"/>
                </a:lnTo>
                <a:lnTo>
                  <a:pt x="440926" y="879734"/>
                </a:lnTo>
                <a:lnTo>
                  <a:pt x="444736" y="801153"/>
                </a:lnTo>
                <a:lnTo>
                  <a:pt x="444736" y="304630"/>
                </a:lnTo>
                <a:lnTo>
                  <a:pt x="444353" y="260694"/>
                </a:lnTo>
                <a:lnTo>
                  <a:pt x="431763" y="203121"/>
                </a:lnTo>
                <a:lnTo>
                  <a:pt x="394636" y="147487"/>
                </a:lnTo>
                <a:lnTo>
                  <a:pt x="348469" y="128460"/>
                </a:lnTo>
                <a:lnTo>
                  <a:pt x="300205" y="127729"/>
                </a:lnTo>
                <a:lnTo>
                  <a:pt x="556741" y="127729"/>
                </a:lnTo>
                <a:lnTo>
                  <a:pt x="570670" y="146679"/>
                </a:lnTo>
                <a:lnTo>
                  <a:pt x="591598" y="192658"/>
                </a:lnTo>
                <a:lnTo>
                  <a:pt x="599308" y="253918"/>
                </a:lnTo>
                <a:lnTo>
                  <a:pt x="600410" y="355208"/>
                </a:lnTo>
                <a:lnTo>
                  <a:pt x="600410" y="750560"/>
                </a:lnTo>
                <a:lnTo>
                  <a:pt x="598368" y="891053"/>
                </a:lnTo>
                <a:lnTo>
                  <a:pt x="584078" y="971273"/>
                </a:lnTo>
                <a:lnTo>
                  <a:pt x="574109" y="984122"/>
                </a:lnTo>
                <a:close/>
              </a:path>
              <a:path w="600710" h="1256664">
                <a:moveTo>
                  <a:pt x="587648" y="1256611"/>
                </a:moveTo>
                <a:lnTo>
                  <a:pt x="548332" y="1255889"/>
                </a:lnTo>
                <a:lnTo>
                  <a:pt x="494883" y="1237109"/>
                </a:lnTo>
                <a:lnTo>
                  <a:pt x="456080" y="1210385"/>
                </a:lnTo>
                <a:lnTo>
                  <a:pt x="417847" y="1182777"/>
                </a:lnTo>
                <a:lnTo>
                  <a:pt x="379211" y="1141018"/>
                </a:lnTo>
                <a:lnTo>
                  <a:pt x="360975" y="1107594"/>
                </a:lnTo>
                <a:lnTo>
                  <a:pt x="511846" y="1107594"/>
                </a:lnTo>
                <a:lnTo>
                  <a:pt x="522927" y="1112764"/>
                </a:lnTo>
                <a:lnTo>
                  <a:pt x="543936" y="1122082"/>
                </a:lnTo>
                <a:lnTo>
                  <a:pt x="557680" y="1126867"/>
                </a:lnTo>
                <a:lnTo>
                  <a:pt x="570229" y="1128630"/>
                </a:lnTo>
                <a:lnTo>
                  <a:pt x="587648" y="1128882"/>
                </a:lnTo>
                <a:lnTo>
                  <a:pt x="587648" y="1256611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145938" y="2070096"/>
            <a:ext cx="466725" cy="789940"/>
          </a:xfrm>
          <a:custGeom>
            <a:avLst/>
            <a:gdLst/>
            <a:ahLst/>
            <a:cxnLst/>
            <a:rect l="l" t="t" r="r" b="b"/>
            <a:pathLst>
              <a:path w="466725" h="789939">
                <a:moveTo>
                  <a:pt x="113032" y="789487"/>
                </a:moveTo>
                <a:lnTo>
                  <a:pt x="64492" y="784963"/>
                </a:lnTo>
                <a:lnTo>
                  <a:pt x="30992" y="753297"/>
                </a:lnTo>
                <a:lnTo>
                  <a:pt x="3874" y="714941"/>
                </a:lnTo>
                <a:lnTo>
                  <a:pt x="112" y="670882"/>
                </a:lnTo>
                <a:lnTo>
                  <a:pt x="0" y="0"/>
                </a:lnTo>
                <a:lnTo>
                  <a:pt x="155571" y="0"/>
                </a:lnTo>
                <a:lnTo>
                  <a:pt x="155611" y="618573"/>
                </a:lnTo>
                <a:lnTo>
                  <a:pt x="155804" y="630444"/>
                </a:lnTo>
                <a:lnTo>
                  <a:pt x="179438" y="664467"/>
                </a:lnTo>
                <a:lnTo>
                  <a:pt x="209049" y="670882"/>
                </a:lnTo>
                <a:lnTo>
                  <a:pt x="466715" y="670882"/>
                </a:lnTo>
                <a:lnTo>
                  <a:pt x="466715" y="694603"/>
                </a:lnTo>
                <a:lnTo>
                  <a:pt x="311143" y="694603"/>
                </a:lnTo>
                <a:lnTo>
                  <a:pt x="277416" y="723798"/>
                </a:lnTo>
                <a:lnTo>
                  <a:pt x="270926" y="729315"/>
                </a:lnTo>
                <a:lnTo>
                  <a:pt x="231995" y="757507"/>
                </a:lnTo>
                <a:lnTo>
                  <a:pt x="196264" y="775070"/>
                </a:lnTo>
                <a:lnTo>
                  <a:pt x="149865" y="787050"/>
                </a:lnTo>
                <a:lnTo>
                  <a:pt x="128880" y="789397"/>
                </a:lnTo>
                <a:lnTo>
                  <a:pt x="113032" y="789487"/>
                </a:lnTo>
                <a:close/>
              </a:path>
              <a:path w="466725" h="789939">
                <a:moveTo>
                  <a:pt x="466715" y="670882"/>
                </a:moveTo>
                <a:lnTo>
                  <a:pt x="221811" y="670882"/>
                </a:lnTo>
                <a:lnTo>
                  <a:pt x="233965" y="667840"/>
                </a:lnTo>
                <a:lnTo>
                  <a:pt x="241177" y="665963"/>
                </a:lnTo>
                <a:lnTo>
                  <a:pt x="283189" y="640470"/>
                </a:lnTo>
                <a:lnTo>
                  <a:pt x="308105" y="618573"/>
                </a:lnTo>
                <a:lnTo>
                  <a:pt x="311143" y="616141"/>
                </a:lnTo>
                <a:lnTo>
                  <a:pt x="311143" y="0"/>
                </a:lnTo>
                <a:lnTo>
                  <a:pt x="466715" y="0"/>
                </a:lnTo>
                <a:lnTo>
                  <a:pt x="466715" y="670882"/>
                </a:lnTo>
                <a:close/>
              </a:path>
              <a:path w="466725" h="789939">
                <a:moveTo>
                  <a:pt x="466715" y="778539"/>
                </a:moveTo>
                <a:lnTo>
                  <a:pt x="311143" y="778539"/>
                </a:lnTo>
                <a:lnTo>
                  <a:pt x="311143" y="694603"/>
                </a:lnTo>
                <a:lnTo>
                  <a:pt x="466715" y="694603"/>
                </a:lnTo>
                <a:lnTo>
                  <a:pt x="466715" y="778539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694882" y="2059148"/>
            <a:ext cx="468630" cy="800735"/>
          </a:xfrm>
          <a:custGeom>
            <a:avLst/>
            <a:gdLst/>
            <a:ahLst/>
            <a:cxnLst/>
            <a:rect l="l" t="t" r="r" b="b"/>
            <a:pathLst>
              <a:path w="468629" h="800735">
                <a:moveTo>
                  <a:pt x="233509" y="800435"/>
                </a:moveTo>
                <a:lnTo>
                  <a:pt x="178854" y="798002"/>
                </a:lnTo>
                <a:lnTo>
                  <a:pt x="135365" y="780972"/>
                </a:lnTo>
                <a:lnTo>
                  <a:pt x="95865" y="760026"/>
                </a:lnTo>
                <a:lnTo>
                  <a:pt x="69126" y="730184"/>
                </a:lnTo>
                <a:lnTo>
                  <a:pt x="45691" y="696655"/>
                </a:lnTo>
                <a:lnTo>
                  <a:pt x="29321" y="649898"/>
                </a:lnTo>
                <a:lnTo>
                  <a:pt x="15306" y="600935"/>
                </a:lnTo>
                <a:lnTo>
                  <a:pt x="8355" y="551972"/>
                </a:lnTo>
                <a:lnTo>
                  <a:pt x="3152" y="500994"/>
                </a:lnTo>
                <a:lnTo>
                  <a:pt x="1367" y="437928"/>
                </a:lnTo>
                <a:lnTo>
                  <a:pt x="341" y="407592"/>
                </a:lnTo>
                <a:lnTo>
                  <a:pt x="0" y="386836"/>
                </a:lnTo>
                <a:lnTo>
                  <a:pt x="341" y="366080"/>
                </a:lnTo>
                <a:lnTo>
                  <a:pt x="1797" y="322364"/>
                </a:lnTo>
                <a:lnTo>
                  <a:pt x="2521" y="299845"/>
                </a:lnTo>
                <a:lnTo>
                  <a:pt x="5853" y="255985"/>
                </a:lnTo>
                <a:lnTo>
                  <a:pt x="13507" y="199838"/>
                </a:lnTo>
                <a:lnTo>
                  <a:pt x="22601" y="162412"/>
                </a:lnTo>
                <a:lnTo>
                  <a:pt x="41281" y="110128"/>
                </a:lnTo>
                <a:lnTo>
                  <a:pt x="72772" y="63256"/>
                </a:lnTo>
                <a:lnTo>
                  <a:pt x="99967" y="36075"/>
                </a:lnTo>
                <a:lnTo>
                  <a:pt x="139011" y="17334"/>
                </a:lnTo>
                <a:lnTo>
                  <a:pt x="181741" y="2166"/>
                </a:lnTo>
                <a:lnTo>
                  <a:pt x="234725" y="0"/>
                </a:lnTo>
                <a:lnTo>
                  <a:pt x="264127" y="204"/>
                </a:lnTo>
                <a:lnTo>
                  <a:pt x="322538" y="13077"/>
                </a:lnTo>
                <a:lnTo>
                  <a:pt x="358924" y="27826"/>
                </a:lnTo>
                <a:lnTo>
                  <a:pt x="400580" y="68412"/>
                </a:lnTo>
                <a:lnTo>
                  <a:pt x="427670" y="111306"/>
                </a:lnTo>
                <a:lnTo>
                  <a:pt x="435981" y="127729"/>
                </a:lnTo>
                <a:lnTo>
                  <a:pt x="234725" y="127729"/>
                </a:lnTo>
                <a:lnTo>
                  <a:pt x="220771" y="127928"/>
                </a:lnTo>
                <a:lnTo>
                  <a:pt x="185491" y="148261"/>
                </a:lnTo>
                <a:lnTo>
                  <a:pt x="166781" y="191550"/>
                </a:lnTo>
                <a:lnTo>
                  <a:pt x="158819" y="238304"/>
                </a:lnTo>
                <a:lnTo>
                  <a:pt x="156939" y="322364"/>
                </a:lnTo>
                <a:lnTo>
                  <a:pt x="467487" y="322364"/>
                </a:lnTo>
                <a:lnTo>
                  <a:pt x="467665" y="325861"/>
                </a:lnTo>
                <a:lnTo>
                  <a:pt x="468030" y="347871"/>
                </a:lnTo>
                <a:lnTo>
                  <a:pt x="468082" y="400217"/>
                </a:lnTo>
                <a:lnTo>
                  <a:pt x="156939" y="400217"/>
                </a:lnTo>
                <a:lnTo>
                  <a:pt x="156939" y="464082"/>
                </a:lnTo>
                <a:lnTo>
                  <a:pt x="156250" y="477468"/>
                </a:lnTo>
                <a:lnTo>
                  <a:pt x="155989" y="486777"/>
                </a:lnTo>
                <a:lnTo>
                  <a:pt x="156127" y="496371"/>
                </a:lnTo>
                <a:lnTo>
                  <a:pt x="157584" y="534523"/>
                </a:lnTo>
                <a:lnTo>
                  <a:pt x="160509" y="580597"/>
                </a:lnTo>
                <a:lnTo>
                  <a:pt x="171220" y="622185"/>
                </a:lnTo>
                <a:lnTo>
                  <a:pt x="192617" y="658061"/>
                </a:lnTo>
                <a:lnTo>
                  <a:pt x="234725" y="672706"/>
                </a:lnTo>
                <a:lnTo>
                  <a:pt x="451082" y="672706"/>
                </a:lnTo>
                <a:lnTo>
                  <a:pt x="437897" y="697701"/>
                </a:lnTo>
                <a:lnTo>
                  <a:pt x="405489" y="736571"/>
                </a:lnTo>
                <a:lnTo>
                  <a:pt x="371353" y="773493"/>
                </a:lnTo>
                <a:lnTo>
                  <a:pt x="342060" y="792452"/>
                </a:lnTo>
                <a:lnTo>
                  <a:pt x="301486" y="799438"/>
                </a:lnTo>
                <a:lnTo>
                  <a:pt x="233509" y="800435"/>
                </a:lnTo>
                <a:close/>
              </a:path>
              <a:path w="468629" h="800735">
                <a:moveTo>
                  <a:pt x="467487" y="322364"/>
                </a:moveTo>
                <a:lnTo>
                  <a:pt x="311295" y="322364"/>
                </a:lnTo>
                <a:lnTo>
                  <a:pt x="311295" y="275529"/>
                </a:lnTo>
                <a:lnTo>
                  <a:pt x="310896" y="257235"/>
                </a:lnTo>
                <a:lnTo>
                  <a:pt x="305774" y="207673"/>
                </a:lnTo>
                <a:lnTo>
                  <a:pt x="292376" y="161619"/>
                </a:lnTo>
                <a:lnTo>
                  <a:pt x="264122" y="132861"/>
                </a:lnTo>
                <a:lnTo>
                  <a:pt x="234725" y="127729"/>
                </a:lnTo>
                <a:lnTo>
                  <a:pt x="435981" y="127729"/>
                </a:lnTo>
                <a:lnTo>
                  <a:pt x="452890" y="189464"/>
                </a:lnTo>
                <a:lnTo>
                  <a:pt x="460757" y="235243"/>
                </a:lnTo>
                <a:lnTo>
                  <a:pt x="464740" y="279787"/>
                </a:lnTo>
                <a:lnTo>
                  <a:pt x="466672" y="306359"/>
                </a:lnTo>
                <a:lnTo>
                  <a:pt x="467487" y="322364"/>
                </a:lnTo>
                <a:close/>
              </a:path>
              <a:path w="468629" h="800735">
                <a:moveTo>
                  <a:pt x="451082" y="672706"/>
                </a:moveTo>
                <a:lnTo>
                  <a:pt x="234725" y="672706"/>
                </a:lnTo>
                <a:lnTo>
                  <a:pt x="249025" y="672559"/>
                </a:lnTo>
                <a:lnTo>
                  <a:pt x="257969" y="671528"/>
                </a:lnTo>
                <a:lnTo>
                  <a:pt x="293591" y="646044"/>
                </a:lnTo>
                <a:lnTo>
                  <a:pt x="306989" y="608481"/>
                </a:lnTo>
                <a:lnTo>
                  <a:pt x="312112" y="566664"/>
                </a:lnTo>
                <a:lnTo>
                  <a:pt x="312510" y="516998"/>
                </a:lnTo>
                <a:lnTo>
                  <a:pt x="466867" y="516998"/>
                </a:lnTo>
                <a:lnTo>
                  <a:pt x="466766" y="549843"/>
                </a:lnTo>
                <a:lnTo>
                  <a:pt x="462831" y="621101"/>
                </a:lnTo>
                <a:lnTo>
                  <a:pt x="455093" y="665103"/>
                </a:lnTo>
                <a:lnTo>
                  <a:pt x="451082" y="672706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239876" y="2059148"/>
            <a:ext cx="350520" cy="789940"/>
          </a:xfrm>
          <a:custGeom>
            <a:avLst/>
            <a:gdLst/>
            <a:ahLst/>
            <a:cxnLst/>
            <a:rect l="l" t="t" r="r" b="b"/>
            <a:pathLst>
              <a:path w="350520" h="789939">
                <a:moveTo>
                  <a:pt x="350036" y="114956"/>
                </a:moveTo>
                <a:lnTo>
                  <a:pt x="155571" y="114956"/>
                </a:lnTo>
                <a:lnTo>
                  <a:pt x="169981" y="87694"/>
                </a:lnTo>
                <a:lnTo>
                  <a:pt x="198001" y="54954"/>
                </a:lnTo>
                <a:lnTo>
                  <a:pt x="251584" y="14497"/>
                </a:lnTo>
                <a:lnTo>
                  <a:pt x="292442" y="536"/>
                </a:lnTo>
                <a:lnTo>
                  <a:pt x="325120" y="0"/>
                </a:lnTo>
                <a:lnTo>
                  <a:pt x="326943" y="0"/>
                </a:lnTo>
                <a:lnTo>
                  <a:pt x="350036" y="2432"/>
                </a:lnTo>
                <a:lnTo>
                  <a:pt x="350036" y="114956"/>
                </a:lnTo>
                <a:close/>
              </a:path>
              <a:path w="350520" h="789939">
                <a:moveTo>
                  <a:pt x="155571" y="789487"/>
                </a:moveTo>
                <a:lnTo>
                  <a:pt x="0" y="789487"/>
                </a:lnTo>
                <a:lnTo>
                  <a:pt x="0" y="10948"/>
                </a:lnTo>
                <a:lnTo>
                  <a:pt x="155571" y="10948"/>
                </a:lnTo>
                <a:lnTo>
                  <a:pt x="155571" y="114956"/>
                </a:lnTo>
                <a:lnTo>
                  <a:pt x="350036" y="114956"/>
                </a:lnTo>
                <a:lnTo>
                  <a:pt x="350036" y="157532"/>
                </a:lnTo>
                <a:lnTo>
                  <a:pt x="263742" y="157532"/>
                </a:lnTo>
                <a:lnTo>
                  <a:pt x="235171" y="157988"/>
                </a:lnTo>
                <a:lnTo>
                  <a:pt x="185349" y="186727"/>
                </a:lnTo>
                <a:lnTo>
                  <a:pt x="159294" y="218279"/>
                </a:lnTo>
                <a:lnTo>
                  <a:pt x="155571" y="263973"/>
                </a:lnTo>
                <a:lnTo>
                  <a:pt x="155571" y="789487"/>
                </a:lnTo>
                <a:close/>
              </a:path>
              <a:path w="350520" h="789939">
                <a:moveTo>
                  <a:pt x="350036" y="174563"/>
                </a:moveTo>
                <a:lnTo>
                  <a:pt x="324418" y="164717"/>
                </a:lnTo>
                <a:lnTo>
                  <a:pt x="306889" y="159661"/>
                </a:lnTo>
                <a:lnTo>
                  <a:pt x="289361" y="157798"/>
                </a:lnTo>
                <a:lnTo>
                  <a:pt x="263742" y="157532"/>
                </a:lnTo>
                <a:lnTo>
                  <a:pt x="350036" y="157532"/>
                </a:lnTo>
                <a:lnTo>
                  <a:pt x="350036" y="174563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564729" y="2070096"/>
            <a:ext cx="506095" cy="973455"/>
          </a:xfrm>
          <a:custGeom>
            <a:avLst/>
            <a:gdLst/>
            <a:ahLst/>
            <a:cxnLst/>
            <a:rect l="l" t="t" r="r" b="b"/>
            <a:pathLst>
              <a:path w="506095" h="973455">
                <a:moveTo>
                  <a:pt x="54693" y="973174"/>
                </a:moveTo>
                <a:lnTo>
                  <a:pt x="38892" y="973174"/>
                </a:lnTo>
                <a:lnTo>
                  <a:pt x="38892" y="856393"/>
                </a:lnTo>
                <a:lnTo>
                  <a:pt x="66025" y="856298"/>
                </a:lnTo>
                <a:lnTo>
                  <a:pt x="82761" y="855633"/>
                </a:lnTo>
                <a:lnTo>
                  <a:pt x="128932" y="846552"/>
                </a:lnTo>
                <a:lnTo>
                  <a:pt x="162498" y="819462"/>
                </a:lnTo>
                <a:lnTo>
                  <a:pt x="175739" y="774319"/>
                </a:lnTo>
                <a:lnTo>
                  <a:pt x="176233" y="743261"/>
                </a:lnTo>
                <a:lnTo>
                  <a:pt x="0" y="0"/>
                </a:lnTo>
                <a:lnTo>
                  <a:pt x="155571" y="0"/>
                </a:lnTo>
                <a:lnTo>
                  <a:pt x="208033" y="290089"/>
                </a:lnTo>
                <a:lnTo>
                  <a:pt x="235712" y="443554"/>
                </a:lnTo>
                <a:lnTo>
                  <a:pt x="247781" y="511486"/>
                </a:lnTo>
                <a:lnTo>
                  <a:pt x="253411" y="544977"/>
                </a:lnTo>
                <a:lnTo>
                  <a:pt x="375965" y="544977"/>
                </a:lnTo>
                <a:lnTo>
                  <a:pt x="311143" y="817466"/>
                </a:lnTo>
                <a:lnTo>
                  <a:pt x="298923" y="866899"/>
                </a:lnTo>
                <a:lnTo>
                  <a:pt x="265594" y="915701"/>
                </a:lnTo>
                <a:lnTo>
                  <a:pt x="229103" y="937592"/>
                </a:lnTo>
                <a:lnTo>
                  <a:pt x="191169" y="958163"/>
                </a:lnTo>
                <a:lnTo>
                  <a:pt x="120315" y="972618"/>
                </a:lnTo>
                <a:lnTo>
                  <a:pt x="54693" y="973174"/>
                </a:lnTo>
                <a:close/>
              </a:path>
              <a:path w="506095" h="973455">
                <a:moveTo>
                  <a:pt x="375965" y="544977"/>
                </a:moveTo>
                <a:lnTo>
                  <a:pt x="253411" y="544977"/>
                </a:lnTo>
                <a:lnTo>
                  <a:pt x="261041" y="496086"/>
                </a:lnTo>
                <a:lnTo>
                  <a:pt x="272768" y="425787"/>
                </a:lnTo>
                <a:lnTo>
                  <a:pt x="282277" y="371935"/>
                </a:lnTo>
                <a:lnTo>
                  <a:pt x="291906" y="317650"/>
                </a:lnTo>
                <a:lnTo>
                  <a:pt x="298913" y="278647"/>
                </a:lnTo>
                <a:lnTo>
                  <a:pt x="306718" y="236108"/>
                </a:lnTo>
                <a:lnTo>
                  <a:pt x="330680" y="106787"/>
                </a:lnTo>
                <a:lnTo>
                  <a:pt x="337920" y="67475"/>
                </a:lnTo>
                <a:lnTo>
                  <a:pt x="343394" y="37230"/>
                </a:lnTo>
                <a:lnTo>
                  <a:pt x="350036" y="0"/>
                </a:lnTo>
                <a:lnTo>
                  <a:pt x="505608" y="0"/>
                </a:lnTo>
                <a:lnTo>
                  <a:pt x="375965" y="544977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7578" y="2331061"/>
            <a:ext cx="5477386" cy="740012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431396" y="2338211"/>
            <a:ext cx="4878252" cy="73585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33485" y="1446823"/>
            <a:ext cx="415290" cy="433705"/>
          </a:xfrm>
          <a:custGeom>
            <a:avLst/>
            <a:gdLst/>
            <a:ahLst/>
            <a:cxnLst/>
            <a:rect l="l" t="t" r="r" b="b"/>
            <a:pathLst>
              <a:path w="415289" h="433705">
                <a:moveTo>
                  <a:pt x="375910" y="42199"/>
                </a:moveTo>
                <a:lnTo>
                  <a:pt x="38099" y="42199"/>
                </a:lnTo>
                <a:lnTo>
                  <a:pt x="38099" y="0"/>
                </a:lnTo>
                <a:lnTo>
                  <a:pt x="375910" y="0"/>
                </a:lnTo>
                <a:lnTo>
                  <a:pt x="375910" y="42199"/>
                </a:lnTo>
                <a:close/>
              </a:path>
              <a:path w="415289" h="433705">
                <a:moveTo>
                  <a:pt x="41654" y="198796"/>
                </a:moveTo>
                <a:lnTo>
                  <a:pt x="22859" y="157613"/>
                </a:lnTo>
                <a:lnTo>
                  <a:pt x="83500" y="142154"/>
                </a:lnTo>
                <a:lnTo>
                  <a:pt x="131949" y="115541"/>
                </a:lnTo>
                <a:lnTo>
                  <a:pt x="164587" y="81110"/>
                </a:lnTo>
                <a:lnTo>
                  <a:pt x="177795" y="42199"/>
                </a:lnTo>
                <a:lnTo>
                  <a:pt x="237230" y="42199"/>
                </a:lnTo>
                <a:lnTo>
                  <a:pt x="250437" y="81110"/>
                </a:lnTo>
                <a:lnTo>
                  <a:pt x="267532" y="99144"/>
                </a:lnTo>
                <a:lnTo>
                  <a:pt x="207258" y="99144"/>
                </a:lnTo>
                <a:lnTo>
                  <a:pt x="180240" y="134591"/>
                </a:lnTo>
                <a:lnTo>
                  <a:pt x="142363" y="163842"/>
                </a:lnTo>
                <a:lnTo>
                  <a:pt x="95533" y="185656"/>
                </a:lnTo>
                <a:lnTo>
                  <a:pt x="41654" y="198796"/>
                </a:lnTo>
                <a:close/>
              </a:path>
              <a:path w="415289" h="433705">
                <a:moveTo>
                  <a:pt x="373370" y="198796"/>
                </a:moveTo>
                <a:lnTo>
                  <a:pt x="319412" y="185656"/>
                </a:lnTo>
                <a:lnTo>
                  <a:pt x="272408" y="163842"/>
                </a:lnTo>
                <a:lnTo>
                  <a:pt x="234356" y="134591"/>
                </a:lnTo>
                <a:lnTo>
                  <a:pt x="207258" y="99144"/>
                </a:lnTo>
                <a:lnTo>
                  <a:pt x="267532" y="99144"/>
                </a:lnTo>
                <a:lnTo>
                  <a:pt x="283075" y="115541"/>
                </a:lnTo>
                <a:lnTo>
                  <a:pt x="331525" y="142154"/>
                </a:lnTo>
                <a:lnTo>
                  <a:pt x="392166" y="157613"/>
                </a:lnTo>
                <a:lnTo>
                  <a:pt x="373370" y="198796"/>
                </a:lnTo>
                <a:close/>
              </a:path>
              <a:path w="415289" h="433705">
                <a:moveTo>
                  <a:pt x="414517" y="274553"/>
                </a:moveTo>
                <a:lnTo>
                  <a:pt x="0" y="274553"/>
                </a:lnTo>
                <a:lnTo>
                  <a:pt x="0" y="232353"/>
                </a:lnTo>
                <a:lnTo>
                  <a:pt x="415025" y="232353"/>
                </a:lnTo>
                <a:lnTo>
                  <a:pt x="414517" y="274553"/>
                </a:lnTo>
                <a:close/>
              </a:path>
              <a:path w="415289" h="433705">
                <a:moveTo>
                  <a:pt x="232150" y="433692"/>
                </a:moveTo>
                <a:lnTo>
                  <a:pt x="179827" y="433692"/>
                </a:lnTo>
                <a:lnTo>
                  <a:pt x="179827" y="274553"/>
                </a:lnTo>
                <a:lnTo>
                  <a:pt x="232150" y="274553"/>
                </a:lnTo>
                <a:lnTo>
                  <a:pt x="232150" y="433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53156" y="146206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0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53156" y="1482390"/>
            <a:ext cx="51435" cy="83185"/>
          </a:xfrm>
          <a:custGeom>
            <a:avLst/>
            <a:gdLst/>
            <a:ahLst/>
            <a:cxnLst/>
            <a:rect l="l" t="t" r="r" b="b"/>
            <a:pathLst>
              <a:path w="51435" h="83184">
                <a:moveTo>
                  <a:pt x="0" y="0"/>
                </a:moveTo>
                <a:lnTo>
                  <a:pt x="51306" y="0"/>
                </a:lnTo>
                <a:lnTo>
                  <a:pt x="51306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53156" y="158594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611214" y="1482921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51306" y="82365"/>
                </a:moveTo>
                <a:lnTo>
                  <a:pt x="0" y="82365"/>
                </a:lnTo>
                <a:lnTo>
                  <a:pt x="0" y="0"/>
                </a:lnTo>
                <a:lnTo>
                  <a:pt x="51306" y="0"/>
                </a:lnTo>
                <a:lnTo>
                  <a:pt x="51306" y="82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00326" y="167332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 h="0">
                <a:moveTo>
                  <a:pt x="0" y="0"/>
                </a:moveTo>
                <a:lnTo>
                  <a:pt x="416041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512410" y="1694429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92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377286" y="1739042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5">
                <a:moveTo>
                  <a:pt x="0" y="0"/>
                </a:moveTo>
                <a:lnTo>
                  <a:pt x="0" y="9020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51124" y="1850215"/>
            <a:ext cx="319405" cy="0"/>
          </a:xfrm>
          <a:custGeom>
            <a:avLst/>
            <a:gdLst/>
            <a:ahLst/>
            <a:cxnLst/>
            <a:rect l="l" t="t" r="r" b="b"/>
            <a:pathLst>
              <a:path w="319405" h="0">
                <a:moveTo>
                  <a:pt x="0" y="0"/>
                </a:moveTo>
                <a:lnTo>
                  <a:pt x="31901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847346" y="249686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864794" y="251148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847346" y="261884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864794" y="2633453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054471" y="248191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273605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473976" y="2481919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690108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912992" y="2481919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4093102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4318239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4702097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4702097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80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4702097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4897966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80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4662323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69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4802284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5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4701347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5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4701347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4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4993273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5218410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602269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602269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80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5602269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5798138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80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562495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69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702455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5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5601519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5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601519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4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902075" y="2476661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4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4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4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4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4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6168862" y="2448118"/>
            <a:ext cx="283845" cy="334010"/>
          </a:xfrm>
          <a:custGeom>
            <a:avLst/>
            <a:gdLst/>
            <a:ahLst/>
            <a:cxnLst/>
            <a:rect l="l" t="t" r="r" b="b"/>
            <a:pathLst>
              <a:path w="283844" h="334010">
                <a:moveTo>
                  <a:pt x="272040" y="48822"/>
                </a:moveTo>
                <a:lnTo>
                  <a:pt x="240896" y="48822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822"/>
                </a:lnTo>
                <a:close/>
              </a:path>
              <a:path w="283844" h="334010">
                <a:moveTo>
                  <a:pt x="11256" y="179515"/>
                </a:moveTo>
                <a:lnTo>
                  <a:pt x="0" y="154353"/>
                </a:lnTo>
                <a:lnTo>
                  <a:pt x="54923" y="136168"/>
                </a:lnTo>
                <a:lnTo>
                  <a:pt x="96058" y="110835"/>
                </a:lnTo>
                <a:lnTo>
                  <a:pt x="122840" y="79095"/>
                </a:lnTo>
                <a:lnTo>
                  <a:pt x="134706" y="41686"/>
                </a:lnTo>
                <a:lnTo>
                  <a:pt x="17635" y="41686"/>
                </a:lnTo>
                <a:lnTo>
                  <a:pt x="17635" y="16524"/>
                </a:lnTo>
                <a:lnTo>
                  <a:pt x="168102" y="16524"/>
                </a:lnTo>
                <a:lnTo>
                  <a:pt x="167891" y="24845"/>
                </a:lnTo>
                <a:lnTo>
                  <a:pt x="167257" y="32955"/>
                </a:lnTo>
                <a:lnTo>
                  <a:pt x="166202" y="40923"/>
                </a:lnTo>
                <a:lnTo>
                  <a:pt x="164725" y="48822"/>
                </a:lnTo>
                <a:lnTo>
                  <a:pt x="272040" y="48822"/>
                </a:lnTo>
                <a:lnTo>
                  <a:pt x="272040" y="72857"/>
                </a:lnTo>
                <a:lnTo>
                  <a:pt x="157970" y="72857"/>
                </a:lnTo>
                <a:lnTo>
                  <a:pt x="136629" y="109380"/>
                </a:lnTo>
                <a:lnTo>
                  <a:pt x="104594" y="139425"/>
                </a:lnTo>
                <a:lnTo>
                  <a:pt x="62569" y="162850"/>
                </a:lnTo>
                <a:lnTo>
                  <a:pt x="11256" y="179515"/>
                </a:lnTo>
                <a:close/>
              </a:path>
              <a:path w="283844" h="334010">
                <a:moveTo>
                  <a:pt x="272040" y="172004"/>
                </a:moveTo>
                <a:lnTo>
                  <a:pt x="240896" y="172004"/>
                </a:lnTo>
                <a:lnTo>
                  <a:pt x="240896" y="137077"/>
                </a:lnTo>
                <a:lnTo>
                  <a:pt x="153092" y="137077"/>
                </a:lnTo>
                <a:lnTo>
                  <a:pt x="153092" y="113042"/>
                </a:lnTo>
                <a:lnTo>
                  <a:pt x="240896" y="113042"/>
                </a:lnTo>
                <a:lnTo>
                  <a:pt x="240896" y="72857"/>
                </a:lnTo>
                <a:lnTo>
                  <a:pt x="272040" y="72857"/>
                </a:lnTo>
                <a:lnTo>
                  <a:pt x="272040" y="172004"/>
                </a:lnTo>
                <a:close/>
              </a:path>
              <a:path w="283844" h="334010">
                <a:moveTo>
                  <a:pt x="283297" y="333493"/>
                </a:moveTo>
                <a:lnTo>
                  <a:pt x="55908" y="333493"/>
                </a:lnTo>
                <a:lnTo>
                  <a:pt x="55908" y="246740"/>
                </a:lnTo>
                <a:lnTo>
                  <a:pt x="241271" y="246740"/>
                </a:lnTo>
                <a:lnTo>
                  <a:pt x="241271" y="212189"/>
                </a:lnTo>
                <a:lnTo>
                  <a:pt x="55158" y="212189"/>
                </a:lnTo>
                <a:lnTo>
                  <a:pt x="55158" y="187402"/>
                </a:lnTo>
                <a:lnTo>
                  <a:pt x="272040" y="187402"/>
                </a:lnTo>
                <a:lnTo>
                  <a:pt x="272040" y="270024"/>
                </a:lnTo>
                <a:lnTo>
                  <a:pt x="86302" y="270024"/>
                </a:lnTo>
                <a:lnTo>
                  <a:pt x="86302" y="309082"/>
                </a:lnTo>
                <a:lnTo>
                  <a:pt x="283297" y="309082"/>
                </a:lnTo>
                <a:lnTo>
                  <a:pt x="283297" y="333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6504691" y="2447743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4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4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4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4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4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2847346" y="3188750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2864794" y="320336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2847346" y="3310723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2864794" y="332533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054471" y="3173800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3273605" y="3168542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3473976" y="3173800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70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70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70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70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3690108" y="3168542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3894982" y="3168542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70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70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70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4093102" y="349020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4318239" y="3161031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29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29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29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29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29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4702097" y="3168421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4702097" y="3180492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80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4702097" y="3261807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4897966" y="318056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80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4662323" y="3324774"/>
            <a:ext cx="306070" cy="0"/>
          </a:xfrm>
          <a:custGeom>
            <a:avLst/>
            <a:gdLst/>
            <a:ahLst/>
            <a:cxnLst/>
            <a:rect l="l" t="t" r="r" b="b"/>
            <a:pathLst>
              <a:path w="306069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4802284" y="3337167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5" h="68579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4701347" y="3373616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5" h="71754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4701347" y="3456837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4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4993273" y="349020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5218410" y="3161031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29">
                <a:moveTo>
                  <a:pt x="32644" y="106282"/>
                </a:moveTo>
                <a:lnTo>
                  <a:pt x="28517" y="80368"/>
                </a:lnTo>
                <a:lnTo>
                  <a:pt x="234892" y="72482"/>
                </a:lnTo>
                <a:lnTo>
                  <a:pt x="235326" y="61690"/>
                </a:lnTo>
                <a:lnTo>
                  <a:pt x="235549" y="51216"/>
                </a:lnTo>
                <a:lnTo>
                  <a:pt x="235643" y="25162"/>
                </a:lnTo>
                <a:lnTo>
                  <a:pt x="38273" y="25162"/>
                </a:lnTo>
                <a:lnTo>
                  <a:pt x="38273" y="0"/>
                </a:lnTo>
                <a:lnTo>
                  <a:pt x="265286" y="0"/>
                </a:lnTo>
                <a:lnTo>
                  <a:pt x="265216" y="40953"/>
                </a:lnTo>
                <a:lnTo>
                  <a:pt x="265098" y="58170"/>
                </a:lnTo>
                <a:lnTo>
                  <a:pt x="263785" y="88114"/>
                </a:lnTo>
                <a:lnTo>
                  <a:pt x="262895" y="96517"/>
                </a:lnTo>
                <a:lnTo>
                  <a:pt x="233016" y="96517"/>
                </a:lnTo>
                <a:lnTo>
                  <a:pt x="32644" y="106282"/>
                </a:lnTo>
                <a:close/>
              </a:path>
              <a:path w="304800" h="316229">
                <a:moveTo>
                  <a:pt x="253278" y="160362"/>
                </a:moveTo>
                <a:lnTo>
                  <a:pt x="222885" y="160362"/>
                </a:lnTo>
                <a:lnTo>
                  <a:pt x="226631" y="142940"/>
                </a:lnTo>
                <a:lnTo>
                  <a:pt x="229498" y="126609"/>
                </a:lnTo>
                <a:lnTo>
                  <a:pt x="231591" y="111193"/>
                </a:lnTo>
                <a:lnTo>
                  <a:pt x="233016" y="96517"/>
                </a:lnTo>
                <a:lnTo>
                  <a:pt x="262895" y="96517"/>
                </a:lnTo>
                <a:lnTo>
                  <a:pt x="260220" y="121791"/>
                </a:lnTo>
                <a:lnTo>
                  <a:pt x="253278" y="160362"/>
                </a:lnTo>
                <a:close/>
              </a:path>
              <a:path w="304800" h="316229">
                <a:moveTo>
                  <a:pt x="304309" y="185524"/>
                </a:moveTo>
                <a:lnTo>
                  <a:pt x="0" y="185524"/>
                </a:lnTo>
                <a:lnTo>
                  <a:pt x="0" y="160362"/>
                </a:lnTo>
                <a:lnTo>
                  <a:pt x="304309" y="160362"/>
                </a:lnTo>
                <a:lnTo>
                  <a:pt x="304309" y="185524"/>
                </a:lnTo>
                <a:close/>
              </a:path>
              <a:path w="304800" h="316229">
                <a:moveTo>
                  <a:pt x="167726" y="315842"/>
                </a:moveTo>
                <a:lnTo>
                  <a:pt x="136958" y="315842"/>
                </a:lnTo>
                <a:lnTo>
                  <a:pt x="136958" y="185524"/>
                </a:lnTo>
                <a:lnTo>
                  <a:pt x="167726" y="185524"/>
                </a:lnTo>
                <a:lnTo>
                  <a:pt x="167726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5602269" y="3377428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5" h="67945">
                <a:moveTo>
                  <a:pt x="0" y="0"/>
                </a:moveTo>
                <a:lnTo>
                  <a:pt x="30768" y="0"/>
                </a:lnTo>
                <a:lnTo>
                  <a:pt x="30768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5602269" y="3456837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515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5591387" y="3167791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5642418" y="318018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5756863" y="318018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5592513" y="3269191"/>
            <a:ext cx="245110" cy="0"/>
          </a:xfrm>
          <a:custGeom>
            <a:avLst/>
            <a:gdLst/>
            <a:ahLst/>
            <a:cxnLst/>
            <a:rect l="l" t="t" r="r" b="b"/>
            <a:pathLst>
              <a:path w="245109" h="0">
                <a:moveTo>
                  <a:pt x="0" y="0"/>
                </a:moveTo>
                <a:lnTo>
                  <a:pt x="244648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5700202" y="3281585"/>
            <a:ext cx="31115" cy="41275"/>
          </a:xfrm>
          <a:custGeom>
            <a:avLst/>
            <a:gdLst/>
            <a:ahLst/>
            <a:cxnLst/>
            <a:rect l="l" t="t" r="r" b="b"/>
            <a:pathLst>
              <a:path w="31115" h="41275">
                <a:moveTo>
                  <a:pt x="30768" y="40935"/>
                </a:moveTo>
                <a:lnTo>
                  <a:pt x="0" y="40935"/>
                </a:lnTo>
                <a:lnTo>
                  <a:pt x="0" y="0"/>
                </a:lnTo>
                <a:lnTo>
                  <a:pt x="30768" y="0"/>
                </a:lnTo>
                <a:lnTo>
                  <a:pt x="30768" y="40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5562870" y="3334914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5908455" y="3170796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4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4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4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4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4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6255541" y="3140376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5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5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5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5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5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2847346" y="390518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2864794" y="3919801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2847346" y="4027163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2864794" y="4041774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3054471" y="3890240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3273605" y="3884982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473976" y="3890240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70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70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70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70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3690108" y="3884982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3890854" y="3884982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30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30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30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4093102" y="420664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4323117" y="3856439"/>
            <a:ext cx="283845" cy="334010"/>
          </a:xfrm>
          <a:custGeom>
            <a:avLst/>
            <a:gdLst/>
            <a:ahLst/>
            <a:cxnLst/>
            <a:rect l="l" t="t" r="r" b="b"/>
            <a:pathLst>
              <a:path w="283844" h="334010">
                <a:moveTo>
                  <a:pt x="272040" y="48822"/>
                </a:moveTo>
                <a:lnTo>
                  <a:pt x="240896" y="48822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822"/>
                </a:lnTo>
                <a:close/>
              </a:path>
              <a:path w="283844" h="334010">
                <a:moveTo>
                  <a:pt x="11256" y="179515"/>
                </a:moveTo>
                <a:lnTo>
                  <a:pt x="0" y="154353"/>
                </a:lnTo>
                <a:lnTo>
                  <a:pt x="54923" y="136168"/>
                </a:lnTo>
                <a:lnTo>
                  <a:pt x="96058" y="110835"/>
                </a:lnTo>
                <a:lnTo>
                  <a:pt x="122840" y="79095"/>
                </a:lnTo>
                <a:lnTo>
                  <a:pt x="134706" y="41686"/>
                </a:lnTo>
                <a:lnTo>
                  <a:pt x="17635" y="41686"/>
                </a:lnTo>
                <a:lnTo>
                  <a:pt x="17635" y="16524"/>
                </a:lnTo>
                <a:lnTo>
                  <a:pt x="168102" y="16524"/>
                </a:lnTo>
                <a:lnTo>
                  <a:pt x="167891" y="24845"/>
                </a:lnTo>
                <a:lnTo>
                  <a:pt x="167257" y="32955"/>
                </a:lnTo>
                <a:lnTo>
                  <a:pt x="166202" y="40923"/>
                </a:lnTo>
                <a:lnTo>
                  <a:pt x="164725" y="48822"/>
                </a:lnTo>
                <a:lnTo>
                  <a:pt x="272040" y="48822"/>
                </a:lnTo>
                <a:lnTo>
                  <a:pt x="272040" y="72857"/>
                </a:lnTo>
                <a:lnTo>
                  <a:pt x="157970" y="72857"/>
                </a:lnTo>
                <a:lnTo>
                  <a:pt x="136629" y="109380"/>
                </a:lnTo>
                <a:lnTo>
                  <a:pt x="104594" y="139425"/>
                </a:lnTo>
                <a:lnTo>
                  <a:pt x="62569" y="162850"/>
                </a:lnTo>
                <a:lnTo>
                  <a:pt x="11256" y="179515"/>
                </a:lnTo>
                <a:close/>
              </a:path>
              <a:path w="283844" h="334010">
                <a:moveTo>
                  <a:pt x="272040" y="172004"/>
                </a:moveTo>
                <a:lnTo>
                  <a:pt x="240896" y="172004"/>
                </a:lnTo>
                <a:lnTo>
                  <a:pt x="240896" y="137077"/>
                </a:lnTo>
                <a:lnTo>
                  <a:pt x="153092" y="137077"/>
                </a:lnTo>
                <a:lnTo>
                  <a:pt x="153092" y="113042"/>
                </a:lnTo>
                <a:lnTo>
                  <a:pt x="240896" y="113042"/>
                </a:lnTo>
                <a:lnTo>
                  <a:pt x="240896" y="72857"/>
                </a:lnTo>
                <a:lnTo>
                  <a:pt x="272040" y="72857"/>
                </a:lnTo>
                <a:lnTo>
                  <a:pt x="272040" y="172004"/>
                </a:lnTo>
                <a:close/>
              </a:path>
              <a:path w="283844" h="334010">
                <a:moveTo>
                  <a:pt x="283297" y="333493"/>
                </a:moveTo>
                <a:lnTo>
                  <a:pt x="55908" y="333493"/>
                </a:lnTo>
                <a:lnTo>
                  <a:pt x="55908" y="246740"/>
                </a:lnTo>
                <a:lnTo>
                  <a:pt x="241271" y="246740"/>
                </a:lnTo>
                <a:lnTo>
                  <a:pt x="241271" y="212189"/>
                </a:lnTo>
                <a:lnTo>
                  <a:pt x="55158" y="212189"/>
                </a:lnTo>
                <a:lnTo>
                  <a:pt x="55158" y="187402"/>
                </a:lnTo>
                <a:lnTo>
                  <a:pt x="272040" y="187402"/>
                </a:lnTo>
                <a:lnTo>
                  <a:pt x="272040" y="270024"/>
                </a:lnTo>
                <a:lnTo>
                  <a:pt x="86302" y="270024"/>
                </a:lnTo>
                <a:lnTo>
                  <a:pt x="86302" y="309082"/>
                </a:lnTo>
                <a:lnTo>
                  <a:pt x="283297" y="309082"/>
                </a:lnTo>
                <a:lnTo>
                  <a:pt x="283297" y="333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4658945" y="3856064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4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4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4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4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4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5114341" y="3856815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4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4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4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4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4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4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5494446" y="3880414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80" h="60325">
                <a:moveTo>
                  <a:pt x="0" y="0"/>
                </a:moveTo>
                <a:lnTo>
                  <a:pt x="30393" y="0"/>
                </a:lnTo>
                <a:lnTo>
                  <a:pt x="30393" y="59716"/>
                </a:lnTo>
                <a:lnTo>
                  <a:pt x="0" y="597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5494446" y="3952835"/>
            <a:ext cx="232410" cy="0"/>
          </a:xfrm>
          <a:custGeom>
            <a:avLst/>
            <a:gdLst/>
            <a:ahLst/>
            <a:cxnLst/>
            <a:rect l="l" t="t" r="r" b="b"/>
            <a:pathLst>
              <a:path w="232409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5494446" y="3965541"/>
            <a:ext cx="30480" cy="62865"/>
          </a:xfrm>
          <a:custGeom>
            <a:avLst/>
            <a:gdLst/>
            <a:ahLst/>
            <a:cxnLst/>
            <a:rect l="l" t="t" r="r" b="b"/>
            <a:pathLst>
              <a:path w="30480" h="62864">
                <a:moveTo>
                  <a:pt x="0" y="0"/>
                </a:moveTo>
                <a:lnTo>
                  <a:pt x="30393" y="0"/>
                </a:lnTo>
                <a:lnTo>
                  <a:pt x="30393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5494446" y="4039868"/>
            <a:ext cx="232410" cy="0"/>
          </a:xfrm>
          <a:custGeom>
            <a:avLst/>
            <a:gdLst/>
            <a:ahLst/>
            <a:cxnLst/>
            <a:rect l="l" t="t" r="r" b="b"/>
            <a:pathLst>
              <a:path w="232409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5696694" y="3880475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80" h="60325">
                <a:moveTo>
                  <a:pt x="30018" y="60088"/>
                </a:moveTo>
                <a:lnTo>
                  <a:pt x="0" y="60088"/>
                </a:lnTo>
                <a:lnTo>
                  <a:pt x="0" y="0"/>
                </a:lnTo>
                <a:lnTo>
                  <a:pt x="30018" y="0"/>
                </a:lnTo>
                <a:lnTo>
                  <a:pt x="30018" y="600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5696694" y="3965726"/>
            <a:ext cx="30480" cy="62230"/>
          </a:xfrm>
          <a:custGeom>
            <a:avLst/>
            <a:gdLst/>
            <a:ahLst/>
            <a:cxnLst/>
            <a:rect l="l" t="t" r="r" b="b"/>
            <a:pathLst>
              <a:path w="30480" h="62229">
                <a:moveTo>
                  <a:pt x="30018" y="61966"/>
                </a:moveTo>
                <a:lnTo>
                  <a:pt x="0" y="61966"/>
                </a:lnTo>
                <a:lnTo>
                  <a:pt x="0" y="0"/>
                </a:lnTo>
                <a:lnTo>
                  <a:pt x="30018" y="0"/>
                </a:lnTo>
                <a:lnTo>
                  <a:pt x="30018" y="61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5595007" y="4052480"/>
            <a:ext cx="31750" cy="73025"/>
          </a:xfrm>
          <a:custGeom>
            <a:avLst/>
            <a:gdLst/>
            <a:ahLst/>
            <a:cxnLst/>
            <a:rect l="l" t="t" r="r" b="b"/>
            <a:pathLst>
              <a:path w="31750" h="73025">
                <a:moveTo>
                  <a:pt x="31143" y="72482"/>
                </a:moveTo>
                <a:lnTo>
                  <a:pt x="0" y="72482"/>
                </a:lnTo>
                <a:lnTo>
                  <a:pt x="0" y="0"/>
                </a:lnTo>
                <a:lnTo>
                  <a:pt x="31143" y="0"/>
                </a:lnTo>
                <a:lnTo>
                  <a:pt x="31143" y="724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5458423" y="4137543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4" h="0">
                <a:moveTo>
                  <a:pt x="0" y="0"/>
                </a:moveTo>
                <a:lnTo>
                  <a:pt x="305060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5909041" y="3854186"/>
            <a:ext cx="304165" cy="335915"/>
          </a:xfrm>
          <a:custGeom>
            <a:avLst/>
            <a:gdLst/>
            <a:ahLst/>
            <a:cxnLst/>
            <a:rect l="l" t="t" r="r" b="b"/>
            <a:pathLst>
              <a:path w="304165" h="335914">
                <a:moveTo>
                  <a:pt x="167351" y="31922"/>
                </a:moveTo>
                <a:lnTo>
                  <a:pt x="136582" y="31922"/>
                </a:lnTo>
                <a:lnTo>
                  <a:pt x="136582" y="0"/>
                </a:lnTo>
                <a:lnTo>
                  <a:pt x="167351" y="0"/>
                </a:lnTo>
                <a:lnTo>
                  <a:pt x="167351" y="31922"/>
                </a:lnTo>
                <a:close/>
              </a:path>
              <a:path w="304165" h="335914">
                <a:moveTo>
                  <a:pt x="272790" y="55206"/>
                </a:moveTo>
                <a:lnTo>
                  <a:pt x="30768" y="55206"/>
                </a:lnTo>
                <a:lnTo>
                  <a:pt x="30768" y="31922"/>
                </a:lnTo>
                <a:lnTo>
                  <a:pt x="272790" y="31922"/>
                </a:lnTo>
                <a:lnTo>
                  <a:pt x="272790" y="55206"/>
                </a:lnTo>
                <a:close/>
              </a:path>
              <a:path w="304165" h="335914">
                <a:moveTo>
                  <a:pt x="24765" y="136702"/>
                </a:moveTo>
                <a:lnTo>
                  <a:pt x="15759" y="113417"/>
                </a:lnTo>
                <a:lnTo>
                  <a:pt x="59884" y="107279"/>
                </a:lnTo>
                <a:lnTo>
                  <a:pt x="96621" y="95297"/>
                </a:lnTo>
                <a:lnTo>
                  <a:pt x="122664" y="77822"/>
                </a:lnTo>
                <a:lnTo>
                  <a:pt x="134706" y="55206"/>
                </a:lnTo>
                <a:lnTo>
                  <a:pt x="169227" y="55206"/>
                </a:lnTo>
                <a:lnTo>
                  <a:pt x="181158" y="77822"/>
                </a:lnTo>
                <a:lnTo>
                  <a:pt x="189917" y="83748"/>
                </a:lnTo>
                <a:lnTo>
                  <a:pt x="151967" y="83748"/>
                </a:lnTo>
                <a:lnTo>
                  <a:pt x="131353" y="104539"/>
                </a:lnTo>
                <a:lnTo>
                  <a:pt x="101874" y="120224"/>
                </a:lnTo>
                <a:lnTo>
                  <a:pt x="65641" y="130910"/>
                </a:lnTo>
                <a:lnTo>
                  <a:pt x="24765" y="136702"/>
                </a:lnTo>
                <a:close/>
              </a:path>
              <a:path w="304165" h="335914">
                <a:moveTo>
                  <a:pt x="278419" y="136702"/>
                </a:moveTo>
                <a:lnTo>
                  <a:pt x="237818" y="130910"/>
                </a:lnTo>
                <a:lnTo>
                  <a:pt x="201825" y="120224"/>
                </a:lnTo>
                <a:lnTo>
                  <a:pt x="172516" y="104539"/>
                </a:lnTo>
                <a:lnTo>
                  <a:pt x="151967" y="83748"/>
                </a:lnTo>
                <a:lnTo>
                  <a:pt x="189917" y="83748"/>
                </a:lnTo>
                <a:lnTo>
                  <a:pt x="206985" y="95297"/>
                </a:lnTo>
                <a:lnTo>
                  <a:pt x="243575" y="107279"/>
                </a:lnTo>
                <a:lnTo>
                  <a:pt x="287799" y="113417"/>
                </a:lnTo>
                <a:lnTo>
                  <a:pt x="278419" y="136702"/>
                </a:lnTo>
                <a:close/>
              </a:path>
              <a:path w="304165" h="335914">
                <a:moveTo>
                  <a:pt x="303559" y="175384"/>
                </a:moveTo>
                <a:lnTo>
                  <a:pt x="0" y="175384"/>
                </a:lnTo>
                <a:lnTo>
                  <a:pt x="0" y="151724"/>
                </a:lnTo>
                <a:lnTo>
                  <a:pt x="303559" y="151724"/>
                </a:lnTo>
                <a:lnTo>
                  <a:pt x="303559" y="175384"/>
                </a:lnTo>
                <a:close/>
              </a:path>
              <a:path w="304165" h="335914">
                <a:moveTo>
                  <a:pt x="167351" y="206555"/>
                </a:moveTo>
                <a:lnTo>
                  <a:pt x="136207" y="206555"/>
                </a:lnTo>
                <a:lnTo>
                  <a:pt x="136207" y="175384"/>
                </a:lnTo>
                <a:lnTo>
                  <a:pt x="167351" y="175384"/>
                </a:lnTo>
                <a:lnTo>
                  <a:pt x="167351" y="206555"/>
                </a:lnTo>
                <a:close/>
              </a:path>
              <a:path w="304165" h="335914">
                <a:moveTo>
                  <a:pt x="275042" y="335371"/>
                </a:moveTo>
                <a:lnTo>
                  <a:pt x="37147" y="335371"/>
                </a:lnTo>
                <a:lnTo>
                  <a:pt x="37147" y="258007"/>
                </a:lnTo>
                <a:lnTo>
                  <a:pt x="234517" y="258007"/>
                </a:lnTo>
                <a:lnTo>
                  <a:pt x="234517" y="229464"/>
                </a:lnTo>
                <a:lnTo>
                  <a:pt x="36021" y="229464"/>
                </a:lnTo>
                <a:lnTo>
                  <a:pt x="36021" y="206555"/>
                </a:lnTo>
                <a:lnTo>
                  <a:pt x="264910" y="206555"/>
                </a:lnTo>
                <a:lnTo>
                  <a:pt x="264910" y="280164"/>
                </a:lnTo>
                <a:lnTo>
                  <a:pt x="67165" y="280164"/>
                </a:lnTo>
                <a:lnTo>
                  <a:pt x="67165" y="312087"/>
                </a:lnTo>
                <a:lnTo>
                  <a:pt x="275042" y="312087"/>
                </a:lnTo>
                <a:lnTo>
                  <a:pt x="275042" y="335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6267010" y="3856815"/>
            <a:ext cx="264160" cy="337185"/>
          </a:xfrm>
          <a:custGeom>
            <a:avLst/>
            <a:gdLst/>
            <a:ahLst/>
            <a:cxnLst/>
            <a:rect l="l" t="t" r="r" b="b"/>
            <a:pathLst>
              <a:path w="264159" h="337185">
                <a:moveTo>
                  <a:pt x="263785" y="206931"/>
                </a:moveTo>
                <a:lnTo>
                  <a:pt x="233016" y="206931"/>
                </a:lnTo>
                <a:lnTo>
                  <a:pt x="233016" y="144589"/>
                </a:lnTo>
                <a:lnTo>
                  <a:pt x="167351" y="144589"/>
                </a:lnTo>
                <a:lnTo>
                  <a:pt x="167351" y="119802"/>
                </a:lnTo>
                <a:lnTo>
                  <a:pt x="233016" y="119802"/>
                </a:lnTo>
                <a:lnTo>
                  <a:pt x="233016" y="74735"/>
                </a:lnTo>
                <a:lnTo>
                  <a:pt x="167351" y="74735"/>
                </a:lnTo>
                <a:lnTo>
                  <a:pt x="167351" y="49573"/>
                </a:lnTo>
                <a:lnTo>
                  <a:pt x="233016" y="49573"/>
                </a:lnTo>
                <a:lnTo>
                  <a:pt x="233016" y="0"/>
                </a:lnTo>
                <a:lnTo>
                  <a:pt x="263785" y="0"/>
                </a:lnTo>
                <a:lnTo>
                  <a:pt x="263785" y="206931"/>
                </a:lnTo>
                <a:close/>
              </a:path>
              <a:path w="264159" h="337185">
                <a:moveTo>
                  <a:pt x="25140" y="191533"/>
                </a:moveTo>
                <a:lnTo>
                  <a:pt x="1125" y="191533"/>
                </a:lnTo>
                <a:lnTo>
                  <a:pt x="1125" y="91635"/>
                </a:lnTo>
                <a:lnTo>
                  <a:pt x="115194" y="91635"/>
                </a:lnTo>
                <a:lnTo>
                  <a:pt x="115194" y="45066"/>
                </a:lnTo>
                <a:lnTo>
                  <a:pt x="0" y="45066"/>
                </a:lnTo>
                <a:lnTo>
                  <a:pt x="0" y="19904"/>
                </a:lnTo>
                <a:lnTo>
                  <a:pt x="145213" y="19904"/>
                </a:lnTo>
                <a:lnTo>
                  <a:pt x="145213" y="115295"/>
                </a:lnTo>
                <a:lnTo>
                  <a:pt x="31143" y="115295"/>
                </a:lnTo>
                <a:lnTo>
                  <a:pt x="31143" y="166371"/>
                </a:lnTo>
                <a:lnTo>
                  <a:pt x="165680" y="166371"/>
                </a:lnTo>
                <a:lnTo>
                  <a:pt x="167726" y="183271"/>
                </a:lnTo>
                <a:lnTo>
                  <a:pt x="137479" y="187572"/>
                </a:lnTo>
                <a:lnTo>
                  <a:pt x="106142" y="190078"/>
                </a:lnTo>
                <a:lnTo>
                  <a:pt x="69950" y="191246"/>
                </a:lnTo>
                <a:lnTo>
                  <a:pt x="25140" y="191533"/>
                </a:lnTo>
                <a:close/>
              </a:path>
              <a:path w="264159" h="337185">
                <a:moveTo>
                  <a:pt x="165680" y="166371"/>
                </a:moveTo>
                <a:lnTo>
                  <a:pt x="31143" y="166371"/>
                </a:lnTo>
                <a:lnTo>
                  <a:pt x="72805" y="166036"/>
                </a:lnTo>
                <a:lnTo>
                  <a:pt x="106658" y="164822"/>
                </a:lnTo>
                <a:lnTo>
                  <a:pt x="136149" y="162410"/>
                </a:lnTo>
                <a:lnTo>
                  <a:pt x="164725" y="158484"/>
                </a:lnTo>
                <a:lnTo>
                  <a:pt x="165680" y="166371"/>
                </a:lnTo>
                <a:close/>
              </a:path>
              <a:path w="264159" h="337185">
                <a:moveTo>
                  <a:pt x="263785" y="336873"/>
                </a:moveTo>
                <a:lnTo>
                  <a:pt x="233016" y="336873"/>
                </a:lnTo>
                <a:lnTo>
                  <a:pt x="233016" y="250120"/>
                </a:lnTo>
                <a:lnTo>
                  <a:pt x="38648" y="250120"/>
                </a:lnTo>
                <a:lnTo>
                  <a:pt x="38648" y="224958"/>
                </a:lnTo>
                <a:lnTo>
                  <a:pt x="263785" y="224958"/>
                </a:lnTo>
                <a:lnTo>
                  <a:pt x="26378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7578" y="3108471"/>
            <a:ext cx="6447514" cy="49294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460238" y="3087497"/>
            <a:ext cx="3919563" cy="52647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614303" y="3062711"/>
            <a:ext cx="5138037" cy="55253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33485" y="1446823"/>
            <a:ext cx="415290" cy="433705"/>
          </a:xfrm>
          <a:custGeom>
            <a:avLst/>
            <a:gdLst/>
            <a:ahLst/>
            <a:cxnLst/>
            <a:rect l="l" t="t" r="r" b="b"/>
            <a:pathLst>
              <a:path w="415289" h="433705">
                <a:moveTo>
                  <a:pt x="375910" y="42199"/>
                </a:moveTo>
                <a:lnTo>
                  <a:pt x="38099" y="42199"/>
                </a:lnTo>
                <a:lnTo>
                  <a:pt x="38099" y="0"/>
                </a:lnTo>
                <a:lnTo>
                  <a:pt x="375910" y="0"/>
                </a:lnTo>
                <a:lnTo>
                  <a:pt x="375910" y="42199"/>
                </a:lnTo>
                <a:close/>
              </a:path>
              <a:path w="415289" h="433705">
                <a:moveTo>
                  <a:pt x="41654" y="198796"/>
                </a:moveTo>
                <a:lnTo>
                  <a:pt x="22859" y="157613"/>
                </a:lnTo>
                <a:lnTo>
                  <a:pt x="83500" y="142154"/>
                </a:lnTo>
                <a:lnTo>
                  <a:pt x="131949" y="115541"/>
                </a:lnTo>
                <a:lnTo>
                  <a:pt x="164587" y="81110"/>
                </a:lnTo>
                <a:lnTo>
                  <a:pt x="177795" y="42199"/>
                </a:lnTo>
                <a:lnTo>
                  <a:pt x="237230" y="42199"/>
                </a:lnTo>
                <a:lnTo>
                  <a:pt x="250437" y="81110"/>
                </a:lnTo>
                <a:lnTo>
                  <a:pt x="267532" y="99144"/>
                </a:lnTo>
                <a:lnTo>
                  <a:pt x="207258" y="99144"/>
                </a:lnTo>
                <a:lnTo>
                  <a:pt x="180240" y="134591"/>
                </a:lnTo>
                <a:lnTo>
                  <a:pt x="142363" y="163842"/>
                </a:lnTo>
                <a:lnTo>
                  <a:pt x="95533" y="185656"/>
                </a:lnTo>
                <a:lnTo>
                  <a:pt x="41654" y="198796"/>
                </a:lnTo>
                <a:close/>
              </a:path>
              <a:path w="415289" h="433705">
                <a:moveTo>
                  <a:pt x="373370" y="198796"/>
                </a:moveTo>
                <a:lnTo>
                  <a:pt x="319412" y="185656"/>
                </a:lnTo>
                <a:lnTo>
                  <a:pt x="272408" y="163842"/>
                </a:lnTo>
                <a:lnTo>
                  <a:pt x="234356" y="134591"/>
                </a:lnTo>
                <a:lnTo>
                  <a:pt x="207258" y="99144"/>
                </a:lnTo>
                <a:lnTo>
                  <a:pt x="267532" y="99144"/>
                </a:lnTo>
                <a:lnTo>
                  <a:pt x="283075" y="115541"/>
                </a:lnTo>
                <a:lnTo>
                  <a:pt x="331525" y="142154"/>
                </a:lnTo>
                <a:lnTo>
                  <a:pt x="392166" y="157613"/>
                </a:lnTo>
                <a:lnTo>
                  <a:pt x="373370" y="198796"/>
                </a:lnTo>
                <a:close/>
              </a:path>
              <a:path w="415289" h="433705">
                <a:moveTo>
                  <a:pt x="414517" y="274553"/>
                </a:moveTo>
                <a:lnTo>
                  <a:pt x="0" y="274553"/>
                </a:lnTo>
                <a:lnTo>
                  <a:pt x="0" y="232353"/>
                </a:lnTo>
                <a:lnTo>
                  <a:pt x="415025" y="232353"/>
                </a:lnTo>
                <a:lnTo>
                  <a:pt x="414517" y="274553"/>
                </a:lnTo>
                <a:close/>
              </a:path>
              <a:path w="415289" h="433705">
                <a:moveTo>
                  <a:pt x="232150" y="433692"/>
                </a:moveTo>
                <a:lnTo>
                  <a:pt x="179827" y="433692"/>
                </a:lnTo>
                <a:lnTo>
                  <a:pt x="179827" y="274553"/>
                </a:lnTo>
                <a:lnTo>
                  <a:pt x="232150" y="274553"/>
                </a:lnTo>
                <a:lnTo>
                  <a:pt x="232150" y="433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53156" y="146206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0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53156" y="1482390"/>
            <a:ext cx="51435" cy="83185"/>
          </a:xfrm>
          <a:custGeom>
            <a:avLst/>
            <a:gdLst/>
            <a:ahLst/>
            <a:cxnLst/>
            <a:rect l="l" t="t" r="r" b="b"/>
            <a:pathLst>
              <a:path w="51435" h="83184">
                <a:moveTo>
                  <a:pt x="0" y="0"/>
                </a:moveTo>
                <a:lnTo>
                  <a:pt x="51306" y="0"/>
                </a:lnTo>
                <a:lnTo>
                  <a:pt x="51306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353156" y="158594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611214" y="1482921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51306" y="82365"/>
                </a:moveTo>
                <a:lnTo>
                  <a:pt x="0" y="82365"/>
                </a:lnTo>
                <a:lnTo>
                  <a:pt x="0" y="0"/>
                </a:lnTo>
                <a:lnTo>
                  <a:pt x="51306" y="0"/>
                </a:lnTo>
                <a:lnTo>
                  <a:pt x="51306" y="82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300326" y="167332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 h="0">
                <a:moveTo>
                  <a:pt x="0" y="0"/>
                </a:moveTo>
                <a:lnTo>
                  <a:pt x="416041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512410" y="1694429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92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77286" y="1739042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5">
                <a:moveTo>
                  <a:pt x="0" y="0"/>
                </a:moveTo>
                <a:lnTo>
                  <a:pt x="0" y="9020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351124" y="1850215"/>
            <a:ext cx="319405" cy="0"/>
          </a:xfrm>
          <a:custGeom>
            <a:avLst/>
            <a:gdLst/>
            <a:ahLst/>
            <a:cxnLst/>
            <a:rect l="l" t="t" r="r" b="b"/>
            <a:pathLst>
              <a:path w="319405" h="0">
                <a:moveTo>
                  <a:pt x="0" y="0"/>
                </a:moveTo>
                <a:lnTo>
                  <a:pt x="31901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45101" y="249686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862549" y="251148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45101" y="261884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862549" y="2633453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052226" y="248191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271360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471731" y="2481919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687862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910748" y="2481919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090857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315994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99852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699852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699852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895721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660078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800038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699102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699102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991029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216165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600023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600023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600023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795892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560249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700210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599273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599273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899831" y="2476661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5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5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5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5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5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166617" y="2448118"/>
            <a:ext cx="283845" cy="334010"/>
          </a:xfrm>
          <a:custGeom>
            <a:avLst/>
            <a:gdLst/>
            <a:ahLst/>
            <a:cxnLst/>
            <a:rect l="l" t="t" r="r" b="b"/>
            <a:pathLst>
              <a:path w="283845" h="334010">
                <a:moveTo>
                  <a:pt x="272040" y="48822"/>
                </a:moveTo>
                <a:lnTo>
                  <a:pt x="240896" y="48822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822"/>
                </a:lnTo>
                <a:close/>
              </a:path>
              <a:path w="283845" h="334010">
                <a:moveTo>
                  <a:pt x="11256" y="179515"/>
                </a:moveTo>
                <a:lnTo>
                  <a:pt x="0" y="154353"/>
                </a:lnTo>
                <a:lnTo>
                  <a:pt x="54923" y="136168"/>
                </a:lnTo>
                <a:lnTo>
                  <a:pt x="96058" y="110835"/>
                </a:lnTo>
                <a:lnTo>
                  <a:pt x="122840" y="79095"/>
                </a:lnTo>
                <a:lnTo>
                  <a:pt x="134706" y="41686"/>
                </a:lnTo>
                <a:lnTo>
                  <a:pt x="17635" y="41686"/>
                </a:lnTo>
                <a:lnTo>
                  <a:pt x="17635" y="16524"/>
                </a:lnTo>
                <a:lnTo>
                  <a:pt x="168102" y="16524"/>
                </a:lnTo>
                <a:lnTo>
                  <a:pt x="167891" y="24845"/>
                </a:lnTo>
                <a:lnTo>
                  <a:pt x="167257" y="32955"/>
                </a:lnTo>
                <a:lnTo>
                  <a:pt x="166202" y="40923"/>
                </a:lnTo>
                <a:lnTo>
                  <a:pt x="164725" y="48822"/>
                </a:lnTo>
                <a:lnTo>
                  <a:pt x="272040" y="48822"/>
                </a:lnTo>
                <a:lnTo>
                  <a:pt x="272040" y="72857"/>
                </a:lnTo>
                <a:lnTo>
                  <a:pt x="157970" y="72857"/>
                </a:lnTo>
                <a:lnTo>
                  <a:pt x="136629" y="109380"/>
                </a:lnTo>
                <a:lnTo>
                  <a:pt x="104594" y="139425"/>
                </a:lnTo>
                <a:lnTo>
                  <a:pt x="62569" y="162850"/>
                </a:lnTo>
                <a:lnTo>
                  <a:pt x="11256" y="179515"/>
                </a:lnTo>
                <a:close/>
              </a:path>
              <a:path w="283845" h="334010">
                <a:moveTo>
                  <a:pt x="272040" y="172004"/>
                </a:moveTo>
                <a:lnTo>
                  <a:pt x="240896" y="172004"/>
                </a:lnTo>
                <a:lnTo>
                  <a:pt x="240896" y="137077"/>
                </a:lnTo>
                <a:lnTo>
                  <a:pt x="153092" y="137077"/>
                </a:lnTo>
                <a:lnTo>
                  <a:pt x="153092" y="113042"/>
                </a:lnTo>
                <a:lnTo>
                  <a:pt x="240896" y="113042"/>
                </a:lnTo>
                <a:lnTo>
                  <a:pt x="240896" y="72857"/>
                </a:lnTo>
                <a:lnTo>
                  <a:pt x="272040" y="72857"/>
                </a:lnTo>
                <a:lnTo>
                  <a:pt x="272040" y="172004"/>
                </a:lnTo>
                <a:close/>
              </a:path>
              <a:path w="283845" h="334010">
                <a:moveTo>
                  <a:pt x="283297" y="333493"/>
                </a:moveTo>
                <a:lnTo>
                  <a:pt x="55908" y="333493"/>
                </a:lnTo>
                <a:lnTo>
                  <a:pt x="55908" y="246740"/>
                </a:lnTo>
                <a:lnTo>
                  <a:pt x="241271" y="246740"/>
                </a:lnTo>
                <a:lnTo>
                  <a:pt x="241271" y="212189"/>
                </a:lnTo>
                <a:lnTo>
                  <a:pt x="55158" y="212189"/>
                </a:lnTo>
                <a:lnTo>
                  <a:pt x="55158" y="187402"/>
                </a:lnTo>
                <a:lnTo>
                  <a:pt x="272040" y="187402"/>
                </a:lnTo>
                <a:lnTo>
                  <a:pt x="272040" y="270024"/>
                </a:lnTo>
                <a:lnTo>
                  <a:pt x="86302" y="270024"/>
                </a:lnTo>
                <a:lnTo>
                  <a:pt x="86302" y="309082"/>
                </a:lnTo>
                <a:lnTo>
                  <a:pt x="283297" y="309082"/>
                </a:lnTo>
                <a:lnTo>
                  <a:pt x="283297" y="333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502447" y="2447743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7578" y="3257429"/>
            <a:ext cx="7627959" cy="58929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451980" y="3257429"/>
            <a:ext cx="5125035" cy="58929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33485" y="1446823"/>
            <a:ext cx="415290" cy="433705"/>
          </a:xfrm>
          <a:custGeom>
            <a:avLst/>
            <a:gdLst/>
            <a:ahLst/>
            <a:cxnLst/>
            <a:rect l="l" t="t" r="r" b="b"/>
            <a:pathLst>
              <a:path w="415289" h="433705">
                <a:moveTo>
                  <a:pt x="375910" y="42199"/>
                </a:moveTo>
                <a:lnTo>
                  <a:pt x="38099" y="42199"/>
                </a:lnTo>
                <a:lnTo>
                  <a:pt x="38099" y="0"/>
                </a:lnTo>
                <a:lnTo>
                  <a:pt x="375910" y="0"/>
                </a:lnTo>
                <a:lnTo>
                  <a:pt x="375910" y="42199"/>
                </a:lnTo>
                <a:close/>
              </a:path>
              <a:path w="415289" h="433705">
                <a:moveTo>
                  <a:pt x="41654" y="198796"/>
                </a:moveTo>
                <a:lnTo>
                  <a:pt x="22859" y="157613"/>
                </a:lnTo>
                <a:lnTo>
                  <a:pt x="83500" y="142154"/>
                </a:lnTo>
                <a:lnTo>
                  <a:pt x="131949" y="115541"/>
                </a:lnTo>
                <a:lnTo>
                  <a:pt x="164587" y="81110"/>
                </a:lnTo>
                <a:lnTo>
                  <a:pt x="177795" y="42199"/>
                </a:lnTo>
                <a:lnTo>
                  <a:pt x="237230" y="42199"/>
                </a:lnTo>
                <a:lnTo>
                  <a:pt x="250437" y="81110"/>
                </a:lnTo>
                <a:lnTo>
                  <a:pt x="267532" y="99144"/>
                </a:lnTo>
                <a:lnTo>
                  <a:pt x="207258" y="99144"/>
                </a:lnTo>
                <a:lnTo>
                  <a:pt x="180240" y="134591"/>
                </a:lnTo>
                <a:lnTo>
                  <a:pt x="142363" y="163842"/>
                </a:lnTo>
                <a:lnTo>
                  <a:pt x="95533" y="185656"/>
                </a:lnTo>
                <a:lnTo>
                  <a:pt x="41654" y="198796"/>
                </a:lnTo>
                <a:close/>
              </a:path>
              <a:path w="415289" h="433705">
                <a:moveTo>
                  <a:pt x="373370" y="198796"/>
                </a:moveTo>
                <a:lnTo>
                  <a:pt x="319412" y="185656"/>
                </a:lnTo>
                <a:lnTo>
                  <a:pt x="272408" y="163842"/>
                </a:lnTo>
                <a:lnTo>
                  <a:pt x="234356" y="134591"/>
                </a:lnTo>
                <a:lnTo>
                  <a:pt x="207258" y="99144"/>
                </a:lnTo>
                <a:lnTo>
                  <a:pt x="267532" y="99144"/>
                </a:lnTo>
                <a:lnTo>
                  <a:pt x="283075" y="115541"/>
                </a:lnTo>
                <a:lnTo>
                  <a:pt x="331525" y="142154"/>
                </a:lnTo>
                <a:lnTo>
                  <a:pt x="392166" y="157613"/>
                </a:lnTo>
                <a:lnTo>
                  <a:pt x="373370" y="198796"/>
                </a:lnTo>
                <a:close/>
              </a:path>
              <a:path w="415289" h="433705">
                <a:moveTo>
                  <a:pt x="414517" y="274553"/>
                </a:moveTo>
                <a:lnTo>
                  <a:pt x="0" y="274553"/>
                </a:lnTo>
                <a:lnTo>
                  <a:pt x="0" y="232353"/>
                </a:lnTo>
                <a:lnTo>
                  <a:pt x="415025" y="232353"/>
                </a:lnTo>
                <a:lnTo>
                  <a:pt x="414517" y="274553"/>
                </a:lnTo>
                <a:close/>
              </a:path>
              <a:path w="415289" h="433705">
                <a:moveTo>
                  <a:pt x="232150" y="433692"/>
                </a:moveTo>
                <a:lnTo>
                  <a:pt x="179827" y="433692"/>
                </a:lnTo>
                <a:lnTo>
                  <a:pt x="179827" y="274553"/>
                </a:lnTo>
                <a:lnTo>
                  <a:pt x="232150" y="274553"/>
                </a:lnTo>
                <a:lnTo>
                  <a:pt x="232150" y="433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53156" y="146206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0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53156" y="1482390"/>
            <a:ext cx="51435" cy="83185"/>
          </a:xfrm>
          <a:custGeom>
            <a:avLst/>
            <a:gdLst/>
            <a:ahLst/>
            <a:cxnLst/>
            <a:rect l="l" t="t" r="r" b="b"/>
            <a:pathLst>
              <a:path w="51435" h="83184">
                <a:moveTo>
                  <a:pt x="0" y="0"/>
                </a:moveTo>
                <a:lnTo>
                  <a:pt x="51306" y="0"/>
                </a:lnTo>
                <a:lnTo>
                  <a:pt x="51306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53156" y="158594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611214" y="1482921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51306" y="82365"/>
                </a:moveTo>
                <a:lnTo>
                  <a:pt x="0" y="82365"/>
                </a:lnTo>
                <a:lnTo>
                  <a:pt x="0" y="0"/>
                </a:lnTo>
                <a:lnTo>
                  <a:pt x="51306" y="0"/>
                </a:lnTo>
                <a:lnTo>
                  <a:pt x="51306" y="82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00326" y="167332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 h="0">
                <a:moveTo>
                  <a:pt x="0" y="0"/>
                </a:moveTo>
                <a:lnTo>
                  <a:pt x="416041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512410" y="1694429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92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377286" y="1739042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5">
                <a:moveTo>
                  <a:pt x="0" y="0"/>
                </a:moveTo>
                <a:lnTo>
                  <a:pt x="0" y="9020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51124" y="1850215"/>
            <a:ext cx="319405" cy="0"/>
          </a:xfrm>
          <a:custGeom>
            <a:avLst/>
            <a:gdLst/>
            <a:ahLst/>
            <a:cxnLst/>
            <a:rect l="l" t="t" r="r" b="b"/>
            <a:pathLst>
              <a:path w="319405" h="0">
                <a:moveTo>
                  <a:pt x="0" y="0"/>
                </a:moveTo>
                <a:lnTo>
                  <a:pt x="31901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45101" y="249686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62549" y="251148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845101" y="261884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62549" y="2633453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052226" y="248191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271360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471731" y="2481919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687862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910748" y="2481919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090857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315994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699852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99852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699852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895721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660078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800038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99102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699102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991029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216165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600023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600023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600023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795892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560249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700210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599273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599273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899831" y="2476661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5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5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5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5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5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166617" y="2448118"/>
            <a:ext cx="283845" cy="334010"/>
          </a:xfrm>
          <a:custGeom>
            <a:avLst/>
            <a:gdLst/>
            <a:ahLst/>
            <a:cxnLst/>
            <a:rect l="l" t="t" r="r" b="b"/>
            <a:pathLst>
              <a:path w="283845" h="334010">
                <a:moveTo>
                  <a:pt x="272040" y="48822"/>
                </a:moveTo>
                <a:lnTo>
                  <a:pt x="240896" y="48822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822"/>
                </a:lnTo>
                <a:close/>
              </a:path>
              <a:path w="283845" h="334010">
                <a:moveTo>
                  <a:pt x="11256" y="179515"/>
                </a:moveTo>
                <a:lnTo>
                  <a:pt x="0" y="154353"/>
                </a:lnTo>
                <a:lnTo>
                  <a:pt x="54923" y="136168"/>
                </a:lnTo>
                <a:lnTo>
                  <a:pt x="96058" y="110835"/>
                </a:lnTo>
                <a:lnTo>
                  <a:pt x="122840" y="79095"/>
                </a:lnTo>
                <a:lnTo>
                  <a:pt x="134706" y="41686"/>
                </a:lnTo>
                <a:lnTo>
                  <a:pt x="17635" y="41686"/>
                </a:lnTo>
                <a:lnTo>
                  <a:pt x="17635" y="16524"/>
                </a:lnTo>
                <a:lnTo>
                  <a:pt x="168102" y="16524"/>
                </a:lnTo>
                <a:lnTo>
                  <a:pt x="167891" y="24845"/>
                </a:lnTo>
                <a:lnTo>
                  <a:pt x="167257" y="32955"/>
                </a:lnTo>
                <a:lnTo>
                  <a:pt x="166202" y="40923"/>
                </a:lnTo>
                <a:lnTo>
                  <a:pt x="164725" y="48822"/>
                </a:lnTo>
                <a:lnTo>
                  <a:pt x="272040" y="48822"/>
                </a:lnTo>
                <a:lnTo>
                  <a:pt x="272040" y="72857"/>
                </a:lnTo>
                <a:lnTo>
                  <a:pt x="157970" y="72857"/>
                </a:lnTo>
                <a:lnTo>
                  <a:pt x="136629" y="109380"/>
                </a:lnTo>
                <a:lnTo>
                  <a:pt x="104594" y="139425"/>
                </a:lnTo>
                <a:lnTo>
                  <a:pt x="62569" y="162850"/>
                </a:lnTo>
                <a:lnTo>
                  <a:pt x="11256" y="179515"/>
                </a:lnTo>
                <a:close/>
              </a:path>
              <a:path w="283845" h="334010">
                <a:moveTo>
                  <a:pt x="272040" y="172004"/>
                </a:moveTo>
                <a:lnTo>
                  <a:pt x="240896" y="172004"/>
                </a:lnTo>
                <a:lnTo>
                  <a:pt x="240896" y="137077"/>
                </a:lnTo>
                <a:lnTo>
                  <a:pt x="153092" y="137077"/>
                </a:lnTo>
                <a:lnTo>
                  <a:pt x="153092" y="113042"/>
                </a:lnTo>
                <a:lnTo>
                  <a:pt x="240896" y="113042"/>
                </a:lnTo>
                <a:lnTo>
                  <a:pt x="240896" y="72857"/>
                </a:lnTo>
                <a:lnTo>
                  <a:pt x="272040" y="72857"/>
                </a:lnTo>
                <a:lnTo>
                  <a:pt x="272040" y="172004"/>
                </a:lnTo>
                <a:close/>
              </a:path>
              <a:path w="283845" h="334010">
                <a:moveTo>
                  <a:pt x="283297" y="333493"/>
                </a:moveTo>
                <a:lnTo>
                  <a:pt x="55908" y="333493"/>
                </a:lnTo>
                <a:lnTo>
                  <a:pt x="55908" y="246740"/>
                </a:lnTo>
                <a:lnTo>
                  <a:pt x="241271" y="246740"/>
                </a:lnTo>
                <a:lnTo>
                  <a:pt x="241271" y="212189"/>
                </a:lnTo>
                <a:lnTo>
                  <a:pt x="55158" y="212189"/>
                </a:lnTo>
                <a:lnTo>
                  <a:pt x="55158" y="187402"/>
                </a:lnTo>
                <a:lnTo>
                  <a:pt x="272040" y="187402"/>
                </a:lnTo>
                <a:lnTo>
                  <a:pt x="272040" y="270024"/>
                </a:lnTo>
                <a:lnTo>
                  <a:pt x="86302" y="270024"/>
                </a:lnTo>
                <a:lnTo>
                  <a:pt x="86302" y="309082"/>
                </a:lnTo>
                <a:lnTo>
                  <a:pt x="283297" y="309082"/>
                </a:lnTo>
                <a:lnTo>
                  <a:pt x="283297" y="333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502447" y="2447743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786788" y="6056053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4">
                <a:moveTo>
                  <a:pt x="24765" y="52577"/>
                </a:moveTo>
                <a:lnTo>
                  <a:pt x="15196" y="50694"/>
                </a:lnTo>
                <a:lnTo>
                  <a:pt x="7316" y="45395"/>
                </a:lnTo>
                <a:lnTo>
                  <a:pt x="1969" y="37209"/>
                </a:lnTo>
                <a:lnTo>
                  <a:pt x="0" y="26664"/>
                </a:lnTo>
                <a:lnTo>
                  <a:pt x="1969" y="16002"/>
                </a:lnTo>
                <a:lnTo>
                  <a:pt x="7316" y="7558"/>
                </a:lnTo>
                <a:lnTo>
                  <a:pt x="15196" y="2001"/>
                </a:lnTo>
                <a:lnTo>
                  <a:pt x="24765" y="0"/>
                </a:lnTo>
                <a:lnTo>
                  <a:pt x="34333" y="2001"/>
                </a:lnTo>
                <a:lnTo>
                  <a:pt x="42213" y="7558"/>
                </a:lnTo>
                <a:lnTo>
                  <a:pt x="47560" y="16002"/>
                </a:lnTo>
                <a:lnTo>
                  <a:pt x="49530" y="26664"/>
                </a:lnTo>
                <a:lnTo>
                  <a:pt x="47560" y="37209"/>
                </a:lnTo>
                <a:lnTo>
                  <a:pt x="42213" y="45395"/>
                </a:lnTo>
                <a:lnTo>
                  <a:pt x="34333" y="50694"/>
                </a:lnTo>
                <a:lnTo>
                  <a:pt x="24765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891102" y="6056053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4">
                <a:moveTo>
                  <a:pt x="24765" y="52577"/>
                </a:moveTo>
                <a:lnTo>
                  <a:pt x="15196" y="50694"/>
                </a:lnTo>
                <a:lnTo>
                  <a:pt x="7316" y="45395"/>
                </a:lnTo>
                <a:lnTo>
                  <a:pt x="1969" y="37209"/>
                </a:lnTo>
                <a:lnTo>
                  <a:pt x="0" y="26664"/>
                </a:lnTo>
                <a:lnTo>
                  <a:pt x="1969" y="16002"/>
                </a:lnTo>
                <a:lnTo>
                  <a:pt x="7316" y="7558"/>
                </a:lnTo>
                <a:lnTo>
                  <a:pt x="15196" y="2001"/>
                </a:lnTo>
                <a:lnTo>
                  <a:pt x="24765" y="0"/>
                </a:lnTo>
                <a:lnTo>
                  <a:pt x="34333" y="2001"/>
                </a:lnTo>
                <a:lnTo>
                  <a:pt x="42213" y="7558"/>
                </a:lnTo>
                <a:lnTo>
                  <a:pt x="47560" y="16002"/>
                </a:lnTo>
                <a:lnTo>
                  <a:pt x="49530" y="26664"/>
                </a:lnTo>
                <a:lnTo>
                  <a:pt x="47560" y="37209"/>
                </a:lnTo>
                <a:lnTo>
                  <a:pt x="42213" y="45395"/>
                </a:lnTo>
                <a:lnTo>
                  <a:pt x="34333" y="50694"/>
                </a:lnTo>
                <a:lnTo>
                  <a:pt x="24765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995415" y="6056053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4">
                <a:moveTo>
                  <a:pt x="24765" y="52577"/>
                </a:moveTo>
                <a:lnTo>
                  <a:pt x="15196" y="50694"/>
                </a:lnTo>
                <a:lnTo>
                  <a:pt x="7316" y="45395"/>
                </a:lnTo>
                <a:lnTo>
                  <a:pt x="1969" y="37209"/>
                </a:lnTo>
                <a:lnTo>
                  <a:pt x="0" y="26664"/>
                </a:lnTo>
                <a:lnTo>
                  <a:pt x="1969" y="16002"/>
                </a:lnTo>
                <a:lnTo>
                  <a:pt x="7316" y="7558"/>
                </a:lnTo>
                <a:lnTo>
                  <a:pt x="15196" y="2001"/>
                </a:lnTo>
                <a:lnTo>
                  <a:pt x="24765" y="0"/>
                </a:lnTo>
                <a:lnTo>
                  <a:pt x="34333" y="2001"/>
                </a:lnTo>
                <a:lnTo>
                  <a:pt x="42213" y="7558"/>
                </a:lnTo>
                <a:lnTo>
                  <a:pt x="47560" y="16002"/>
                </a:lnTo>
                <a:lnTo>
                  <a:pt x="49530" y="26664"/>
                </a:lnTo>
                <a:lnTo>
                  <a:pt x="47560" y="37209"/>
                </a:lnTo>
                <a:lnTo>
                  <a:pt x="42213" y="45395"/>
                </a:lnTo>
                <a:lnTo>
                  <a:pt x="34333" y="50694"/>
                </a:lnTo>
                <a:lnTo>
                  <a:pt x="24765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7578" y="3016847"/>
            <a:ext cx="12471334" cy="68011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833485" y="1446823"/>
            <a:ext cx="415290" cy="433705"/>
          </a:xfrm>
          <a:custGeom>
            <a:avLst/>
            <a:gdLst/>
            <a:ahLst/>
            <a:cxnLst/>
            <a:rect l="l" t="t" r="r" b="b"/>
            <a:pathLst>
              <a:path w="415289" h="433705">
                <a:moveTo>
                  <a:pt x="375910" y="42199"/>
                </a:moveTo>
                <a:lnTo>
                  <a:pt x="38099" y="42199"/>
                </a:lnTo>
                <a:lnTo>
                  <a:pt x="38099" y="0"/>
                </a:lnTo>
                <a:lnTo>
                  <a:pt x="375910" y="0"/>
                </a:lnTo>
                <a:lnTo>
                  <a:pt x="375910" y="42199"/>
                </a:lnTo>
                <a:close/>
              </a:path>
              <a:path w="415289" h="433705">
                <a:moveTo>
                  <a:pt x="41654" y="198796"/>
                </a:moveTo>
                <a:lnTo>
                  <a:pt x="22859" y="157613"/>
                </a:lnTo>
                <a:lnTo>
                  <a:pt x="83500" y="142154"/>
                </a:lnTo>
                <a:lnTo>
                  <a:pt x="131949" y="115541"/>
                </a:lnTo>
                <a:lnTo>
                  <a:pt x="164587" y="81110"/>
                </a:lnTo>
                <a:lnTo>
                  <a:pt x="177795" y="42199"/>
                </a:lnTo>
                <a:lnTo>
                  <a:pt x="237230" y="42199"/>
                </a:lnTo>
                <a:lnTo>
                  <a:pt x="250437" y="81110"/>
                </a:lnTo>
                <a:lnTo>
                  <a:pt x="267532" y="99144"/>
                </a:lnTo>
                <a:lnTo>
                  <a:pt x="207258" y="99144"/>
                </a:lnTo>
                <a:lnTo>
                  <a:pt x="180240" y="134591"/>
                </a:lnTo>
                <a:lnTo>
                  <a:pt x="142363" y="163842"/>
                </a:lnTo>
                <a:lnTo>
                  <a:pt x="95533" y="185656"/>
                </a:lnTo>
                <a:lnTo>
                  <a:pt x="41654" y="198796"/>
                </a:lnTo>
                <a:close/>
              </a:path>
              <a:path w="415289" h="433705">
                <a:moveTo>
                  <a:pt x="373370" y="198796"/>
                </a:moveTo>
                <a:lnTo>
                  <a:pt x="319412" y="185656"/>
                </a:lnTo>
                <a:lnTo>
                  <a:pt x="272408" y="163842"/>
                </a:lnTo>
                <a:lnTo>
                  <a:pt x="234356" y="134591"/>
                </a:lnTo>
                <a:lnTo>
                  <a:pt x="207258" y="99144"/>
                </a:lnTo>
                <a:lnTo>
                  <a:pt x="267532" y="99144"/>
                </a:lnTo>
                <a:lnTo>
                  <a:pt x="283075" y="115541"/>
                </a:lnTo>
                <a:lnTo>
                  <a:pt x="331525" y="142154"/>
                </a:lnTo>
                <a:lnTo>
                  <a:pt x="392166" y="157613"/>
                </a:lnTo>
                <a:lnTo>
                  <a:pt x="373370" y="198796"/>
                </a:lnTo>
                <a:close/>
              </a:path>
              <a:path w="415289" h="433705">
                <a:moveTo>
                  <a:pt x="414517" y="274553"/>
                </a:moveTo>
                <a:lnTo>
                  <a:pt x="0" y="274553"/>
                </a:lnTo>
                <a:lnTo>
                  <a:pt x="0" y="232353"/>
                </a:lnTo>
                <a:lnTo>
                  <a:pt x="415025" y="232353"/>
                </a:lnTo>
                <a:lnTo>
                  <a:pt x="414517" y="274553"/>
                </a:lnTo>
                <a:close/>
              </a:path>
              <a:path w="415289" h="433705">
                <a:moveTo>
                  <a:pt x="232150" y="433692"/>
                </a:moveTo>
                <a:lnTo>
                  <a:pt x="179827" y="433692"/>
                </a:lnTo>
                <a:lnTo>
                  <a:pt x="179827" y="274553"/>
                </a:lnTo>
                <a:lnTo>
                  <a:pt x="232150" y="274553"/>
                </a:lnTo>
                <a:lnTo>
                  <a:pt x="232150" y="433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353156" y="146206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0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53156" y="1482390"/>
            <a:ext cx="51435" cy="83185"/>
          </a:xfrm>
          <a:custGeom>
            <a:avLst/>
            <a:gdLst/>
            <a:ahLst/>
            <a:cxnLst/>
            <a:rect l="l" t="t" r="r" b="b"/>
            <a:pathLst>
              <a:path w="51435" h="83184">
                <a:moveTo>
                  <a:pt x="0" y="0"/>
                </a:moveTo>
                <a:lnTo>
                  <a:pt x="51306" y="0"/>
                </a:lnTo>
                <a:lnTo>
                  <a:pt x="51306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53156" y="158594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611214" y="1482921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51306" y="82365"/>
                </a:moveTo>
                <a:lnTo>
                  <a:pt x="0" y="82365"/>
                </a:lnTo>
                <a:lnTo>
                  <a:pt x="0" y="0"/>
                </a:lnTo>
                <a:lnTo>
                  <a:pt x="51306" y="0"/>
                </a:lnTo>
                <a:lnTo>
                  <a:pt x="51306" y="82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300326" y="167332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 h="0">
                <a:moveTo>
                  <a:pt x="0" y="0"/>
                </a:moveTo>
                <a:lnTo>
                  <a:pt x="416041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512410" y="1694429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92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377286" y="1739042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5">
                <a:moveTo>
                  <a:pt x="0" y="0"/>
                </a:moveTo>
                <a:lnTo>
                  <a:pt x="0" y="9020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351124" y="1850215"/>
            <a:ext cx="319405" cy="0"/>
          </a:xfrm>
          <a:custGeom>
            <a:avLst/>
            <a:gdLst/>
            <a:ahLst/>
            <a:cxnLst/>
            <a:rect l="l" t="t" r="r" b="b"/>
            <a:pathLst>
              <a:path w="319405" h="0">
                <a:moveTo>
                  <a:pt x="0" y="0"/>
                </a:moveTo>
                <a:lnTo>
                  <a:pt x="31901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845101" y="249686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62549" y="251148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45101" y="261884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862549" y="2633453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052226" y="248191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271360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471731" y="2481919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687862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910748" y="2481919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090857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315994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699852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699852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99852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895721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660078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800038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699102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99102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991029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216165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600023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600023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600023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795892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560249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700210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599273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599273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899831" y="2476661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5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5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5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5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5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166617" y="2448118"/>
            <a:ext cx="283845" cy="334010"/>
          </a:xfrm>
          <a:custGeom>
            <a:avLst/>
            <a:gdLst/>
            <a:ahLst/>
            <a:cxnLst/>
            <a:rect l="l" t="t" r="r" b="b"/>
            <a:pathLst>
              <a:path w="283845" h="334010">
                <a:moveTo>
                  <a:pt x="272040" y="48822"/>
                </a:moveTo>
                <a:lnTo>
                  <a:pt x="240896" y="48822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822"/>
                </a:lnTo>
                <a:close/>
              </a:path>
              <a:path w="283845" h="334010">
                <a:moveTo>
                  <a:pt x="11256" y="179515"/>
                </a:moveTo>
                <a:lnTo>
                  <a:pt x="0" y="154353"/>
                </a:lnTo>
                <a:lnTo>
                  <a:pt x="54923" y="136168"/>
                </a:lnTo>
                <a:lnTo>
                  <a:pt x="96058" y="110835"/>
                </a:lnTo>
                <a:lnTo>
                  <a:pt x="122840" y="79095"/>
                </a:lnTo>
                <a:lnTo>
                  <a:pt x="134706" y="41686"/>
                </a:lnTo>
                <a:lnTo>
                  <a:pt x="17635" y="41686"/>
                </a:lnTo>
                <a:lnTo>
                  <a:pt x="17635" y="16524"/>
                </a:lnTo>
                <a:lnTo>
                  <a:pt x="168102" y="16524"/>
                </a:lnTo>
                <a:lnTo>
                  <a:pt x="167891" y="24845"/>
                </a:lnTo>
                <a:lnTo>
                  <a:pt x="167257" y="32955"/>
                </a:lnTo>
                <a:lnTo>
                  <a:pt x="166202" y="40923"/>
                </a:lnTo>
                <a:lnTo>
                  <a:pt x="164725" y="48822"/>
                </a:lnTo>
                <a:lnTo>
                  <a:pt x="272040" y="48822"/>
                </a:lnTo>
                <a:lnTo>
                  <a:pt x="272040" y="72857"/>
                </a:lnTo>
                <a:lnTo>
                  <a:pt x="157970" y="72857"/>
                </a:lnTo>
                <a:lnTo>
                  <a:pt x="136629" y="109380"/>
                </a:lnTo>
                <a:lnTo>
                  <a:pt x="104594" y="139425"/>
                </a:lnTo>
                <a:lnTo>
                  <a:pt x="62569" y="162850"/>
                </a:lnTo>
                <a:lnTo>
                  <a:pt x="11256" y="179515"/>
                </a:lnTo>
                <a:close/>
              </a:path>
              <a:path w="283845" h="334010">
                <a:moveTo>
                  <a:pt x="272040" y="172004"/>
                </a:moveTo>
                <a:lnTo>
                  <a:pt x="240896" y="172004"/>
                </a:lnTo>
                <a:lnTo>
                  <a:pt x="240896" y="137077"/>
                </a:lnTo>
                <a:lnTo>
                  <a:pt x="153092" y="137077"/>
                </a:lnTo>
                <a:lnTo>
                  <a:pt x="153092" y="113042"/>
                </a:lnTo>
                <a:lnTo>
                  <a:pt x="240896" y="113042"/>
                </a:lnTo>
                <a:lnTo>
                  <a:pt x="240896" y="72857"/>
                </a:lnTo>
                <a:lnTo>
                  <a:pt x="272040" y="72857"/>
                </a:lnTo>
                <a:lnTo>
                  <a:pt x="272040" y="172004"/>
                </a:lnTo>
                <a:close/>
              </a:path>
              <a:path w="283845" h="334010">
                <a:moveTo>
                  <a:pt x="283297" y="333493"/>
                </a:moveTo>
                <a:lnTo>
                  <a:pt x="55908" y="333493"/>
                </a:lnTo>
                <a:lnTo>
                  <a:pt x="55908" y="246740"/>
                </a:lnTo>
                <a:lnTo>
                  <a:pt x="241271" y="246740"/>
                </a:lnTo>
                <a:lnTo>
                  <a:pt x="241271" y="212189"/>
                </a:lnTo>
                <a:lnTo>
                  <a:pt x="55158" y="212189"/>
                </a:lnTo>
                <a:lnTo>
                  <a:pt x="55158" y="187402"/>
                </a:lnTo>
                <a:lnTo>
                  <a:pt x="272040" y="187402"/>
                </a:lnTo>
                <a:lnTo>
                  <a:pt x="272040" y="270024"/>
                </a:lnTo>
                <a:lnTo>
                  <a:pt x="86302" y="270024"/>
                </a:lnTo>
                <a:lnTo>
                  <a:pt x="86302" y="309082"/>
                </a:lnTo>
                <a:lnTo>
                  <a:pt x="283297" y="309082"/>
                </a:lnTo>
                <a:lnTo>
                  <a:pt x="283297" y="333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502447" y="2447743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7578" y="3016847"/>
            <a:ext cx="12471334" cy="213363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807578" y="6829387"/>
            <a:ext cx="11745450" cy="90428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33485" y="1446823"/>
            <a:ext cx="415290" cy="433705"/>
          </a:xfrm>
          <a:custGeom>
            <a:avLst/>
            <a:gdLst/>
            <a:ahLst/>
            <a:cxnLst/>
            <a:rect l="l" t="t" r="r" b="b"/>
            <a:pathLst>
              <a:path w="415289" h="433705">
                <a:moveTo>
                  <a:pt x="375910" y="42199"/>
                </a:moveTo>
                <a:lnTo>
                  <a:pt x="38099" y="42199"/>
                </a:lnTo>
                <a:lnTo>
                  <a:pt x="38099" y="0"/>
                </a:lnTo>
                <a:lnTo>
                  <a:pt x="375910" y="0"/>
                </a:lnTo>
                <a:lnTo>
                  <a:pt x="375910" y="42199"/>
                </a:lnTo>
                <a:close/>
              </a:path>
              <a:path w="415289" h="433705">
                <a:moveTo>
                  <a:pt x="41654" y="198796"/>
                </a:moveTo>
                <a:lnTo>
                  <a:pt x="22859" y="157613"/>
                </a:lnTo>
                <a:lnTo>
                  <a:pt x="83500" y="142154"/>
                </a:lnTo>
                <a:lnTo>
                  <a:pt x="131949" y="115541"/>
                </a:lnTo>
                <a:lnTo>
                  <a:pt x="164587" y="81110"/>
                </a:lnTo>
                <a:lnTo>
                  <a:pt x="177795" y="42199"/>
                </a:lnTo>
                <a:lnTo>
                  <a:pt x="237230" y="42199"/>
                </a:lnTo>
                <a:lnTo>
                  <a:pt x="250437" y="81110"/>
                </a:lnTo>
                <a:lnTo>
                  <a:pt x="267532" y="99144"/>
                </a:lnTo>
                <a:lnTo>
                  <a:pt x="207258" y="99144"/>
                </a:lnTo>
                <a:lnTo>
                  <a:pt x="180240" y="134591"/>
                </a:lnTo>
                <a:lnTo>
                  <a:pt x="142363" y="163842"/>
                </a:lnTo>
                <a:lnTo>
                  <a:pt x="95533" y="185656"/>
                </a:lnTo>
                <a:lnTo>
                  <a:pt x="41654" y="198796"/>
                </a:lnTo>
                <a:close/>
              </a:path>
              <a:path w="415289" h="433705">
                <a:moveTo>
                  <a:pt x="373370" y="198796"/>
                </a:moveTo>
                <a:lnTo>
                  <a:pt x="319412" y="185656"/>
                </a:lnTo>
                <a:lnTo>
                  <a:pt x="272408" y="163842"/>
                </a:lnTo>
                <a:lnTo>
                  <a:pt x="234356" y="134591"/>
                </a:lnTo>
                <a:lnTo>
                  <a:pt x="207258" y="99144"/>
                </a:lnTo>
                <a:lnTo>
                  <a:pt x="267532" y="99144"/>
                </a:lnTo>
                <a:lnTo>
                  <a:pt x="283075" y="115541"/>
                </a:lnTo>
                <a:lnTo>
                  <a:pt x="331525" y="142154"/>
                </a:lnTo>
                <a:lnTo>
                  <a:pt x="392166" y="157613"/>
                </a:lnTo>
                <a:lnTo>
                  <a:pt x="373370" y="198796"/>
                </a:lnTo>
                <a:close/>
              </a:path>
              <a:path w="415289" h="433705">
                <a:moveTo>
                  <a:pt x="414517" y="274553"/>
                </a:moveTo>
                <a:lnTo>
                  <a:pt x="0" y="274553"/>
                </a:lnTo>
                <a:lnTo>
                  <a:pt x="0" y="232353"/>
                </a:lnTo>
                <a:lnTo>
                  <a:pt x="415025" y="232353"/>
                </a:lnTo>
                <a:lnTo>
                  <a:pt x="414517" y="274553"/>
                </a:lnTo>
                <a:close/>
              </a:path>
              <a:path w="415289" h="433705">
                <a:moveTo>
                  <a:pt x="232150" y="433692"/>
                </a:moveTo>
                <a:lnTo>
                  <a:pt x="179827" y="433692"/>
                </a:lnTo>
                <a:lnTo>
                  <a:pt x="179827" y="274553"/>
                </a:lnTo>
                <a:lnTo>
                  <a:pt x="232150" y="274553"/>
                </a:lnTo>
                <a:lnTo>
                  <a:pt x="232150" y="433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53156" y="146206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0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53156" y="1482390"/>
            <a:ext cx="51435" cy="83185"/>
          </a:xfrm>
          <a:custGeom>
            <a:avLst/>
            <a:gdLst/>
            <a:ahLst/>
            <a:cxnLst/>
            <a:rect l="l" t="t" r="r" b="b"/>
            <a:pathLst>
              <a:path w="51435" h="83184">
                <a:moveTo>
                  <a:pt x="0" y="0"/>
                </a:moveTo>
                <a:lnTo>
                  <a:pt x="51306" y="0"/>
                </a:lnTo>
                <a:lnTo>
                  <a:pt x="51306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53156" y="158594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611214" y="1482921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51306" y="82365"/>
                </a:moveTo>
                <a:lnTo>
                  <a:pt x="0" y="82365"/>
                </a:lnTo>
                <a:lnTo>
                  <a:pt x="0" y="0"/>
                </a:lnTo>
                <a:lnTo>
                  <a:pt x="51306" y="0"/>
                </a:lnTo>
                <a:lnTo>
                  <a:pt x="51306" y="82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00326" y="167332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 h="0">
                <a:moveTo>
                  <a:pt x="0" y="0"/>
                </a:moveTo>
                <a:lnTo>
                  <a:pt x="416041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512410" y="1694429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92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377286" y="1739042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5">
                <a:moveTo>
                  <a:pt x="0" y="0"/>
                </a:moveTo>
                <a:lnTo>
                  <a:pt x="0" y="9020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51124" y="1850215"/>
            <a:ext cx="319405" cy="0"/>
          </a:xfrm>
          <a:custGeom>
            <a:avLst/>
            <a:gdLst/>
            <a:ahLst/>
            <a:cxnLst/>
            <a:rect l="l" t="t" r="r" b="b"/>
            <a:pathLst>
              <a:path w="319405" h="0">
                <a:moveTo>
                  <a:pt x="0" y="0"/>
                </a:moveTo>
                <a:lnTo>
                  <a:pt x="31901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45101" y="249686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62549" y="251148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845101" y="261884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62549" y="2633453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052226" y="248191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271360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471731" y="2481919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687862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910748" y="2481919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090857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315994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699852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99852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699852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895721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660078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800038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99102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699102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991029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216165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600023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600023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600023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795892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560249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700210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599273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599273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899831" y="2476661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5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5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5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5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5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166617" y="2448118"/>
            <a:ext cx="283845" cy="334010"/>
          </a:xfrm>
          <a:custGeom>
            <a:avLst/>
            <a:gdLst/>
            <a:ahLst/>
            <a:cxnLst/>
            <a:rect l="l" t="t" r="r" b="b"/>
            <a:pathLst>
              <a:path w="283845" h="334010">
                <a:moveTo>
                  <a:pt x="272040" y="48822"/>
                </a:moveTo>
                <a:lnTo>
                  <a:pt x="240896" y="48822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822"/>
                </a:lnTo>
                <a:close/>
              </a:path>
              <a:path w="283845" h="334010">
                <a:moveTo>
                  <a:pt x="11256" y="179515"/>
                </a:moveTo>
                <a:lnTo>
                  <a:pt x="0" y="154353"/>
                </a:lnTo>
                <a:lnTo>
                  <a:pt x="54923" y="136168"/>
                </a:lnTo>
                <a:lnTo>
                  <a:pt x="96058" y="110835"/>
                </a:lnTo>
                <a:lnTo>
                  <a:pt x="122840" y="79095"/>
                </a:lnTo>
                <a:lnTo>
                  <a:pt x="134706" y="41686"/>
                </a:lnTo>
                <a:lnTo>
                  <a:pt x="17635" y="41686"/>
                </a:lnTo>
                <a:lnTo>
                  <a:pt x="17635" y="16524"/>
                </a:lnTo>
                <a:lnTo>
                  <a:pt x="168102" y="16524"/>
                </a:lnTo>
                <a:lnTo>
                  <a:pt x="167891" y="24845"/>
                </a:lnTo>
                <a:lnTo>
                  <a:pt x="167257" y="32955"/>
                </a:lnTo>
                <a:lnTo>
                  <a:pt x="166202" y="40923"/>
                </a:lnTo>
                <a:lnTo>
                  <a:pt x="164725" y="48822"/>
                </a:lnTo>
                <a:lnTo>
                  <a:pt x="272040" y="48822"/>
                </a:lnTo>
                <a:lnTo>
                  <a:pt x="272040" y="72857"/>
                </a:lnTo>
                <a:lnTo>
                  <a:pt x="157970" y="72857"/>
                </a:lnTo>
                <a:lnTo>
                  <a:pt x="136629" y="109380"/>
                </a:lnTo>
                <a:lnTo>
                  <a:pt x="104594" y="139425"/>
                </a:lnTo>
                <a:lnTo>
                  <a:pt x="62569" y="162850"/>
                </a:lnTo>
                <a:lnTo>
                  <a:pt x="11256" y="179515"/>
                </a:lnTo>
                <a:close/>
              </a:path>
              <a:path w="283845" h="334010">
                <a:moveTo>
                  <a:pt x="272040" y="172004"/>
                </a:moveTo>
                <a:lnTo>
                  <a:pt x="240896" y="172004"/>
                </a:lnTo>
                <a:lnTo>
                  <a:pt x="240896" y="137077"/>
                </a:lnTo>
                <a:lnTo>
                  <a:pt x="153092" y="137077"/>
                </a:lnTo>
                <a:lnTo>
                  <a:pt x="153092" y="113042"/>
                </a:lnTo>
                <a:lnTo>
                  <a:pt x="240896" y="113042"/>
                </a:lnTo>
                <a:lnTo>
                  <a:pt x="240896" y="72857"/>
                </a:lnTo>
                <a:lnTo>
                  <a:pt x="272040" y="72857"/>
                </a:lnTo>
                <a:lnTo>
                  <a:pt x="272040" y="172004"/>
                </a:lnTo>
                <a:close/>
              </a:path>
              <a:path w="283845" h="334010">
                <a:moveTo>
                  <a:pt x="283297" y="333493"/>
                </a:moveTo>
                <a:lnTo>
                  <a:pt x="55908" y="333493"/>
                </a:lnTo>
                <a:lnTo>
                  <a:pt x="55908" y="246740"/>
                </a:lnTo>
                <a:lnTo>
                  <a:pt x="241271" y="246740"/>
                </a:lnTo>
                <a:lnTo>
                  <a:pt x="241271" y="212189"/>
                </a:lnTo>
                <a:lnTo>
                  <a:pt x="55158" y="212189"/>
                </a:lnTo>
                <a:lnTo>
                  <a:pt x="55158" y="187402"/>
                </a:lnTo>
                <a:lnTo>
                  <a:pt x="272040" y="187402"/>
                </a:lnTo>
                <a:lnTo>
                  <a:pt x="272040" y="270024"/>
                </a:lnTo>
                <a:lnTo>
                  <a:pt x="86302" y="270024"/>
                </a:lnTo>
                <a:lnTo>
                  <a:pt x="86302" y="309082"/>
                </a:lnTo>
                <a:lnTo>
                  <a:pt x="283297" y="309082"/>
                </a:lnTo>
                <a:lnTo>
                  <a:pt x="283297" y="333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502447" y="2447743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60098" y="3058754"/>
            <a:ext cx="7372100" cy="52587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952513" y="3058754"/>
            <a:ext cx="3911186" cy="58975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003671" y="3043501"/>
            <a:ext cx="5124874" cy="53258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04588" y="8018085"/>
            <a:ext cx="7313930" cy="325120"/>
          </a:xfrm>
          <a:custGeom>
            <a:avLst/>
            <a:gdLst/>
            <a:ahLst/>
            <a:cxnLst/>
            <a:rect l="l" t="t" r="r" b="b"/>
            <a:pathLst>
              <a:path w="7313930" h="325120">
                <a:moveTo>
                  <a:pt x="0" y="0"/>
                </a:moveTo>
                <a:lnTo>
                  <a:pt x="0" y="324676"/>
                </a:lnTo>
                <a:lnTo>
                  <a:pt x="7313600" y="324676"/>
                </a:lnTo>
                <a:lnTo>
                  <a:pt x="7313600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956023" y="8274668"/>
            <a:ext cx="3911600" cy="681990"/>
          </a:xfrm>
          <a:custGeom>
            <a:avLst/>
            <a:gdLst/>
            <a:ahLst/>
            <a:cxnLst/>
            <a:rect l="l" t="t" r="r" b="b"/>
            <a:pathLst>
              <a:path w="3911600" h="681990">
                <a:moveTo>
                  <a:pt x="0" y="0"/>
                </a:moveTo>
                <a:lnTo>
                  <a:pt x="0" y="681684"/>
                </a:lnTo>
                <a:lnTo>
                  <a:pt x="3911186" y="681684"/>
                </a:lnTo>
                <a:lnTo>
                  <a:pt x="3911186" y="0"/>
                </a:lnTo>
                <a:lnTo>
                  <a:pt x="0" y="0"/>
                </a:lnTo>
                <a:close/>
              </a:path>
            </a:pathLst>
          </a:custGeom>
          <a:ln w="76264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33485" y="1446823"/>
            <a:ext cx="415290" cy="433705"/>
          </a:xfrm>
          <a:custGeom>
            <a:avLst/>
            <a:gdLst/>
            <a:ahLst/>
            <a:cxnLst/>
            <a:rect l="l" t="t" r="r" b="b"/>
            <a:pathLst>
              <a:path w="415289" h="433705">
                <a:moveTo>
                  <a:pt x="375910" y="42199"/>
                </a:moveTo>
                <a:lnTo>
                  <a:pt x="38099" y="42199"/>
                </a:lnTo>
                <a:lnTo>
                  <a:pt x="38099" y="0"/>
                </a:lnTo>
                <a:lnTo>
                  <a:pt x="375910" y="0"/>
                </a:lnTo>
                <a:lnTo>
                  <a:pt x="375910" y="42199"/>
                </a:lnTo>
                <a:close/>
              </a:path>
              <a:path w="415289" h="433705">
                <a:moveTo>
                  <a:pt x="41654" y="198796"/>
                </a:moveTo>
                <a:lnTo>
                  <a:pt x="22859" y="157613"/>
                </a:lnTo>
                <a:lnTo>
                  <a:pt x="83500" y="142154"/>
                </a:lnTo>
                <a:lnTo>
                  <a:pt x="131949" y="115541"/>
                </a:lnTo>
                <a:lnTo>
                  <a:pt x="164587" y="81110"/>
                </a:lnTo>
                <a:lnTo>
                  <a:pt x="177795" y="42199"/>
                </a:lnTo>
                <a:lnTo>
                  <a:pt x="237230" y="42199"/>
                </a:lnTo>
                <a:lnTo>
                  <a:pt x="250437" y="81110"/>
                </a:lnTo>
                <a:lnTo>
                  <a:pt x="267532" y="99144"/>
                </a:lnTo>
                <a:lnTo>
                  <a:pt x="207258" y="99144"/>
                </a:lnTo>
                <a:lnTo>
                  <a:pt x="180240" y="134591"/>
                </a:lnTo>
                <a:lnTo>
                  <a:pt x="142363" y="163842"/>
                </a:lnTo>
                <a:lnTo>
                  <a:pt x="95533" y="185656"/>
                </a:lnTo>
                <a:lnTo>
                  <a:pt x="41654" y="198796"/>
                </a:lnTo>
                <a:close/>
              </a:path>
              <a:path w="415289" h="433705">
                <a:moveTo>
                  <a:pt x="373370" y="198796"/>
                </a:moveTo>
                <a:lnTo>
                  <a:pt x="319412" y="185656"/>
                </a:lnTo>
                <a:lnTo>
                  <a:pt x="272408" y="163842"/>
                </a:lnTo>
                <a:lnTo>
                  <a:pt x="234356" y="134591"/>
                </a:lnTo>
                <a:lnTo>
                  <a:pt x="207258" y="99144"/>
                </a:lnTo>
                <a:lnTo>
                  <a:pt x="267532" y="99144"/>
                </a:lnTo>
                <a:lnTo>
                  <a:pt x="283075" y="115541"/>
                </a:lnTo>
                <a:lnTo>
                  <a:pt x="331525" y="142154"/>
                </a:lnTo>
                <a:lnTo>
                  <a:pt x="392166" y="157613"/>
                </a:lnTo>
                <a:lnTo>
                  <a:pt x="373370" y="198796"/>
                </a:lnTo>
                <a:close/>
              </a:path>
              <a:path w="415289" h="433705">
                <a:moveTo>
                  <a:pt x="414517" y="274553"/>
                </a:moveTo>
                <a:lnTo>
                  <a:pt x="0" y="274553"/>
                </a:lnTo>
                <a:lnTo>
                  <a:pt x="0" y="232353"/>
                </a:lnTo>
                <a:lnTo>
                  <a:pt x="415025" y="232353"/>
                </a:lnTo>
                <a:lnTo>
                  <a:pt x="414517" y="274553"/>
                </a:lnTo>
                <a:close/>
              </a:path>
              <a:path w="415289" h="433705">
                <a:moveTo>
                  <a:pt x="232150" y="433692"/>
                </a:moveTo>
                <a:lnTo>
                  <a:pt x="179827" y="433692"/>
                </a:lnTo>
                <a:lnTo>
                  <a:pt x="179827" y="274553"/>
                </a:lnTo>
                <a:lnTo>
                  <a:pt x="232150" y="274553"/>
                </a:lnTo>
                <a:lnTo>
                  <a:pt x="232150" y="433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353156" y="146206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0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53156" y="1482390"/>
            <a:ext cx="51435" cy="83185"/>
          </a:xfrm>
          <a:custGeom>
            <a:avLst/>
            <a:gdLst/>
            <a:ahLst/>
            <a:cxnLst/>
            <a:rect l="l" t="t" r="r" b="b"/>
            <a:pathLst>
              <a:path w="51435" h="83184">
                <a:moveTo>
                  <a:pt x="0" y="0"/>
                </a:moveTo>
                <a:lnTo>
                  <a:pt x="51306" y="0"/>
                </a:lnTo>
                <a:lnTo>
                  <a:pt x="51306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353156" y="158594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611214" y="1482921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51306" y="82365"/>
                </a:moveTo>
                <a:lnTo>
                  <a:pt x="0" y="82365"/>
                </a:lnTo>
                <a:lnTo>
                  <a:pt x="0" y="0"/>
                </a:lnTo>
                <a:lnTo>
                  <a:pt x="51306" y="0"/>
                </a:lnTo>
                <a:lnTo>
                  <a:pt x="51306" y="82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00326" y="167332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 h="0">
                <a:moveTo>
                  <a:pt x="0" y="0"/>
                </a:moveTo>
                <a:lnTo>
                  <a:pt x="416041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512410" y="1694429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92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377286" y="1739042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5">
                <a:moveTo>
                  <a:pt x="0" y="0"/>
                </a:moveTo>
                <a:lnTo>
                  <a:pt x="0" y="9020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351124" y="1850215"/>
            <a:ext cx="319405" cy="0"/>
          </a:xfrm>
          <a:custGeom>
            <a:avLst/>
            <a:gdLst/>
            <a:ahLst/>
            <a:cxnLst/>
            <a:rect l="l" t="t" r="r" b="b"/>
            <a:pathLst>
              <a:path w="319405" h="0">
                <a:moveTo>
                  <a:pt x="0" y="0"/>
                </a:moveTo>
                <a:lnTo>
                  <a:pt x="31901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45101" y="249686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862549" y="251148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45101" y="261884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62549" y="2633453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52226" y="248191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271360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471731" y="2481919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687862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910748" y="2481919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090857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315994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699852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699852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699852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895721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660078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800038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699102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699102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991029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216165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600023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600023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600023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795892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560249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700210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599273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599273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899831" y="2476661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5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5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5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5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5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166617" y="2448118"/>
            <a:ext cx="283845" cy="334010"/>
          </a:xfrm>
          <a:custGeom>
            <a:avLst/>
            <a:gdLst/>
            <a:ahLst/>
            <a:cxnLst/>
            <a:rect l="l" t="t" r="r" b="b"/>
            <a:pathLst>
              <a:path w="283845" h="334010">
                <a:moveTo>
                  <a:pt x="272040" y="48822"/>
                </a:moveTo>
                <a:lnTo>
                  <a:pt x="240896" y="48822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822"/>
                </a:lnTo>
                <a:close/>
              </a:path>
              <a:path w="283845" h="334010">
                <a:moveTo>
                  <a:pt x="11256" y="179515"/>
                </a:moveTo>
                <a:lnTo>
                  <a:pt x="0" y="154353"/>
                </a:lnTo>
                <a:lnTo>
                  <a:pt x="54923" y="136168"/>
                </a:lnTo>
                <a:lnTo>
                  <a:pt x="96058" y="110835"/>
                </a:lnTo>
                <a:lnTo>
                  <a:pt x="122840" y="79095"/>
                </a:lnTo>
                <a:lnTo>
                  <a:pt x="134706" y="41686"/>
                </a:lnTo>
                <a:lnTo>
                  <a:pt x="17635" y="41686"/>
                </a:lnTo>
                <a:lnTo>
                  <a:pt x="17635" y="16524"/>
                </a:lnTo>
                <a:lnTo>
                  <a:pt x="168102" y="16524"/>
                </a:lnTo>
                <a:lnTo>
                  <a:pt x="167891" y="24845"/>
                </a:lnTo>
                <a:lnTo>
                  <a:pt x="167257" y="32955"/>
                </a:lnTo>
                <a:lnTo>
                  <a:pt x="166202" y="40923"/>
                </a:lnTo>
                <a:lnTo>
                  <a:pt x="164725" y="48822"/>
                </a:lnTo>
                <a:lnTo>
                  <a:pt x="272040" y="48822"/>
                </a:lnTo>
                <a:lnTo>
                  <a:pt x="272040" y="72857"/>
                </a:lnTo>
                <a:lnTo>
                  <a:pt x="157970" y="72857"/>
                </a:lnTo>
                <a:lnTo>
                  <a:pt x="136629" y="109380"/>
                </a:lnTo>
                <a:lnTo>
                  <a:pt x="104594" y="139425"/>
                </a:lnTo>
                <a:lnTo>
                  <a:pt x="62569" y="162850"/>
                </a:lnTo>
                <a:lnTo>
                  <a:pt x="11256" y="179515"/>
                </a:lnTo>
                <a:close/>
              </a:path>
              <a:path w="283845" h="334010">
                <a:moveTo>
                  <a:pt x="272040" y="172004"/>
                </a:moveTo>
                <a:lnTo>
                  <a:pt x="240896" y="172004"/>
                </a:lnTo>
                <a:lnTo>
                  <a:pt x="240896" y="137077"/>
                </a:lnTo>
                <a:lnTo>
                  <a:pt x="153092" y="137077"/>
                </a:lnTo>
                <a:lnTo>
                  <a:pt x="153092" y="113042"/>
                </a:lnTo>
                <a:lnTo>
                  <a:pt x="240896" y="113042"/>
                </a:lnTo>
                <a:lnTo>
                  <a:pt x="240896" y="72857"/>
                </a:lnTo>
                <a:lnTo>
                  <a:pt x="272040" y="72857"/>
                </a:lnTo>
                <a:lnTo>
                  <a:pt x="272040" y="172004"/>
                </a:lnTo>
                <a:close/>
              </a:path>
              <a:path w="283845" h="334010">
                <a:moveTo>
                  <a:pt x="283297" y="333493"/>
                </a:moveTo>
                <a:lnTo>
                  <a:pt x="55908" y="333493"/>
                </a:lnTo>
                <a:lnTo>
                  <a:pt x="55908" y="246740"/>
                </a:lnTo>
                <a:lnTo>
                  <a:pt x="241271" y="246740"/>
                </a:lnTo>
                <a:lnTo>
                  <a:pt x="241271" y="212189"/>
                </a:lnTo>
                <a:lnTo>
                  <a:pt x="55158" y="212189"/>
                </a:lnTo>
                <a:lnTo>
                  <a:pt x="55158" y="187402"/>
                </a:lnTo>
                <a:lnTo>
                  <a:pt x="272040" y="187402"/>
                </a:lnTo>
                <a:lnTo>
                  <a:pt x="272040" y="270024"/>
                </a:lnTo>
                <a:lnTo>
                  <a:pt x="86302" y="270024"/>
                </a:lnTo>
                <a:lnTo>
                  <a:pt x="86302" y="309082"/>
                </a:lnTo>
                <a:lnTo>
                  <a:pt x="283297" y="309082"/>
                </a:lnTo>
                <a:lnTo>
                  <a:pt x="283297" y="333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502447" y="2447743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33485" y="1446823"/>
            <a:ext cx="415290" cy="433705"/>
          </a:xfrm>
          <a:custGeom>
            <a:avLst/>
            <a:gdLst/>
            <a:ahLst/>
            <a:cxnLst/>
            <a:rect l="l" t="t" r="r" b="b"/>
            <a:pathLst>
              <a:path w="415289" h="433705">
                <a:moveTo>
                  <a:pt x="375910" y="42199"/>
                </a:moveTo>
                <a:lnTo>
                  <a:pt x="38099" y="42199"/>
                </a:lnTo>
                <a:lnTo>
                  <a:pt x="38099" y="0"/>
                </a:lnTo>
                <a:lnTo>
                  <a:pt x="375910" y="0"/>
                </a:lnTo>
                <a:lnTo>
                  <a:pt x="375910" y="42199"/>
                </a:lnTo>
                <a:close/>
              </a:path>
              <a:path w="415289" h="433705">
                <a:moveTo>
                  <a:pt x="41654" y="198796"/>
                </a:moveTo>
                <a:lnTo>
                  <a:pt x="22859" y="157613"/>
                </a:lnTo>
                <a:lnTo>
                  <a:pt x="83500" y="142154"/>
                </a:lnTo>
                <a:lnTo>
                  <a:pt x="131949" y="115541"/>
                </a:lnTo>
                <a:lnTo>
                  <a:pt x="164587" y="81110"/>
                </a:lnTo>
                <a:lnTo>
                  <a:pt x="177795" y="42199"/>
                </a:lnTo>
                <a:lnTo>
                  <a:pt x="237230" y="42199"/>
                </a:lnTo>
                <a:lnTo>
                  <a:pt x="250437" y="81110"/>
                </a:lnTo>
                <a:lnTo>
                  <a:pt x="267532" y="99144"/>
                </a:lnTo>
                <a:lnTo>
                  <a:pt x="207258" y="99144"/>
                </a:lnTo>
                <a:lnTo>
                  <a:pt x="180240" y="134591"/>
                </a:lnTo>
                <a:lnTo>
                  <a:pt x="142363" y="163842"/>
                </a:lnTo>
                <a:lnTo>
                  <a:pt x="95533" y="185656"/>
                </a:lnTo>
                <a:lnTo>
                  <a:pt x="41654" y="198796"/>
                </a:lnTo>
                <a:close/>
              </a:path>
              <a:path w="415289" h="433705">
                <a:moveTo>
                  <a:pt x="373370" y="198796"/>
                </a:moveTo>
                <a:lnTo>
                  <a:pt x="319412" y="185656"/>
                </a:lnTo>
                <a:lnTo>
                  <a:pt x="272408" y="163842"/>
                </a:lnTo>
                <a:lnTo>
                  <a:pt x="234356" y="134591"/>
                </a:lnTo>
                <a:lnTo>
                  <a:pt x="207258" y="99144"/>
                </a:lnTo>
                <a:lnTo>
                  <a:pt x="267532" y="99144"/>
                </a:lnTo>
                <a:lnTo>
                  <a:pt x="283075" y="115541"/>
                </a:lnTo>
                <a:lnTo>
                  <a:pt x="331525" y="142154"/>
                </a:lnTo>
                <a:lnTo>
                  <a:pt x="392166" y="157613"/>
                </a:lnTo>
                <a:lnTo>
                  <a:pt x="373370" y="198796"/>
                </a:lnTo>
                <a:close/>
              </a:path>
              <a:path w="415289" h="433705">
                <a:moveTo>
                  <a:pt x="414517" y="274553"/>
                </a:moveTo>
                <a:lnTo>
                  <a:pt x="0" y="274553"/>
                </a:lnTo>
                <a:lnTo>
                  <a:pt x="0" y="232353"/>
                </a:lnTo>
                <a:lnTo>
                  <a:pt x="415025" y="232353"/>
                </a:lnTo>
                <a:lnTo>
                  <a:pt x="414517" y="274553"/>
                </a:lnTo>
                <a:close/>
              </a:path>
              <a:path w="415289" h="433705">
                <a:moveTo>
                  <a:pt x="232150" y="433692"/>
                </a:moveTo>
                <a:lnTo>
                  <a:pt x="179827" y="433692"/>
                </a:lnTo>
                <a:lnTo>
                  <a:pt x="179827" y="274553"/>
                </a:lnTo>
                <a:lnTo>
                  <a:pt x="232150" y="274553"/>
                </a:lnTo>
                <a:lnTo>
                  <a:pt x="232150" y="433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353156" y="146206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0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353156" y="1482390"/>
            <a:ext cx="51435" cy="83185"/>
          </a:xfrm>
          <a:custGeom>
            <a:avLst/>
            <a:gdLst/>
            <a:ahLst/>
            <a:cxnLst/>
            <a:rect l="l" t="t" r="r" b="b"/>
            <a:pathLst>
              <a:path w="51435" h="83184">
                <a:moveTo>
                  <a:pt x="0" y="0"/>
                </a:moveTo>
                <a:lnTo>
                  <a:pt x="51306" y="0"/>
                </a:lnTo>
                <a:lnTo>
                  <a:pt x="51306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53156" y="158594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611214" y="1482921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51306" y="82365"/>
                </a:moveTo>
                <a:lnTo>
                  <a:pt x="0" y="82365"/>
                </a:lnTo>
                <a:lnTo>
                  <a:pt x="0" y="0"/>
                </a:lnTo>
                <a:lnTo>
                  <a:pt x="51306" y="0"/>
                </a:lnTo>
                <a:lnTo>
                  <a:pt x="51306" y="82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00326" y="167332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 h="0">
                <a:moveTo>
                  <a:pt x="0" y="0"/>
                </a:moveTo>
                <a:lnTo>
                  <a:pt x="416041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512410" y="1694429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92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77286" y="1739042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5">
                <a:moveTo>
                  <a:pt x="0" y="0"/>
                </a:moveTo>
                <a:lnTo>
                  <a:pt x="0" y="9020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351124" y="1850215"/>
            <a:ext cx="319405" cy="0"/>
          </a:xfrm>
          <a:custGeom>
            <a:avLst/>
            <a:gdLst/>
            <a:ahLst/>
            <a:cxnLst/>
            <a:rect l="l" t="t" r="r" b="b"/>
            <a:pathLst>
              <a:path w="319405" h="0">
                <a:moveTo>
                  <a:pt x="0" y="0"/>
                </a:moveTo>
                <a:lnTo>
                  <a:pt x="31901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845101" y="249686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862549" y="251148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45101" y="261884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62549" y="2633453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052226" y="248191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271360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471731" y="2481919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687862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910748" y="2481919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090857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315994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699852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699852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699852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895721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660078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800038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699102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699102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991029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216165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600023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600023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600023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795892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560249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700210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599273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599273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899831" y="2476661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5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5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5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5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5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166617" y="2448118"/>
            <a:ext cx="283845" cy="334010"/>
          </a:xfrm>
          <a:custGeom>
            <a:avLst/>
            <a:gdLst/>
            <a:ahLst/>
            <a:cxnLst/>
            <a:rect l="l" t="t" r="r" b="b"/>
            <a:pathLst>
              <a:path w="283845" h="334010">
                <a:moveTo>
                  <a:pt x="272040" y="48822"/>
                </a:moveTo>
                <a:lnTo>
                  <a:pt x="240896" y="48822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822"/>
                </a:lnTo>
                <a:close/>
              </a:path>
              <a:path w="283845" h="334010">
                <a:moveTo>
                  <a:pt x="11256" y="179515"/>
                </a:moveTo>
                <a:lnTo>
                  <a:pt x="0" y="154353"/>
                </a:lnTo>
                <a:lnTo>
                  <a:pt x="54923" y="136168"/>
                </a:lnTo>
                <a:lnTo>
                  <a:pt x="96058" y="110835"/>
                </a:lnTo>
                <a:lnTo>
                  <a:pt x="122840" y="79095"/>
                </a:lnTo>
                <a:lnTo>
                  <a:pt x="134706" y="41686"/>
                </a:lnTo>
                <a:lnTo>
                  <a:pt x="17635" y="41686"/>
                </a:lnTo>
                <a:lnTo>
                  <a:pt x="17635" y="16524"/>
                </a:lnTo>
                <a:lnTo>
                  <a:pt x="168102" y="16524"/>
                </a:lnTo>
                <a:lnTo>
                  <a:pt x="167891" y="24845"/>
                </a:lnTo>
                <a:lnTo>
                  <a:pt x="167257" y="32955"/>
                </a:lnTo>
                <a:lnTo>
                  <a:pt x="166202" y="40923"/>
                </a:lnTo>
                <a:lnTo>
                  <a:pt x="164725" y="48822"/>
                </a:lnTo>
                <a:lnTo>
                  <a:pt x="272040" y="48822"/>
                </a:lnTo>
                <a:lnTo>
                  <a:pt x="272040" y="72857"/>
                </a:lnTo>
                <a:lnTo>
                  <a:pt x="157970" y="72857"/>
                </a:lnTo>
                <a:lnTo>
                  <a:pt x="136629" y="109380"/>
                </a:lnTo>
                <a:lnTo>
                  <a:pt x="104594" y="139425"/>
                </a:lnTo>
                <a:lnTo>
                  <a:pt x="62569" y="162850"/>
                </a:lnTo>
                <a:lnTo>
                  <a:pt x="11256" y="179515"/>
                </a:lnTo>
                <a:close/>
              </a:path>
              <a:path w="283845" h="334010">
                <a:moveTo>
                  <a:pt x="272040" y="172004"/>
                </a:moveTo>
                <a:lnTo>
                  <a:pt x="240896" y="172004"/>
                </a:lnTo>
                <a:lnTo>
                  <a:pt x="240896" y="137077"/>
                </a:lnTo>
                <a:lnTo>
                  <a:pt x="153092" y="137077"/>
                </a:lnTo>
                <a:lnTo>
                  <a:pt x="153092" y="113042"/>
                </a:lnTo>
                <a:lnTo>
                  <a:pt x="240896" y="113042"/>
                </a:lnTo>
                <a:lnTo>
                  <a:pt x="240896" y="72857"/>
                </a:lnTo>
                <a:lnTo>
                  <a:pt x="272040" y="72857"/>
                </a:lnTo>
                <a:lnTo>
                  <a:pt x="272040" y="172004"/>
                </a:lnTo>
                <a:close/>
              </a:path>
              <a:path w="283845" h="334010">
                <a:moveTo>
                  <a:pt x="283297" y="333493"/>
                </a:moveTo>
                <a:lnTo>
                  <a:pt x="55908" y="333493"/>
                </a:lnTo>
                <a:lnTo>
                  <a:pt x="55908" y="246740"/>
                </a:lnTo>
                <a:lnTo>
                  <a:pt x="241271" y="246740"/>
                </a:lnTo>
                <a:lnTo>
                  <a:pt x="241271" y="212189"/>
                </a:lnTo>
                <a:lnTo>
                  <a:pt x="55158" y="212189"/>
                </a:lnTo>
                <a:lnTo>
                  <a:pt x="55158" y="187402"/>
                </a:lnTo>
                <a:lnTo>
                  <a:pt x="272040" y="187402"/>
                </a:lnTo>
                <a:lnTo>
                  <a:pt x="272040" y="270024"/>
                </a:lnTo>
                <a:lnTo>
                  <a:pt x="86302" y="270024"/>
                </a:lnTo>
                <a:lnTo>
                  <a:pt x="86302" y="309082"/>
                </a:lnTo>
                <a:lnTo>
                  <a:pt x="283297" y="309082"/>
                </a:lnTo>
                <a:lnTo>
                  <a:pt x="283297" y="333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502447" y="2447743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0476738" y="3257429"/>
            <a:ext cx="5085038" cy="583689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807578" y="3257429"/>
            <a:ext cx="7609166" cy="58929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4716125" y="4325511"/>
            <a:ext cx="845819" cy="236220"/>
          </a:xfrm>
          <a:custGeom>
            <a:avLst/>
            <a:gdLst/>
            <a:ahLst/>
            <a:cxnLst/>
            <a:rect l="l" t="t" r="r" b="b"/>
            <a:pathLst>
              <a:path w="845819" h="236220">
                <a:moveTo>
                  <a:pt x="0" y="0"/>
                </a:moveTo>
                <a:lnTo>
                  <a:pt x="0" y="236187"/>
                </a:lnTo>
                <a:lnTo>
                  <a:pt x="845651" y="236187"/>
                </a:lnTo>
                <a:lnTo>
                  <a:pt x="845651" y="0"/>
                </a:lnTo>
                <a:lnTo>
                  <a:pt x="0" y="0"/>
                </a:lnTo>
                <a:close/>
              </a:path>
            </a:pathLst>
          </a:custGeom>
          <a:ln w="76261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786788" y="6056053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4">
                <a:moveTo>
                  <a:pt x="24765" y="52577"/>
                </a:moveTo>
                <a:lnTo>
                  <a:pt x="15196" y="50694"/>
                </a:lnTo>
                <a:lnTo>
                  <a:pt x="7316" y="45395"/>
                </a:lnTo>
                <a:lnTo>
                  <a:pt x="1969" y="37209"/>
                </a:lnTo>
                <a:lnTo>
                  <a:pt x="0" y="26664"/>
                </a:lnTo>
                <a:lnTo>
                  <a:pt x="1969" y="16002"/>
                </a:lnTo>
                <a:lnTo>
                  <a:pt x="7316" y="7558"/>
                </a:lnTo>
                <a:lnTo>
                  <a:pt x="15196" y="2001"/>
                </a:lnTo>
                <a:lnTo>
                  <a:pt x="24765" y="0"/>
                </a:lnTo>
                <a:lnTo>
                  <a:pt x="34333" y="2001"/>
                </a:lnTo>
                <a:lnTo>
                  <a:pt x="42213" y="7558"/>
                </a:lnTo>
                <a:lnTo>
                  <a:pt x="47560" y="16002"/>
                </a:lnTo>
                <a:lnTo>
                  <a:pt x="49530" y="26664"/>
                </a:lnTo>
                <a:lnTo>
                  <a:pt x="47560" y="37209"/>
                </a:lnTo>
                <a:lnTo>
                  <a:pt x="42213" y="45395"/>
                </a:lnTo>
                <a:lnTo>
                  <a:pt x="34333" y="50694"/>
                </a:lnTo>
                <a:lnTo>
                  <a:pt x="24765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891102" y="6056053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4">
                <a:moveTo>
                  <a:pt x="24765" y="52577"/>
                </a:moveTo>
                <a:lnTo>
                  <a:pt x="15196" y="50694"/>
                </a:lnTo>
                <a:lnTo>
                  <a:pt x="7316" y="45395"/>
                </a:lnTo>
                <a:lnTo>
                  <a:pt x="1969" y="37209"/>
                </a:lnTo>
                <a:lnTo>
                  <a:pt x="0" y="26664"/>
                </a:lnTo>
                <a:lnTo>
                  <a:pt x="1969" y="16002"/>
                </a:lnTo>
                <a:lnTo>
                  <a:pt x="7316" y="7558"/>
                </a:lnTo>
                <a:lnTo>
                  <a:pt x="15196" y="2001"/>
                </a:lnTo>
                <a:lnTo>
                  <a:pt x="24765" y="0"/>
                </a:lnTo>
                <a:lnTo>
                  <a:pt x="34333" y="2001"/>
                </a:lnTo>
                <a:lnTo>
                  <a:pt x="42213" y="7558"/>
                </a:lnTo>
                <a:lnTo>
                  <a:pt x="47560" y="16002"/>
                </a:lnTo>
                <a:lnTo>
                  <a:pt x="49530" y="26664"/>
                </a:lnTo>
                <a:lnTo>
                  <a:pt x="47560" y="37209"/>
                </a:lnTo>
                <a:lnTo>
                  <a:pt x="42213" y="45395"/>
                </a:lnTo>
                <a:lnTo>
                  <a:pt x="34333" y="50694"/>
                </a:lnTo>
                <a:lnTo>
                  <a:pt x="24765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995415" y="6056053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4">
                <a:moveTo>
                  <a:pt x="24765" y="52577"/>
                </a:moveTo>
                <a:lnTo>
                  <a:pt x="15196" y="50694"/>
                </a:lnTo>
                <a:lnTo>
                  <a:pt x="7316" y="45395"/>
                </a:lnTo>
                <a:lnTo>
                  <a:pt x="1969" y="37209"/>
                </a:lnTo>
                <a:lnTo>
                  <a:pt x="0" y="26664"/>
                </a:lnTo>
                <a:lnTo>
                  <a:pt x="1969" y="16002"/>
                </a:lnTo>
                <a:lnTo>
                  <a:pt x="7316" y="7558"/>
                </a:lnTo>
                <a:lnTo>
                  <a:pt x="15196" y="2001"/>
                </a:lnTo>
                <a:lnTo>
                  <a:pt x="24765" y="0"/>
                </a:lnTo>
                <a:lnTo>
                  <a:pt x="34333" y="2001"/>
                </a:lnTo>
                <a:lnTo>
                  <a:pt x="42213" y="7558"/>
                </a:lnTo>
                <a:lnTo>
                  <a:pt x="47560" y="16002"/>
                </a:lnTo>
                <a:lnTo>
                  <a:pt x="49530" y="26664"/>
                </a:lnTo>
                <a:lnTo>
                  <a:pt x="47560" y="37209"/>
                </a:lnTo>
                <a:lnTo>
                  <a:pt x="42213" y="45395"/>
                </a:lnTo>
                <a:lnTo>
                  <a:pt x="34333" y="50694"/>
                </a:lnTo>
                <a:lnTo>
                  <a:pt x="24765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7578" y="3016847"/>
            <a:ext cx="12471334" cy="2352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312403" y="4733067"/>
            <a:ext cx="11966509" cy="6367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807578" y="4098061"/>
            <a:ext cx="12477750" cy="244475"/>
          </a:xfrm>
          <a:custGeom>
            <a:avLst/>
            <a:gdLst/>
            <a:ahLst/>
            <a:cxnLst/>
            <a:rect l="l" t="t" r="r" b="b"/>
            <a:pathLst>
              <a:path w="12477750" h="244475">
                <a:moveTo>
                  <a:pt x="0" y="0"/>
                </a:moveTo>
                <a:lnTo>
                  <a:pt x="0" y="244371"/>
                </a:lnTo>
                <a:lnTo>
                  <a:pt x="12477750" y="244371"/>
                </a:lnTo>
                <a:lnTo>
                  <a:pt x="12477750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07578" y="5685954"/>
            <a:ext cx="6429772" cy="287162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901284" y="5668795"/>
            <a:ext cx="5058172" cy="28716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3287375" y="6530669"/>
            <a:ext cx="681990" cy="244475"/>
          </a:xfrm>
          <a:custGeom>
            <a:avLst/>
            <a:gdLst/>
            <a:ahLst/>
            <a:cxnLst/>
            <a:rect l="l" t="t" r="r" b="b"/>
            <a:pathLst>
              <a:path w="681990" h="244475">
                <a:moveTo>
                  <a:pt x="0" y="0"/>
                </a:moveTo>
                <a:lnTo>
                  <a:pt x="0" y="244371"/>
                </a:lnTo>
                <a:lnTo>
                  <a:pt x="681651" y="244371"/>
                </a:lnTo>
                <a:lnTo>
                  <a:pt x="681651" y="0"/>
                </a:lnTo>
                <a:lnTo>
                  <a:pt x="0" y="0"/>
                </a:lnTo>
                <a:close/>
              </a:path>
            </a:pathLst>
          </a:custGeom>
          <a:ln w="76259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3277805" y="6925062"/>
            <a:ext cx="681990" cy="244475"/>
          </a:xfrm>
          <a:custGeom>
            <a:avLst/>
            <a:gdLst/>
            <a:ahLst/>
            <a:cxnLst/>
            <a:rect l="l" t="t" r="r" b="b"/>
            <a:pathLst>
              <a:path w="681990" h="244475">
                <a:moveTo>
                  <a:pt x="0" y="0"/>
                </a:moveTo>
                <a:lnTo>
                  <a:pt x="0" y="244371"/>
                </a:lnTo>
                <a:lnTo>
                  <a:pt x="681651" y="244371"/>
                </a:lnTo>
                <a:lnTo>
                  <a:pt x="681651" y="0"/>
                </a:lnTo>
                <a:lnTo>
                  <a:pt x="0" y="0"/>
                </a:lnTo>
                <a:close/>
              </a:path>
            </a:pathLst>
          </a:custGeom>
          <a:ln w="76259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3287375" y="7903577"/>
            <a:ext cx="681990" cy="244475"/>
          </a:xfrm>
          <a:custGeom>
            <a:avLst/>
            <a:gdLst/>
            <a:ahLst/>
            <a:cxnLst/>
            <a:rect l="l" t="t" r="r" b="b"/>
            <a:pathLst>
              <a:path w="681990" h="244475">
                <a:moveTo>
                  <a:pt x="0" y="0"/>
                </a:moveTo>
                <a:lnTo>
                  <a:pt x="0" y="244371"/>
                </a:lnTo>
                <a:lnTo>
                  <a:pt x="681651" y="244371"/>
                </a:lnTo>
                <a:lnTo>
                  <a:pt x="681651" y="0"/>
                </a:lnTo>
                <a:lnTo>
                  <a:pt x="0" y="0"/>
                </a:lnTo>
                <a:close/>
              </a:path>
            </a:pathLst>
          </a:custGeom>
          <a:ln w="76259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33485" y="1446823"/>
            <a:ext cx="415290" cy="433705"/>
          </a:xfrm>
          <a:custGeom>
            <a:avLst/>
            <a:gdLst/>
            <a:ahLst/>
            <a:cxnLst/>
            <a:rect l="l" t="t" r="r" b="b"/>
            <a:pathLst>
              <a:path w="415289" h="433705">
                <a:moveTo>
                  <a:pt x="375910" y="42199"/>
                </a:moveTo>
                <a:lnTo>
                  <a:pt x="38099" y="42199"/>
                </a:lnTo>
                <a:lnTo>
                  <a:pt x="38099" y="0"/>
                </a:lnTo>
                <a:lnTo>
                  <a:pt x="375910" y="0"/>
                </a:lnTo>
                <a:lnTo>
                  <a:pt x="375910" y="42199"/>
                </a:lnTo>
                <a:close/>
              </a:path>
              <a:path w="415289" h="433705">
                <a:moveTo>
                  <a:pt x="41654" y="198796"/>
                </a:moveTo>
                <a:lnTo>
                  <a:pt x="22859" y="157613"/>
                </a:lnTo>
                <a:lnTo>
                  <a:pt x="83500" y="142154"/>
                </a:lnTo>
                <a:lnTo>
                  <a:pt x="131949" y="115541"/>
                </a:lnTo>
                <a:lnTo>
                  <a:pt x="164587" y="81110"/>
                </a:lnTo>
                <a:lnTo>
                  <a:pt x="177795" y="42199"/>
                </a:lnTo>
                <a:lnTo>
                  <a:pt x="237230" y="42199"/>
                </a:lnTo>
                <a:lnTo>
                  <a:pt x="250437" y="81110"/>
                </a:lnTo>
                <a:lnTo>
                  <a:pt x="267532" y="99144"/>
                </a:lnTo>
                <a:lnTo>
                  <a:pt x="207258" y="99144"/>
                </a:lnTo>
                <a:lnTo>
                  <a:pt x="180240" y="134591"/>
                </a:lnTo>
                <a:lnTo>
                  <a:pt x="142363" y="163842"/>
                </a:lnTo>
                <a:lnTo>
                  <a:pt x="95533" y="185656"/>
                </a:lnTo>
                <a:lnTo>
                  <a:pt x="41654" y="198796"/>
                </a:lnTo>
                <a:close/>
              </a:path>
              <a:path w="415289" h="433705">
                <a:moveTo>
                  <a:pt x="373370" y="198796"/>
                </a:moveTo>
                <a:lnTo>
                  <a:pt x="319412" y="185656"/>
                </a:lnTo>
                <a:lnTo>
                  <a:pt x="272408" y="163842"/>
                </a:lnTo>
                <a:lnTo>
                  <a:pt x="234356" y="134591"/>
                </a:lnTo>
                <a:lnTo>
                  <a:pt x="207258" y="99144"/>
                </a:lnTo>
                <a:lnTo>
                  <a:pt x="267532" y="99144"/>
                </a:lnTo>
                <a:lnTo>
                  <a:pt x="283075" y="115541"/>
                </a:lnTo>
                <a:lnTo>
                  <a:pt x="331525" y="142154"/>
                </a:lnTo>
                <a:lnTo>
                  <a:pt x="392166" y="157613"/>
                </a:lnTo>
                <a:lnTo>
                  <a:pt x="373370" y="198796"/>
                </a:lnTo>
                <a:close/>
              </a:path>
              <a:path w="415289" h="433705">
                <a:moveTo>
                  <a:pt x="414517" y="274553"/>
                </a:moveTo>
                <a:lnTo>
                  <a:pt x="0" y="274553"/>
                </a:lnTo>
                <a:lnTo>
                  <a:pt x="0" y="232353"/>
                </a:lnTo>
                <a:lnTo>
                  <a:pt x="415025" y="232353"/>
                </a:lnTo>
                <a:lnTo>
                  <a:pt x="414517" y="274553"/>
                </a:lnTo>
                <a:close/>
              </a:path>
              <a:path w="415289" h="433705">
                <a:moveTo>
                  <a:pt x="232150" y="433692"/>
                </a:moveTo>
                <a:lnTo>
                  <a:pt x="179827" y="433692"/>
                </a:lnTo>
                <a:lnTo>
                  <a:pt x="179827" y="274553"/>
                </a:lnTo>
                <a:lnTo>
                  <a:pt x="232150" y="274553"/>
                </a:lnTo>
                <a:lnTo>
                  <a:pt x="232150" y="433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353156" y="146206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0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53156" y="1482390"/>
            <a:ext cx="51435" cy="83185"/>
          </a:xfrm>
          <a:custGeom>
            <a:avLst/>
            <a:gdLst/>
            <a:ahLst/>
            <a:cxnLst/>
            <a:rect l="l" t="t" r="r" b="b"/>
            <a:pathLst>
              <a:path w="51435" h="83184">
                <a:moveTo>
                  <a:pt x="0" y="0"/>
                </a:moveTo>
                <a:lnTo>
                  <a:pt x="51306" y="0"/>
                </a:lnTo>
                <a:lnTo>
                  <a:pt x="51306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353156" y="158594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611214" y="1482921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51306" y="82365"/>
                </a:moveTo>
                <a:lnTo>
                  <a:pt x="0" y="82365"/>
                </a:lnTo>
                <a:lnTo>
                  <a:pt x="0" y="0"/>
                </a:lnTo>
                <a:lnTo>
                  <a:pt x="51306" y="0"/>
                </a:lnTo>
                <a:lnTo>
                  <a:pt x="51306" y="82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300326" y="167332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 h="0">
                <a:moveTo>
                  <a:pt x="0" y="0"/>
                </a:moveTo>
                <a:lnTo>
                  <a:pt x="416041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512410" y="1694429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92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377286" y="1739042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5">
                <a:moveTo>
                  <a:pt x="0" y="0"/>
                </a:moveTo>
                <a:lnTo>
                  <a:pt x="0" y="9020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351124" y="1850215"/>
            <a:ext cx="319405" cy="0"/>
          </a:xfrm>
          <a:custGeom>
            <a:avLst/>
            <a:gdLst/>
            <a:ahLst/>
            <a:cxnLst/>
            <a:rect l="l" t="t" r="r" b="b"/>
            <a:pathLst>
              <a:path w="319405" h="0">
                <a:moveTo>
                  <a:pt x="0" y="0"/>
                </a:moveTo>
                <a:lnTo>
                  <a:pt x="31901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45101" y="249686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862549" y="251148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845101" y="261884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862549" y="2633453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052226" y="248191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271360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471731" y="2481919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687862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910748" y="2481919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090857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315994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99852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699852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699852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895721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660078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800038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699102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699102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991029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216165" y="24691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600023" y="247654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600023" y="2488610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600023" y="2569926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795892" y="2488679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560249" y="2632892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700210" y="2645286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599273" y="2681734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599273" y="2764956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899831" y="2476661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5" h="285750">
                <a:moveTo>
                  <a:pt x="83675" y="285422"/>
                </a:moveTo>
                <a:lnTo>
                  <a:pt x="49547" y="279742"/>
                </a:lnTo>
                <a:lnTo>
                  <a:pt x="23123" y="263922"/>
                </a:lnTo>
                <a:lnTo>
                  <a:pt x="6056" y="239792"/>
                </a:lnTo>
                <a:lnTo>
                  <a:pt x="0" y="209184"/>
                </a:lnTo>
                <a:lnTo>
                  <a:pt x="4485" y="183963"/>
                </a:lnTo>
                <a:lnTo>
                  <a:pt x="16463" y="162897"/>
                </a:lnTo>
                <a:lnTo>
                  <a:pt x="33717" y="145070"/>
                </a:lnTo>
                <a:lnTo>
                  <a:pt x="54032" y="129566"/>
                </a:lnTo>
                <a:lnTo>
                  <a:pt x="46469" y="112983"/>
                </a:lnTo>
                <a:lnTo>
                  <a:pt x="40806" y="96611"/>
                </a:lnTo>
                <a:lnTo>
                  <a:pt x="37253" y="80662"/>
                </a:lnTo>
                <a:lnTo>
                  <a:pt x="36021" y="65346"/>
                </a:lnTo>
                <a:lnTo>
                  <a:pt x="40600" y="39609"/>
                </a:lnTo>
                <a:lnTo>
                  <a:pt x="53516" y="18871"/>
                </a:lnTo>
                <a:lnTo>
                  <a:pt x="73538" y="5034"/>
                </a:lnTo>
                <a:lnTo>
                  <a:pt x="99435" y="0"/>
                </a:lnTo>
                <a:lnTo>
                  <a:pt x="122283" y="4019"/>
                </a:lnTo>
                <a:lnTo>
                  <a:pt x="139256" y="15256"/>
                </a:lnTo>
                <a:lnTo>
                  <a:pt x="145105" y="24786"/>
                </a:lnTo>
                <a:lnTo>
                  <a:pt x="99435" y="24786"/>
                </a:lnTo>
                <a:lnTo>
                  <a:pt x="85452" y="27785"/>
                </a:lnTo>
                <a:lnTo>
                  <a:pt x="74811" y="36100"/>
                </a:lnTo>
                <a:lnTo>
                  <a:pt x="68039" y="48710"/>
                </a:lnTo>
                <a:lnTo>
                  <a:pt x="65664" y="64595"/>
                </a:lnTo>
                <a:lnTo>
                  <a:pt x="66556" y="76185"/>
                </a:lnTo>
                <a:lnTo>
                  <a:pt x="69135" y="88302"/>
                </a:lnTo>
                <a:lnTo>
                  <a:pt x="73263" y="100772"/>
                </a:lnTo>
                <a:lnTo>
                  <a:pt x="78797" y="113417"/>
                </a:lnTo>
                <a:lnTo>
                  <a:pt x="119970" y="113417"/>
                </a:lnTo>
                <a:lnTo>
                  <a:pt x="114051" y="118939"/>
                </a:lnTo>
                <a:lnTo>
                  <a:pt x="91555" y="135951"/>
                </a:lnTo>
                <a:lnTo>
                  <a:pt x="103899" y="153602"/>
                </a:lnTo>
                <a:lnTo>
                  <a:pt x="67916" y="153602"/>
                </a:lnTo>
                <a:lnTo>
                  <a:pt x="54290" y="165637"/>
                </a:lnTo>
                <a:lnTo>
                  <a:pt x="43338" y="178342"/>
                </a:lnTo>
                <a:lnTo>
                  <a:pt x="36045" y="192102"/>
                </a:lnTo>
                <a:lnTo>
                  <a:pt x="33395" y="207306"/>
                </a:lnTo>
                <a:lnTo>
                  <a:pt x="37569" y="228062"/>
                </a:lnTo>
                <a:lnTo>
                  <a:pt x="49061" y="244064"/>
                </a:lnTo>
                <a:lnTo>
                  <a:pt x="66321" y="254362"/>
                </a:lnTo>
                <a:lnTo>
                  <a:pt x="87803" y="258007"/>
                </a:lnTo>
                <a:lnTo>
                  <a:pt x="157919" y="258007"/>
                </a:lnTo>
                <a:lnTo>
                  <a:pt x="146520" y="266885"/>
                </a:lnTo>
                <a:lnTo>
                  <a:pt x="127811" y="276831"/>
                </a:lnTo>
                <a:lnTo>
                  <a:pt x="106922" y="283186"/>
                </a:lnTo>
                <a:lnTo>
                  <a:pt x="83675" y="285422"/>
                </a:lnTo>
                <a:close/>
              </a:path>
              <a:path w="235585" h="285750">
                <a:moveTo>
                  <a:pt x="119970" y="113417"/>
                </a:moveTo>
                <a:lnTo>
                  <a:pt x="78797" y="113417"/>
                </a:lnTo>
                <a:lnTo>
                  <a:pt x="96732" y="100625"/>
                </a:lnTo>
                <a:lnTo>
                  <a:pt x="111677" y="87129"/>
                </a:lnTo>
                <a:lnTo>
                  <a:pt x="121908" y="72224"/>
                </a:lnTo>
                <a:lnTo>
                  <a:pt x="125701" y="55206"/>
                </a:lnTo>
                <a:lnTo>
                  <a:pt x="124235" y="43640"/>
                </a:lnTo>
                <a:lnTo>
                  <a:pt x="119603" y="33940"/>
                </a:lnTo>
                <a:lnTo>
                  <a:pt x="111454" y="27268"/>
                </a:lnTo>
                <a:lnTo>
                  <a:pt x="99435" y="24786"/>
                </a:lnTo>
                <a:lnTo>
                  <a:pt x="145105" y="24786"/>
                </a:lnTo>
                <a:lnTo>
                  <a:pt x="149827" y="32479"/>
                </a:lnTo>
                <a:lnTo>
                  <a:pt x="153468" y="54455"/>
                </a:lnTo>
                <a:lnTo>
                  <a:pt x="148068" y="79283"/>
                </a:lnTo>
                <a:lnTo>
                  <a:pt x="133909" y="100414"/>
                </a:lnTo>
                <a:lnTo>
                  <a:pt x="119970" y="113417"/>
                </a:lnTo>
                <a:close/>
              </a:path>
              <a:path w="235585" h="285750">
                <a:moveTo>
                  <a:pt x="195391" y="213691"/>
                </a:moveTo>
                <a:lnTo>
                  <a:pt x="161347" y="213691"/>
                </a:lnTo>
                <a:lnTo>
                  <a:pt x="173513" y="195887"/>
                </a:lnTo>
                <a:lnTo>
                  <a:pt x="184096" y="176323"/>
                </a:lnTo>
                <a:lnTo>
                  <a:pt x="193060" y="155069"/>
                </a:lnTo>
                <a:lnTo>
                  <a:pt x="200371" y="132195"/>
                </a:lnTo>
                <a:lnTo>
                  <a:pt x="231890" y="132195"/>
                </a:lnTo>
                <a:lnTo>
                  <a:pt x="223014" y="158924"/>
                </a:lnTo>
                <a:lnTo>
                  <a:pt x="212097" y="184351"/>
                </a:lnTo>
                <a:lnTo>
                  <a:pt x="199070" y="208298"/>
                </a:lnTo>
                <a:lnTo>
                  <a:pt x="195391" y="213691"/>
                </a:lnTo>
                <a:close/>
              </a:path>
              <a:path w="235585" h="285750">
                <a:moveTo>
                  <a:pt x="157919" y="258007"/>
                </a:moveTo>
                <a:lnTo>
                  <a:pt x="87803" y="258007"/>
                </a:lnTo>
                <a:lnTo>
                  <a:pt x="101710" y="256446"/>
                </a:lnTo>
                <a:lnTo>
                  <a:pt x="115194" y="251998"/>
                </a:lnTo>
                <a:lnTo>
                  <a:pt x="128116" y="245015"/>
                </a:lnTo>
                <a:lnTo>
                  <a:pt x="140335" y="235849"/>
                </a:lnTo>
                <a:lnTo>
                  <a:pt x="120366" y="217188"/>
                </a:lnTo>
                <a:lnTo>
                  <a:pt x="101311" y="196979"/>
                </a:lnTo>
                <a:lnTo>
                  <a:pt x="83664" y="175642"/>
                </a:lnTo>
                <a:lnTo>
                  <a:pt x="67916" y="153602"/>
                </a:lnTo>
                <a:lnTo>
                  <a:pt x="103899" y="153602"/>
                </a:lnTo>
                <a:lnTo>
                  <a:pt x="106365" y="157129"/>
                </a:lnTo>
                <a:lnTo>
                  <a:pt x="123356" y="177497"/>
                </a:lnTo>
                <a:lnTo>
                  <a:pt x="141894" y="196527"/>
                </a:lnTo>
                <a:lnTo>
                  <a:pt x="161347" y="213691"/>
                </a:lnTo>
                <a:lnTo>
                  <a:pt x="195391" y="213691"/>
                </a:lnTo>
                <a:lnTo>
                  <a:pt x="183861" y="230591"/>
                </a:lnTo>
                <a:lnTo>
                  <a:pt x="197487" y="239663"/>
                </a:lnTo>
                <a:lnTo>
                  <a:pt x="210690" y="247115"/>
                </a:lnTo>
                <a:lnTo>
                  <a:pt x="223330" y="252878"/>
                </a:lnTo>
                <a:lnTo>
                  <a:pt x="226306" y="253875"/>
                </a:lnTo>
                <a:lnTo>
                  <a:pt x="163224" y="253875"/>
                </a:lnTo>
                <a:lnTo>
                  <a:pt x="157919" y="258007"/>
                </a:lnTo>
                <a:close/>
              </a:path>
              <a:path w="235585" h="285750">
                <a:moveTo>
                  <a:pt x="225887" y="285422"/>
                </a:moveTo>
                <a:lnTo>
                  <a:pt x="211136" y="280493"/>
                </a:lnTo>
                <a:lnTo>
                  <a:pt x="195681" y="273592"/>
                </a:lnTo>
                <a:lnTo>
                  <a:pt x="179663" y="264720"/>
                </a:lnTo>
                <a:lnTo>
                  <a:pt x="163224" y="253875"/>
                </a:lnTo>
                <a:lnTo>
                  <a:pt x="226306" y="253875"/>
                </a:lnTo>
                <a:lnTo>
                  <a:pt x="235267" y="256880"/>
                </a:lnTo>
                <a:lnTo>
                  <a:pt x="225887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166617" y="2448118"/>
            <a:ext cx="283845" cy="334010"/>
          </a:xfrm>
          <a:custGeom>
            <a:avLst/>
            <a:gdLst/>
            <a:ahLst/>
            <a:cxnLst/>
            <a:rect l="l" t="t" r="r" b="b"/>
            <a:pathLst>
              <a:path w="283845" h="334010">
                <a:moveTo>
                  <a:pt x="272040" y="48822"/>
                </a:moveTo>
                <a:lnTo>
                  <a:pt x="240896" y="48822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822"/>
                </a:lnTo>
                <a:close/>
              </a:path>
              <a:path w="283845" h="334010">
                <a:moveTo>
                  <a:pt x="11256" y="179515"/>
                </a:moveTo>
                <a:lnTo>
                  <a:pt x="0" y="154353"/>
                </a:lnTo>
                <a:lnTo>
                  <a:pt x="54923" y="136168"/>
                </a:lnTo>
                <a:lnTo>
                  <a:pt x="96058" y="110835"/>
                </a:lnTo>
                <a:lnTo>
                  <a:pt x="122840" y="79095"/>
                </a:lnTo>
                <a:lnTo>
                  <a:pt x="134706" y="41686"/>
                </a:lnTo>
                <a:lnTo>
                  <a:pt x="17635" y="41686"/>
                </a:lnTo>
                <a:lnTo>
                  <a:pt x="17635" y="16524"/>
                </a:lnTo>
                <a:lnTo>
                  <a:pt x="168102" y="16524"/>
                </a:lnTo>
                <a:lnTo>
                  <a:pt x="167891" y="24845"/>
                </a:lnTo>
                <a:lnTo>
                  <a:pt x="167257" y="32955"/>
                </a:lnTo>
                <a:lnTo>
                  <a:pt x="166202" y="40923"/>
                </a:lnTo>
                <a:lnTo>
                  <a:pt x="164725" y="48822"/>
                </a:lnTo>
                <a:lnTo>
                  <a:pt x="272040" y="48822"/>
                </a:lnTo>
                <a:lnTo>
                  <a:pt x="272040" y="72857"/>
                </a:lnTo>
                <a:lnTo>
                  <a:pt x="157970" y="72857"/>
                </a:lnTo>
                <a:lnTo>
                  <a:pt x="136629" y="109380"/>
                </a:lnTo>
                <a:lnTo>
                  <a:pt x="104594" y="139425"/>
                </a:lnTo>
                <a:lnTo>
                  <a:pt x="62569" y="162850"/>
                </a:lnTo>
                <a:lnTo>
                  <a:pt x="11256" y="179515"/>
                </a:lnTo>
                <a:close/>
              </a:path>
              <a:path w="283845" h="334010">
                <a:moveTo>
                  <a:pt x="272040" y="172004"/>
                </a:moveTo>
                <a:lnTo>
                  <a:pt x="240896" y="172004"/>
                </a:lnTo>
                <a:lnTo>
                  <a:pt x="240896" y="137077"/>
                </a:lnTo>
                <a:lnTo>
                  <a:pt x="153092" y="137077"/>
                </a:lnTo>
                <a:lnTo>
                  <a:pt x="153092" y="113042"/>
                </a:lnTo>
                <a:lnTo>
                  <a:pt x="240896" y="113042"/>
                </a:lnTo>
                <a:lnTo>
                  <a:pt x="240896" y="72857"/>
                </a:lnTo>
                <a:lnTo>
                  <a:pt x="272040" y="72857"/>
                </a:lnTo>
                <a:lnTo>
                  <a:pt x="272040" y="172004"/>
                </a:lnTo>
                <a:close/>
              </a:path>
              <a:path w="283845" h="334010">
                <a:moveTo>
                  <a:pt x="283297" y="333493"/>
                </a:moveTo>
                <a:lnTo>
                  <a:pt x="55908" y="333493"/>
                </a:lnTo>
                <a:lnTo>
                  <a:pt x="55908" y="246740"/>
                </a:lnTo>
                <a:lnTo>
                  <a:pt x="241271" y="246740"/>
                </a:lnTo>
                <a:lnTo>
                  <a:pt x="241271" y="212189"/>
                </a:lnTo>
                <a:lnTo>
                  <a:pt x="55158" y="212189"/>
                </a:lnTo>
                <a:lnTo>
                  <a:pt x="55158" y="187402"/>
                </a:lnTo>
                <a:lnTo>
                  <a:pt x="272040" y="187402"/>
                </a:lnTo>
                <a:lnTo>
                  <a:pt x="272040" y="270024"/>
                </a:lnTo>
                <a:lnTo>
                  <a:pt x="86302" y="270024"/>
                </a:lnTo>
                <a:lnTo>
                  <a:pt x="86302" y="309082"/>
                </a:lnTo>
                <a:lnTo>
                  <a:pt x="283297" y="309082"/>
                </a:lnTo>
                <a:lnTo>
                  <a:pt x="283297" y="333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502447" y="2447743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487629" y="7048293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4">
                <a:moveTo>
                  <a:pt x="24765" y="52577"/>
                </a:moveTo>
                <a:lnTo>
                  <a:pt x="15196" y="50694"/>
                </a:lnTo>
                <a:lnTo>
                  <a:pt x="7316" y="45395"/>
                </a:lnTo>
                <a:lnTo>
                  <a:pt x="1969" y="37209"/>
                </a:lnTo>
                <a:lnTo>
                  <a:pt x="0" y="26664"/>
                </a:lnTo>
                <a:lnTo>
                  <a:pt x="1969" y="16002"/>
                </a:lnTo>
                <a:lnTo>
                  <a:pt x="7316" y="7558"/>
                </a:lnTo>
                <a:lnTo>
                  <a:pt x="15196" y="2001"/>
                </a:lnTo>
                <a:lnTo>
                  <a:pt x="24765" y="0"/>
                </a:lnTo>
                <a:lnTo>
                  <a:pt x="34333" y="2001"/>
                </a:lnTo>
                <a:lnTo>
                  <a:pt x="42213" y="7558"/>
                </a:lnTo>
                <a:lnTo>
                  <a:pt x="47560" y="16002"/>
                </a:lnTo>
                <a:lnTo>
                  <a:pt x="49530" y="26664"/>
                </a:lnTo>
                <a:lnTo>
                  <a:pt x="47560" y="37209"/>
                </a:lnTo>
                <a:lnTo>
                  <a:pt x="42213" y="45395"/>
                </a:lnTo>
                <a:lnTo>
                  <a:pt x="34333" y="50694"/>
                </a:lnTo>
                <a:lnTo>
                  <a:pt x="24765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591942" y="7048293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4">
                <a:moveTo>
                  <a:pt x="24765" y="52577"/>
                </a:moveTo>
                <a:lnTo>
                  <a:pt x="15196" y="50694"/>
                </a:lnTo>
                <a:lnTo>
                  <a:pt x="7316" y="45395"/>
                </a:lnTo>
                <a:lnTo>
                  <a:pt x="1969" y="37209"/>
                </a:lnTo>
                <a:lnTo>
                  <a:pt x="0" y="26664"/>
                </a:lnTo>
                <a:lnTo>
                  <a:pt x="1969" y="16002"/>
                </a:lnTo>
                <a:lnTo>
                  <a:pt x="7316" y="7558"/>
                </a:lnTo>
                <a:lnTo>
                  <a:pt x="15196" y="2001"/>
                </a:lnTo>
                <a:lnTo>
                  <a:pt x="24765" y="0"/>
                </a:lnTo>
                <a:lnTo>
                  <a:pt x="34333" y="2001"/>
                </a:lnTo>
                <a:lnTo>
                  <a:pt x="42213" y="7558"/>
                </a:lnTo>
                <a:lnTo>
                  <a:pt x="47560" y="16002"/>
                </a:lnTo>
                <a:lnTo>
                  <a:pt x="49530" y="26664"/>
                </a:lnTo>
                <a:lnTo>
                  <a:pt x="47560" y="37209"/>
                </a:lnTo>
                <a:lnTo>
                  <a:pt x="42213" y="45395"/>
                </a:lnTo>
                <a:lnTo>
                  <a:pt x="34333" y="50694"/>
                </a:lnTo>
                <a:lnTo>
                  <a:pt x="24765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96256" y="7048293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4">
                <a:moveTo>
                  <a:pt x="24765" y="52577"/>
                </a:moveTo>
                <a:lnTo>
                  <a:pt x="15196" y="50694"/>
                </a:lnTo>
                <a:lnTo>
                  <a:pt x="7316" y="45395"/>
                </a:lnTo>
                <a:lnTo>
                  <a:pt x="1969" y="37209"/>
                </a:lnTo>
                <a:lnTo>
                  <a:pt x="0" y="26664"/>
                </a:lnTo>
                <a:lnTo>
                  <a:pt x="1969" y="16002"/>
                </a:lnTo>
                <a:lnTo>
                  <a:pt x="7316" y="7558"/>
                </a:lnTo>
                <a:lnTo>
                  <a:pt x="15196" y="2001"/>
                </a:lnTo>
                <a:lnTo>
                  <a:pt x="24765" y="0"/>
                </a:lnTo>
                <a:lnTo>
                  <a:pt x="34333" y="2001"/>
                </a:lnTo>
                <a:lnTo>
                  <a:pt x="42213" y="7558"/>
                </a:lnTo>
                <a:lnTo>
                  <a:pt x="47560" y="16002"/>
                </a:lnTo>
                <a:lnTo>
                  <a:pt x="49530" y="26664"/>
                </a:lnTo>
                <a:lnTo>
                  <a:pt x="47560" y="37209"/>
                </a:lnTo>
                <a:lnTo>
                  <a:pt x="42213" y="45395"/>
                </a:lnTo>
                <a:lnTo>
                  <a:pt x="34333" y="50694"/>
                </a:lnTo>
                <a:lnTo>
                  <a:pt x="24765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32978" y="3185541"/>
            <a:ext cx="8478942" cy="61073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138725" y="3490608"/>
            <a:ext cx="6172200" cy="241530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138725" y="6525744"/>
            <a:ext cx="4970698" cy="24280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33485" y="1446823"/>
            <a:ext cx="415290" cy="433705"/>
          </a:xfrm>
          <a:custGeom>
            <a:avLst/>
            <a:gdLst/>
            <a:ahLst/>
            <a:cxnLst/>
            <a:rect l="l" t="t" r="r" b="b"/>
            <a:pathLst>
              <a:path w="415289" h="433705">
                <a:moveTo>
                  <a:pt x="375910" y="42199"/>
                </a:moveTo>
                <a:lnTo>
                  <a:pt x="38099" y="42199"/>
                </a:lnTo>
                <a:lnTo>
                  <a:pt x="38099" y="0"/>
                </a:lnTo>
                <a:lnTo>
                  <a:pt x="375910" y="0"/>
                </a:lnTo>
                <a:lnTo>
                  <a:pt x="375910" y="42199"/>
                </a:lnTo>
                <a:close/>
              </a:path>
              <a:path w="415289" h="433705">
                <a:moveTo>
                  <a:pt x="41654" y="198796"/>
                </a:moveTo>
                <a:lnTo>
                  <a:pt x="22859" y="157613"/>
                </a:lnTo>
                <a:lnTo>
                  <a:pt x="83500" y="142154"/>
                </a:lnTo>
                <a:lnTo>
                  <a:pt x="131949" y="115541"/>
                </a:lnTo>
                <a:lnTo>
                  <a:pt x="164587" y="81110"/>
                </a:lnTo>
                <a:lnTo>
                  <a:pt x="177795" y="42199"/>
                </a:lnTo>
                <a:lnTo>
                  <a:pt x="237230" y="42199"/>
                </a:lnTo>
                <a:lnTo>
                  <a:pt x="250437" y="81110"/>
                </a:lnTo>
                <a:lnTo>
                  <a:pt x="267532" y="99144"/>
                </a:lnTo>
                <a:lnTo>
                  <a:pt x="207258" y="99144"/>
                </a:lnTo>
                <a:lnTo>
                  <a:pt x="180240" y="134591"/>
                </a:lnTo>
                <a:lnTo>
                  <a:pt x="142363" y="163842"/>
                </a:lnTo>
                <a:lnTo>
                  <a:pt x="95533" y="185656"/>
                </a:lnTo>
                <a:lnTo>
                  <a:pt x="41654" y="198796"/>
                </a:lnTo>
                <a:close/>
              </a:path>
              <a:path w="415289" h="433705">
                <a:moveTo>
                  <a:pt x="373370" y="198796"/>
                </a:moveTo>
                <a:lnTo>
                  <a:pt x="319412" y="185656"/>
                </a:lnTo>
                <a:lnTo>
                  <a:pt x="272408" y="163842"/>
                </a:lnTo>
                <a:lnTo>
                  <a:pt x="234356" y="134591"/>
                </a:lnTo>
                <a:lnTo>
                  <a:pt x="207258" y="99144"/>
                </a:lnTo>
                <a:lnTo>
                  <a:pt x="267532" y="99144"/>
                </a:lnTo>
                <a:lnTo>
                  <a:pt x="283075" y="115541"/>
                </a:lnTo>
                <a:lnTo>
                  <a:pt x="331525" y="142154"/>
                </a:lnTo>
                <a:lnTo>
                  <a:pt x="392166" y="157613"/>
                </a:lnTo>
                <a:lnTo>
                  <a:pt x="373370" y="198796"/>
                </a:lnTo>
                <a:close/>
              </a:path>
              <a:path w="415289" h="433705">
                <a:moveTo>
                  <a:pt x="414517" y="274553"/>
                </a:moveTo>
                <a:lnTo>
                  <a:pt x="0" y="274553"/>
                </a:lnTo>
                <a:lnTo>
                  <a:pt x="0" y="232353"/>
                </a:lnTo>
                <a:lnTo>
                  <a:pt x="415025" y="232353"/>
                </a:lnTo>
                <a:lnTo>
                  <a:pt x="414517" y="274553"/>
                </a:lnTo>
                <a:close/>
              </a:path>
              <a:path w="415289" h="433705">
                <a:moveTo>
                  <a:pt x="232150" y="433692"/>
                </a:moveTo>
                <a:lnTo>
                  <a:pt x="179827" y="433692"/>
                </a:lnTo>
                <a:lnTo>
                  <a:pt x="179827" y="274553"/>
                </a:lnTo>
                <a:lnTo>
                  <a:pt x="232150" y="274553"/>
                </a:lnTo>
                <a:lnTo>
                  <a:pt x="232150" y="433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53156" y="146206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0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53156" y="1482390"/>
            <a:ext cx="51435" cy="83185"/>
          </a:xfrm>
          <a:custGeom>
            <a:avLst/>
            <a:gdLst/>
            <a:ahLst/>
            <a:cxnLst/>
            <a:rect l="l" t="t" r="r" b="b"/>
            <a:pathLst>
              <a:path w="51435" h="83184">
                <a:moveTo>
                  <a:pt x="0" y="0"/>
                </a:moveTo>
                <a:lnTo>
                  <a:pt x="51306" y="0"/>
                </a:lnTo>
                <a:lnTo>
                  <a:pt x="51306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353156" y="158594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611214" y="1482921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51306" y="82365"/>
                </a:moveTo>
                <a:lnTo>
                  <a:pt x="0" y="82365"/>
                </a:lnTo>
                <a:lnTo>
                  <a:pt x="0" y="0"/>
                </a:lnTo>
                <a:lnTo>
                  <a:pt x="51306" y="0"/>
                </a:lnTo>
                <a:lnTo>
                  <a:pt x="51306" y="82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300326" y="167332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 h="0">
                <a:moveTo>
                  <a:pt x="0" y="0"/>
                </a:moveTo>
                <a:lnTo>
                  <a:pt x="416041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512410" y="1694429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92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77286" y="1739042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5">
                <a:moveTo>
                  <a:pt x="0" y="0"/>
                </a:moveTo>
                <a:lnTo>
                  <a:pt x="0" y="9020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351124" y="1850215"/>
            <a:ext cx="319405" cy="0"/>
          </a:xfrm>
          <a:custGeom>
            <a:avLst/>
            <a:gdLst/>
            <a:ahLst/>
            <a:cxnLst/>
            <a:rect l="l" t="t" r="r" b="b"/>
            <a:pathLst>
              <a:path w="319405" h="0">
                <a:moveTo>
                  <a:pt x="0" y="0"/>
                </a:moveTo>
                <a:lnTo>
                  <a:pt x="31901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45101" y="252617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862549" y="254078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45101" y="26481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862549" y="266275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052226" y="2511262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271360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471731" y="2511262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687862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892737" y="2506004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090857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315994" y="2498493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274291" y="24786"/>
                </a:moveTo>
                <a:lnTo>
                  <a:pt x="28517" y="24786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86"/>
                </a:lnTo>
                <a:close/>
              </a:path>
              <a:path w="304800" h="316230">
                <a:moveTo>
                  <a:pt x="29643" y="142711"/>
                </a:moveTo>
                <a:lnTo>
                  <a:pt x="18010" y="118300"/>
                </a:lnTo>
                <a:lnTo>
                  <a:pt x="60939" y="106569"/>
                </a:lnTo>
                <a:lnTo>
                  <a:pt x="98309" y="85861"/>
                </a:lnTo>
                <a:lnTo>
                  <a:pt x="124704" y="58463"/>
                </a:lnTo>
                <a:lnTo>
                  <a:pt x="134706" y="26664"/>
                </a:lnTo>
                <a:lnTo>
                  <a:pt x="134706" y="24786"/>
                </a:lnTo>
                <a:lnTo>
                  <a:pt x="168852" y="24786"/>
                </a:lnTo>
                <a:lnTo>
                  <a:pt x="168852" y="26664"/>
                </a:lnTo>
                <a:lnTo>
                  <a:pt x="178866" y="58463"/>
                </a:lnTo>
                <a:lnTo>
                  <a:pt x="185881" y="65722"/>
                </a:lnTo>
                <a:lnTo>
                  <a:pt x="151967" y="65722"/>
                </a:lnTo>
                <a:lnTo>
                  <a:pt x="131482" y="93278"/>
                </a:lnTo>
                <a:lnTo>
                  <a:pt x="102624" y="115765"/>
                </a:lnTo>
                <a:lnTo>
                  <a:pt x="67857" y="132477"/>
                </a:lnTo>
                <a:lnTo>
                  <a:pt x="29643" y="142711"/>
                </a:lnTo>
                <a:close/>
              </a:path>
              <a:path w="304800" h="316230">
                <a:moveTo>
                  <a:pt x="274291" y="142711"/>
                </a:moveTo>
                <a:lnTo>
                  <a:pt x="236024" y="132477"/>
                </a:lnTo>
                <a:lnTo>
                  <a:pt x="201169" y="115765"/>
                </a:lnTo>
                <a:lnTo>
                  <a:pt x="172294" y="93278"/>
                </a:lnTo>
                <a:lnTo>
                  <a:pt x="151967" y="65722"/>
                </a:lnTo>
                <a:lnTo>
                  <a:pt x="185881" y="65722"/>
                </a:lnTo>
                <a:lnTo>
                  <a:pt x="205343" y="85861"/>
                </a:lnTo>
                <a:lnTo>
                  <a:pt x="242936" y="106569"/>
                </a:lnTo>
                <a:lnTo>
                  <a:pt x="286298" y="118300"/>
                </a:lnTo>
                <a:lnTo>
                  <a:pt x="274291" y="142711"/>
                </a:lnTo>
                <a:close/>
              </a:path>
              <a:path w="304800" h="316230">
                <a:moveTo>
                  <a:pt x="304309" y="196040"/>
                </a:moveTo>
                <a:lnTo>
                  <a:pt x="0" y="196040"/>
                </a:lnTo>
                <a:lnTo>
                  <a:pt x="0" y="170878"/>
                </a:lnTo>
                <a:lnTo>
                  <a:pt x="303934" y="170878"/>
                </a:lnTo>
                <a:lnTo>
                  <a:pt x="304309" y="196040"/>
                </a:lnTo>
                <a:close/>
              </a:path>
              <a:path w="304800" h="316230">
                <a:moveTo>
                  <a:pt x="166601" y="315842"/>
                </a:moveTo>
                <a:lnTo>
                  <a:pt x="135832" y="315842"/>
                </a:lnTo>
                <a:lnTo>
                  <a:pt x="135832" y="196040"/>
                </a:lnTo>
                <a:lnTo>
                  <a:pt x="166601" y="196040"/>
                </a:lnTo>
                <a:lnTo>
                  <a:pt x="166601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99852" y="2505842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699852" y="2517912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0" y="0"/>
                </a:moveTo>
                <a:lnTo>
                  <a:pt x="30018" y="0"/>
                </a:lnTo>
                <a:lnTo>
                  <a:pt x="30018" y="68609"/>
                </a:lnTo>
                <a:lnTo>
                  <a:pt x="0" y="686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699852" y="2599227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 h="0">
                <a:moveTo>
                  <a:pt x="0" y="0"/>
                </a:moveTo>
                <a:lnTo>
                  <a:pt x="2262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895721" y="2518022"/>
            <a:ext cx="30480" cy="69215"/>
          </a:xfrm>
          <a:custGeom>
            <a:avLst/>
            <a:gdLst/>
            <a:ahLst/>
            <a:cxnLst/>
            <a:rect l="l" t="t" r="r" b="b"/>
            <a:pathLst>
              <a:path w="30479" h="69214">
                <a:moveTo>
                  <a:pt x="30393" y="68726"/>
                </a:moveTo>
                <a:lnTo>
                  <a:pt x="0" y="68726"/>
                </a:lnTo>
                <a:lnTo>
                  <a:pt x="0" y="0"/>
                </a:lnTo>
                <a:lnTo>
                  <a:pt x="30393" y="0"/>
                </a:lnTo>
                <a:lnTo>
                  <a:pt x="30393" y="68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660078" y="2662236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800038" y="2674629"/>
            <a:ext cx="31115" cy="68580"/>
          </a:xfrm>
          <a:custGeom>
            <a:avLst/>
            <a:gdLst/>
            <a:ahLst/>
            <a:cxnLst/>
            <a:rect l="l" t="t" r="r" b="b"/>
            <a:pathLst>
              <a:path w="31114" h="68580">
                <a:moveTo>
                  <a:pt x="30768" y="67975"/>
                </a:moveTo>
                <a:lnTo>
                  <a:pt x="0" y="67975"/>
                </a:lnTo>
                <a:lnTo>
                  <a:pt x="0" y="0"/>
                </a:lnTo>
                <a:lnTo>
                  <a:pt x="30768" y="0"/>
                </a:lnTo>
                <a:lnTo>
                  <a:pt x="30768" y="6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699102" y="2711036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4" h="71755">
                <a:moveTo>
                  <a:pt x="0" y="0"/>
                </a:moveTo>
                <a:lnTo>
                  <a:pt x="30768" y="0"/>
                </a:lnTo>
                <a:lnTo>
                  <a:pt x="3076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699102" y="2794258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991029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216165" y="2498493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32644" y="106282"/>
                </a:moveTo>
                <a:lnTo>
                  <a:pt x="28517" y="80368"/>
                </a:lnTo>
                <a:lnTo>
                  <a:pt x="234892" y="72482"/>
                </a:lnTo>
                <a:lnTo>
                  <a:pt x="235326" y="61690"/>
                </a:lnTo>
                <a:lnTo>
                  <a:pt x="235549" y="51216"/>
                </a:lnTo>
                <a:lnTo>
                  <a:pt x="235643" y="25162"/>
                </a:lnTo>
                <a:lnTo>
                  <a:pt x="38273" y="25162"/>
                </a:lnTo>
                <a:lnTo>
                  <a:pt x="38273" y="0"/>
                </a:lnTo>
                <a:lnTo>
                  <a:pt x="265286" y="0"/>
                </a:lnTo>
                <a:lnTo>
                  <a:pt x="265216" y="40953"/>
                </a:lnTo>
                <a:lnTo>
                  <a:pt x="265098" y="58170"/>
                </a:lnTo>
                <a:lnTo>
                  <a:pt x="263785" y="88114"/>
                </a:lnTo>
                <a:lnTo>
                  <a:pt x="262895" y="96517"/>
                </a:lnTo>
                <a:lnTo>
                  <a:pt x="233016" y="96517"/>
                </a:lnTo>
                <a:lnTo>
                  <a:pt x="32644" y="106282"/>
                </a:lnTo>
                <a:close/>
              </a:path>
              <a:path w="304800" h="316230">
                <a:moveTo>
                  <a:pt x="253278" y="160362"/>
                </a:moveTo>
                <a:lnTo>
                  <a:pt x="222885" y="160362"/>
                </a:lnTo>
                <a:lnTo>
                  <a:pt x="226631" y="142940"/>
                </a:lnTo>
                <a:lnTo>
                  <a:pt x="229498" y="126609"/>
                </a:lnTo>
                <a:lnTo>
                  <a:pt x="231591" y="111193"/>
                </a:lnTo>
                <a:lnTo>
                  <a:pt x="233016" y="96517"/>
                </a:lnTo>
                <a:lnTo>
                  <a:pt x="262895" y="96517"/>
                </a:lnTo>
                <a:lnTo>
                  <a:pt x="260220" y="121791"/>
                </a:lnTo>
                <a:lnTo>
                  <a:pt x="253278" y="160362"/>
                </a:lnTo>
                <a:close/>
              </a:path>
              <a:path w="304800" h="316230">
                <a:moveTo>
                  <a:pt x="304309" y="185524"/>
                </a:moveTo>
                <a:lnTo>
                  <a:pt x="0" y="185524"/>
                </a:lnTo>
                <a:lnTo>
                  <a:pt x="0" y="160362"/>
                </a:lnTo>
                <a:lnTo>
                  <a:pt x="304309" y="160362"/>
                </a:lnTo>
                <a:lnTo>
                  <a:pt x="304309" y="185524"/>
                </a:lnTo>
                <a:close/>
              </a:path>
              <a:path w="304800" h="316230">
                <a:moveTo>
                  <a:pt x="167726" y="315842"/>
                </a:moveTo>
                <a:lnTo>
                  <a:pt x="136958" y="315842"/>
                </a:lnTo>
                <a:lnTo>
                  <a:pt x="136958" y="185524"/>
                </a:lnTo>
                <a:lnTo>
                  <a:pt x="167726" y="185524"/>
                </a:lnTo>
                <a:lnTo>
                  <a:pt x="167726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600023" y="2714848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4" h="67944">
                <a:moveTo>
                  <a:pt x="0" y="0"/>
                </a:moveTo>
                <a:lnTo>
                  <a:pt x="30768" y="0"/>
                </a:lnTo>
                <a:lnTo>
                  <a:pt x="30768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600023" y="2794258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515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589142" y="2505253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640173" y="2517647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4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754617" y="2517647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4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590268" y="2606653"/>
            <a:ext cx="245110" cy="0"/>
          </a:xfrm>
          <a:custGeom>
            <a:avLst/>
            <a:gdLst/>
            <a:ahLst/>
            <a:cxnLst/>
            <a:rect l="l" t="t" r="r" b="b"/>
            <a:pathLst>
              <a:path w="245110" h="0">
                <a:moveTo>
                  <a:pt x="0" y="0"/>
                </a:moveTo>
                <a:lnTo>
                  <a:pt x="244648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697958" y="2619047"/>
            <a:ext cx="31115" cy="41275"/>
          </a:xfrm>
          <a:custGeom>
            <a:avLst/>
            <a:gdLst/>
            <a:ahLst/>
            <a:cxnLst/>
            <a:rect l="l" t="t" r="r" b="b"/>
            <a:pathLst>
              <a:path w="31114" h="41275">
                <a:moveTo>
                  <a:pt x="30768" y="40935"/>
                </a:moveTo>
                <a:lnTo>
                  <a:pt x="0" y="40935"/>
                </a:lnTo>
                <a:lnTo>
                  <a:pt x="0" y="0"/>
                </a:lnTo>
                <a:lnTo>
                  <a:pt x="30768" y="0"/>
                </a:lnTo>
                <a:lnTo>
                  <a:pt x="30768" y="40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560625" y="2672376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906209" y="2508258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5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5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5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5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5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253295" y="2477838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7578" y="3215785"/>
            <a:ext cx="5801386" cy="61775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870522" y="3215785"/>
            <a:ext cx="5325306" cy="61775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33485" y="1446823"/>
            <a:ext cx="415290" cy="433705"/>
          </a:xfrm>
          <a:custGeom>
            <a:avLst/>
            <a:gdLst/>
            <a:ahLst/>
            <a:cxnLst/>
            <a:rect l="l" t="t" r="r" b="b"/>
            <a:pathLst>
              <a:path w="415289" h="433705">
                <a:moveTo>
                  <a:pt x="375910" y="42199"/>
                </a:moveTo>
                <a:lnTo>
                  <a:pt x="38099" y="42199"/>
                </a:lnTo>
                <a:lnTo>
                  <a:pt x="38099" y="0"/>
                </a:lnTo>
                <a:lnTo>
                  <a:pt x="375910" y="0"/>
                </a:lnTo>
                <a:lnTo>
                  <a:pt x="375910" y="42199"/>
                </a:lnTo>
                <a:close/>
              </a:path>
              <a:path w="415289" h="433705">
                <a:moveTo>
                  <a:pt x="41654" y="198796"/>
                </a:moveTo>
                <a:lnTo>
                  <a:pt x="22859" y="157613"/>
                </a:lnTo>
                <a:lnTo>
                  <a:pt x="83500" y="142154"/>
                </a:lnTo>
                <a:lnTo>
                  <a:pt x="131949" y="115541"/>
                </a:lnTo>
                <a:lnTo>
                  <a:pt x="164587" y="81110"/>
                </a:lnTo>
                <a:lnTo>
                  <a:pt x="177795" y="42199"/>
                </a:lnTo>
                <a:lnTo>
                  <a:pt x="237230" y="42199"/>
                </a:lnTo>
                <a:lnTo>
                  <a:pt x="250437" y="81110"/>
                </a:lnTo>
                <a:lnTo>
                  <a:pt x="267532" y="99144"/>
                </a:lnTo>
                <a:lnTo>
                  <a:pt x="207258" y="99144"/>
                </a:lnTo>
                <a:lnTo>
                  <a:pt x="180240" y="134591"/>
                </a:lnTo>
                <a:lnTo>
                  <a:pt x="142363" y="163842"/>
                </a:lnTo>
                <a:lnTo>
                  <a:pt x="95533" y="185656"/>
                </a:lnTo>
                <a:lnTo>
                  <a:pt x="41654" y="198796"/>
                </a:lnTo>
                <a:close/>
              </a:path>
              <a:path w="415289" h="433705">
                <a:moveTo>
                  <a:pt x="373370" y="198796"/>
                </a:moveTo>
                <a:lnTo>
                  <a:pt x="319412" y="185656"/>
                </a:lnTo>
                <a:lnTo>
                  <a:pt x="272408" y="163842"/>
                </a:lnTo>
                <a:lnTo>
                  <a:pt x="234356" y="134591"/>
                </a:lnTo>
                <a:lnTo>
                  <a:pt x="207258" y="99144"/>
                </a:lnTo>
                <a:lnTo>
                  <a:pt x="267532" y="99144"/>
                </a:lnTo>
                <a:lnTo>
                  <a:pt x="283075" y="115541"/>
                </a:lnTo>
                <a:lnTo>
                  <a:pt x="331525" y="142154"/>
                </a:lnTo>
                <a:lnTo>
                  <a:pt x="392166" y="157613"/>
                </a:lnTo>
                <a:lnTo>
                  <a:pt x="373370" y="198796"/>
                </a:lnTo>
                <a:close/>
              </a:path>
              <a:path w="415289" h="433705">
                <a:moveTo>
                  <a:pt x="414517" y="274553"/>
                </a:moveTo>
                <a:lnTo>
                  <a:pt x="0" y="274553"/>
                </a:lnTo>
                <a:lnTo>
                  <a:pt x="0" y="232353"/>
                </a:lnTo>
                <a:lnTo>
                  <a:pt x="415025" y="232353"/>
                </a:lnTo>
                <a:lnTo>
                  <a:pt x="414517" y="274553"/>
                </a:lnTo>
                <a:close/>
              </a:path>
              <a:path w="415289" h="433705">
                <a:moveTo>
                  <a:pt x="232150" y="433692"/>
                </a:moveTo>
                <a:lnTo>
                  <a:pt x="179827" y="433692"/>
                </a:lnTo>
                <a:lnTo>
                  <a:pt x="179827" y="274553"/>
                </a:lnTo>
                <a:lnTo>
                  <a:pt x="232150" y="274553"/>
                </a:lnTo>
                <a:lnTo>
                  <a:pt x="232150" y="433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53156" y="146206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0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53156" y="1482390"/>
            <a:ext cx="51435" cy="83185"/>
          </a:xfrm>
          <a:custGeom>
            <a:avLst/>
            <a:gdLst/>
            <a:ahLst/>
            <a:cxnLst/>
            <a:rect l="l" t="t" r="r" b="b"/>
            <a:pathLst>
              <a:path w="51435" h="83184">
                <a:moveTo>
                  <a:pt x="0" y="0"/>
                </a:moveTo>
                <a:lnTo>
                  <a:pt x="51306" y="0"/>
                </a:lnTo>
                <a:lnTo>
                  <a:pt x="51306" y="82586"/>
                </a:lnTo>
                <a:lnTo>
                  <a:pt x="0" y="82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53156" y="158594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0">
                <a:moveTo>
                  <a:pt x="0" y="0"/>
                </a:moveTo>
                <a:lnTo>
                  <a:pt x="309364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611214" y="1482921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51306" y="82365"/>
                </a:moveTo>
                <a:lnTo>
                  <a:pt x="0" y="82365"/>
                </a:lnTo>
                <a:lnTo>
                  <a:pt x="0" y="0"/>
                </a:lnTo>
                <a:lnTo>
                  <a:pt x="51306" y="0"/>
                </a:lnTo>
                <a:lnTo>
                  <a:pt x="51306" y="82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00326" y="167332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 h="0">
                <a:moveTo>
                  <a:pt x="0" y="0"/>
                </a:moveTo>
                <a:lnTo>
                  <a:pt x="416041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512410" y="1694429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924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377286" y="1739042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5">
                <a:moveTo>
                  <a:pt x="0" y="0"/>
                </a:moveTo>
                <a:lnTo>
                  <a:pt x="0" y="90209"/>
                </a:lnTo>
              </a:path>
            </a:pathLst>
          </a:custGeom>
          <a:ln w="523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51124" y="1850215"/>
            <a:ext cx="319405" cy="0"/>
          </a:xfrm>
          <a:custGeom>
            <a:avLst/>
            <a:gdLst/>
            <a:ahLst/>
            <a:cxnLst/>
            <a:rect l="l" t="t" r="r" b="b"/>
            <a:pathLst>
              <a:path w="319405" h="0">
                <a:moveTo>
                  <a:pt x="0" y="0"/>
                </a:moveTo>
                <a:lnTo>
                  <a:pt x="319016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45101" y="249686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62549" y="251148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845101" y="261884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62549" y="2633453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052226" y="248191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271360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471731" y="2481919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69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69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69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69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687862" y="24766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888609" y="2476661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30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30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30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090857" y="27983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320872" y="2448118"/>
            <a:ext cx="283845" cy="334010"/>
          </a:xfrm>
          <a:custGeom>
            <a:avLst/>
            <a:gdLst/>
            <a:ahLst/>
            <a:cxnLst/>
            <a:rect l="l" t="t" r="r" b="b"/>
            <a:pathLst>
              <a:path w="283845" h="334010">
                <a:moveTo>
                  <a:pt x="272040" y="48822"/>
                </a:moveTo>
                <a:lnTo>
                  <a:pt x="240896" y="48822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822"/>
                </a:lnTo>
                <a:close/>
              </a:path>
              <a:path w="283845" h="334010">
                <a:moveTo>
                  <a:pt x="11256" y="179515"/>
                </a:moveTo>
                <a:lnTo>
                  <a:pt x="0" y="154353"/>
                </a:lnTo>
                <a:lnTo>
                  <a:pt x="54923" y="136168"/>
                </a:lnTo>
                <a:lnTo>
                  <a:pt x="96058" y="110835"/>
                </a:lnTo>
                <a:lnTo>
                  <a:pt x="122840" y="79095"/>
                </a:lnTo>
                <a:lnTo>
                  <a:pt x="134706" y="41686"/>
                </a:lnTo>
                <a:lnTo>
                  <a:pt x="17635" y="41686"/>
                </a:lnTo>
                <a:lnTo>
                  <a:pt x="17635" y="16524"/>
                </a:lnTo>
                <a:lnTo>
                  <a:pt x="168102" y="16524"/>
                </a:lnTo>
                <a:lnTo>
                  <a:pt x="167891" y="24845"/>
                </a:lnTo>
                <a:lnTo>
                  <a:pt x="167257" y="32955"/>
                </a:lnTo>
                <a:lnTo>
                  <a:pt x="166202" y="40923"/>
                </a:lnTo>
                <a:lnTo>
                  <a:pt x="164725" y="48822"/>
                </a:lnTo>
                <a:lnTo>
                  <a:pt x="272040" y="48822"/>
                </a:lnTo>
                <a:lnTo>
                  <a:pt x="272040" y="72857"/>
                </a:lnTo>
                <a:lnTo>
                  <a:pt x="157970" y="72857"/>
                </a:lnTo>
                <a:lnTo>
                  <a:pt x="136629" y="109380"/>
                </a:lnTo>
                <a:lnTo>
                  <a:pt x="104594" y="139425"/>
                </a:lnTo>
                <a:lnTo>
                  <a:pt x="62569" y="162850"/>
                </a:lnTo>
                <a:lnTo>
                  <a:pt x="11256" y="179515"/>
                </a:lnTo>
                <a:close/>
              </a:path>
              <a:path w="283845" h="334010">
                <a:moveTo>
                  <a:pt x="272040" y="172004"/>
                </a:moveTo>
                <a:lnTo>
                  <a:pt x="240896" y="172004"/>
                </a:lnTo>
                <a:lnTo>
                  <a:pt x="240896" y="137077"/>
                </a:lnTo>
                <a:lnTo>
                  <a:pt x="153092" y="137077"/>
                </a:lnTo>
                <a:lnTo>
                  <a:pt x="153092" y="113042"/>
                </a:lnTo>
                <a:lnTo>
                  <a:pt x="240896" y="113042"/>
                </a:lnTo>
                <a:lnTo>
                  <a:pt x="240896" y="72857"/>
                </a:lnTo>
                <a:lnTo>
                  <a:pt x="272040" y="72857"/>
                </a:lnTo>
                <a:lnTo>
                  <a:pt x="272040" y="172004"/>
                </a:lnTo>
                <a:close/>
              </a:path>
              <a:path w="283845" h="334010">
                <a:moveTo>
                  <a:pt x="283297" y="333493"/>
                </a:moveTo>
                <a:lnTo>
                  <a:pt x="55908" y="333493"/>
                </a:lnTo>
                <a:lnTo>
                  <a:pt x="55908" y="246740"/>
                </a:lnTo>
                <a:lnTo>
                  <a:pt x="241271" y="246740"/>
                </a:lnTo>
                <a:lnTo>
                  <a:pt x="241271" y="212189"/>
                </a:lnTo>
                <a:lnTo>
                  <a:pt x="55158" y="212189"/>
                </a:lnTo>
                <a:lnTo>
                  <a:pt x="55158" y="187402"/>
                </a:lnTo>
                <a:lnTo>
                  <a:pt x="272040" y="187402"/>
                </a:lnTo>
                <a:lnTo>
                  <a:pt x="272040" y="270024"/>
                </a:lnTo>
                <a:lnTo>
                  <a:pt x="86302" y="270024"/>
                </a:lnTo>
                <a:lnTo>
                  <a:pt x="86302" y="309082"/>
                </a:lnTo>
                <a:lnTo>
                  <a:pt x="283297" y="309082"/>
                </a:lnTo>
                <a:lnTo>
                  <a:pt x="283297" y="333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656701" y="2447743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112095" y="2448494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5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5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5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5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5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492201" y="2472093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79" h="60325">
                <a:moveTo>
                  <a:pt x="0" y="0"/>
                </a:moveTo>
                <a:lnTo>
                  <a:pt x="30393" y="0"/>
                </a:lnTo>
                <a:lnTo>
                  <a:pt x="30393" y="59716"/>
                </a:lnTo>
                <a:lnTo>
                  <a:pt x="0" y="597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492201" y="2544515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492201" y="2557220"/>
            <a:ext cx="30480" cy="62865"/>
          </a:xfrm>
          <a:custGeom>
            <a:avLst/>
            <a:gdLst/>
            <a:ahLst/>
            <a:cxnLst/>
            <a:rect l="l" t="t" r="r" b="b"/>
            <a:pathLst>
              <a:path w="30479" h="62864">
                <a:moveTo>
                  <a:pt x="0" y="0"/>
                </a:moveTo>
                <a:lnTo>
                  <a:pt x="30393" y="0"/>
                </a:lnTo>
                <a:lnTo>
                  <a:pt x="30393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492201" y="2631548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694449" y="2472154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79" h="60325">
                <a:moveTo>
                  <a:pt x="30018" y="60088"/>
                </a:moveTo>
                <a:lnTo>
                  <a:pt x="0" y="60088"/>
                </a:lnTo>
                <a:lnTo>
                  <a:pt x="0" y="0"/>
                </a:lnTo>
                <a:lnTo>
                  <a:pt x="30018" y="0"/>
                </a:lnTo>
                <a:lnTo>
                  <a:pt x="30018" y="600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694449" y="2557405"/>
            <a:ext cx="30480" cy="62230"/>
          </a:xfrm>
          <a:custGeom>
            <a:avLst/>
            <a:gdLst/>
            <a:ahLst/>
            <a:cxnLst/>
            <a:rect l="l" t="t" r="r" b="b"/>
            <a:pathLst>
              <a:path w="30479" h="62230">
                <a:moveTo>
                  <a:pt x="30018" y="61966"/>
                </a:moveTo>
                <a:lnTo>
                  <a:pt x="0" y="61966"/>
                </a:lnTo>
                <a:lnTo>
                  <a:pt x="0" y="0"/>
                </a:lnTo>
                <a:lnTo>
                  <a:pt x="30018" y="0"/>
                </a:lnTo>
                <a:lnTo>
                  <a:pt x="30018" y="61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592762" y="2644159"/>
            <a:ext cx="31750" cy="73025"/>
          </a:xfrm>
          <a:custGeom>
            <a:avLst/>
            <a:gdLst/>
            <a:ahLst/>
            <a:cxnLst/>
            <a:rect l="l" t="t" r="r" b="b"/>
            <a:pathLst>
              <a:path w="31750" h="73025">
                <a:moveTo>
                  <a:pt x="31143" y="72482"/>
                </a:moveTo>
                <a:lnTo>
                  <a:pt x="0" y="72482"/>
                </a:lnTo>
                <a:lnTo>
                  <a:pt x="0" y="0"/>
                </a:lnTo>
                <a:lnTo>
                  <a:pt x="31143" y="0"/>
                </a:lnTo>
                <a:lnTo>
                  <a:pt x="31143" y="724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456179" y="2729222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 h="0">
                <a:moveTo>
                  <a:pt x="0" y="0"/>
                </a:moveTo>
                <a:lnTo>
                  <a:pt x="305060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906797" y="2445865"/>
            <a:ext cx="304165" cy="335915"/>
          </a:xfrm>
          <a:custGeom>
            <a:avLst/>
            <a:gdLst/>
            <a:ahLst/>
            <a:cxnLst/>
            <a:rect l="l" t="t" r="r" b="b"/>
            <a:pathLst>
              <a:path w="304164" h="335914">
                <a:moveTo>
                  <a:pt x="167351" y="31922"/>
                </a:moveTo>
                <a:lnTo>
                  <a:pt x="136582" y="31922"/>
                </a:lnTo>
                <a:lnTo>
                  <a:pt x="136582" y="0"/>
                </a:lnTo>
                <a:lnTo>
                  <a:pt x="167351" y="0"/>
                </a:lnTo>
                <a:lnTo>
                  <a:pt x="167351" y="31922"/>
                </a:lnTo>
                <a:close/>
              </a:path>
              <a:path w="304164" h="335914">
                <a:moveTo>
                  <a:pt x="272790" y="55206"/>
                </a:moveTo>
                <a:lnTo>
                  <a:pt x="30768" y="55206"/>
                </a:lnTo>
                <a:lnTo>
                  <a:pt x="30768" y="31922"/>
                </a:lnTo>
                <a:lnTo>
                  <a:pt x="272790" y="31922"/>
                </a:lnTo>
                <a:lnTo>
                  <a:pt x="272790" y="55206"/>
                </a:lnTo>
                <a:close/>
              </a:path>
              <a:path w="304164" h="335914">
                <a:moveTo>
                  <a:pt x="24765" y="136702"/>
                </a:moveTo>
                <a:lnTo>
                  <a:pt x="15759" y="113417"/>
                </a:lnTo>
                <a:lnTo>
                  <a:pt x="59884" y="107279"/>
                </a:lnTo>
                <a:lnTo>
                  <a:pt x="96621" y="95297"/>
                </a:lnTo>
                <a:lnTo>
                  <a:pt x="122664" y="77822"/>
                </a:lnTo>
                <a:lnTo>
                  <a:pt x="134706" y="55206"/>
                </a:lnTo>
                <a:lnTo>
                  <a:pt x="169227" y="55206"/>
                </a:lnTo>
                <a:lnTo>
                  <a:pt x="181158" y="77822"/>
                </a:lnTo>
                <a:lnTo>
                  <a:pt x="189917" y="83748"/>
                </a:lnTo>
                <a:lnTo>
                  <a:pt x="151967" y="83748"/>
                </a:lnTo>
                <a:lnTo>
                  <a:pt x="131353" y="104539"/>
                </a:lnTo>
                <a:lnTo>
                  <a:pt x="101874" y="120224"/>
                </a:lnTo>
                <a:lnTo>
                  <a:pt x="65641" y="130910"/>
                </a:lnTo>
                <a:lnTo>
                  <a:pt x="24765" y="136702"/>
                </a:lnTo>
                <a:close/>
              </a:path>
              <a:path w="304164" h="335914">
                <a:moveTo>
                  <a:pt x="278419" y="136702"/>
                </a:moveTo>
                <a:lnTo>
                  <a:pt x="237818" y="130910"/>
                </a:lnTo>
                <a:lnTo>
                  <a:pt x="201825" y="120224"/>
                </a:lnTo>
                <a:lnTo>
                  <a:pt x="172516" y="104539"/>
                </a:lnTo>
                <a:lnTo>
                  <a:pt x="151967" y="83748"/>
                </a:lnTo>
                <a:lnTo>
                  <a:pt x="189917" y="83748"/>
                </a:lnTo>
                <a:lnTo>
                  <a:pt x="206985" y="95297"/>
                </a:lnTo>
                <a:lnTo>
                  <a:pt x="243575" y="107279"/>
                </a:lnTo>
                <a:lnTo>
                  <a:pt x="287799" y="113417"/>
                </a:lnTo>
                <a:lnTo>
                  <a:pt x="278419" y="136702"/>
                </a:lnTo>
                <a:close/>
              </a:path>
              <a:path w="304164" h="335914">
                <a:moveTo>
                  <a:pt x="303559" y="175384"/>
                </a:moveTo>
                <a:lnTo>
                  <a:pt x="0" y="175384"/>
                </a:lnTo>
                <a:lnTo>
                  <a:pt x="0" y="151724"/>
                </a:lnTo>
                <a:lnTo>
                  <a:pt x="303559" y="151724"/>
                </a:lnTo>
                <a:lnTo>
                  <a:pt x="303559" y="175384"/>
                </a:lnTo>
                <a:close/>
              </a:path>
              <a:path w="304164" h="335914">
                <a:moveTo>
                  <a:pt x="167351" y="206555"/>
                </a:moveTo>
                <a:lnTo>
                  <a:pt x="136207" y="206555"/>
                </a:lnTo>
                <a:lnTo>
                  <a:pt x="136207" y="175384"/>
                </a:lnTo>
                <a:lnTo>
                  <a:pt x="167351" y="175384"/>
                </a:lnTo>
                <a:lnTo>
                  <a:pt x="167351" y="206555"/>
                </a:lnTo>
                <a:close/>
              </a:path>
              <a:path w="304164" h="335914">
                <a:moveTo>
                  <a:pt x="275042" y="335371"/>
                </a:moveTo>
                <a:lnTo>
                  <a:pt x="37147" y="335371"/>
                </a:lnTo>
                <a:lnTo>
                  <a:pt x="37147" y="258007"/>
                </a:lnTo>
                <a:lnTo>
                  <a:pt x="234517" y="258007"/>
                </a:lnTo>
                <a:lnTo>
                  <a:pt x="234517" y="229464"/>
                </a:lnTo>
                <a:lnTo>
                  <a:pt x="36021" y="229464"/>
                </a:lnTo>
                <a:lnTo>
                  <a:pt x="36021" y="206555"/>
                </a:lnTo>
                <a:lnTo>
                  <a:pt x="264910" y="206555"/>
                </a:lnTo>
                <a:lnTo>
                  <a:pt x="264910" y="280164"/>
                </a:lnTo>
                <a:lnTo>
                  <a:pt x="67165" y="280164"/>
                </a:lnTo>
                <a:lnTo>
                  <a:pt x="67165" y="312087"/>
                </a:lnTo>
                <a:lnTo>
                  <a:pt x="275042" y="312087"/>
                </a:lnTo>
                <a:lnTo>
                  <a:pt x="275042" y="335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264764" y="2448494"/>
            <a:ext cx="264160" cy="337185"/>
          </a:xfrm>
          <a:custGeom>
            <a:avLst/>
            <a:gdLst/>
            <a:ahLst/>
            <a:cxnLst/>
            <a:rect l="l" t="t" r="r" b="b"/>
            <a:pathLst>
              <a:path w="264160" h="337185">
                <a:moveTo>
                  <a:pt x="263785" y="206931"/>
                </a:moveTo>
                <a:lnTo>
                  <a:pt x="233016" y="206931"/>
                </a:lnTo>
                <a:lnTo>
                  <a:pt x="233016" y="144589"/>
                </a:lnTo>
                <a:lnTo>
                  <a:pt x="167351" y="144589"/>
                </a:lnTo>
                <a:lnTo>
                  <a:pt x="167351" y="119802"/>
                </a:lnTo>
                <a:lnTo>
                  <a:pt x="233016" y="119802"/>
                </a:lnTo>
                <a:lnTo>
                  <a:pt x="233016" y="74735"/>
                </a:lnTo>
                <a:lnTo>
                  <a:pt x="167351" y="74735"/>
                </a:lnTo>
                <a:lnTo>
                  <a:pt x="167351" y="49573"/>
                </a:lnTo>
                <a:lnTo>
                  <a:pt x="233016" y="49573"/>
                </a:lnTo>
                <a:lnTo>
                  <a:pt x="233016" y="0"/>
                </a:lnTo>
                <a:lnTo>
                  <a:pt x="263785" y="0"/>
                </a:lnTo>
                <a:lnTo>
                  <a:pt x="263785" y="206931"/>
                </a:lnTo>
                <a:close/>
              </a:path>
              <a:path w="264160" h="337185">
                <a:moveTo>
                  <a:pt x="25140" y="191533"/>
                </a:moveTo>
                <a:lnTo>
                  <a:pt x="1125" y="191533"/>
                </a:lnTo>
                <a:lnTo>
                  <a:pt x="1125" y="91635"/>
                </a:lnTo>
                <a:lnTo>
                  <a:pt x="115194" y="91635"/>
                </a:lnTo>
                <a:lnTo>
                  <a:pt x="115194" y="45066"/>
                </a:lnTo>
                <a:lnTo>
                  <a:pt x="0" y="45066"/>
                </a:lnTo>
                <a:lnTo>
                  <a:pt x="0" y="19904"/>
                </a:lnTo>
                <a:lnTo>
                  <a:pt x="145213" y="19904"/>
                </a:lnTo>
                <a:lnTo>
                  <a:pt x="145213" y="115295"/>
                </a:lnTo>
                <a:lnTo>
                  <a:pt x="31143" y="115295"/>
                </a:lnTo>
                <a:lnTo>
                  <a:pt x="31143" y="166371"/>
                </a:lnTo>
                <a:lnTo>
                  <a:pt x="165680" y="166371"/>
                </a:lnTo>
                <a:lnTo>
                  <a:pt x="167726" y="183271"/>
                </a:lnTo>
                <a:lnTo>
                  <a:pt x="137479" y="187572"/>
                </a:lnTo>
                <a:lnTo>
                  <a:pt x="106142" y="190078"/>
                </a:lnTo>
                <a:lnTo>
                  <a:pt x="69950" y="191246"/>
                </a:lnTo>
                <a:lnTo>
                  <a:pt x="25140" y="191533"/>
                </a:lnTo>
                <a:close/>
              </a:path>
              <a:path w="264160" h="337185">
                <a:moveTo>
                  <a:pt x="165680" y="166371"/>
                </a:moveTo>
                <a:lnTo>
                  <a:pt x="31143" y="166371"/>
                </a:lnTo>
                <a:lnTo>
                  <a:pt x="72805" y="166036"/>
                </a:lnTo>
                <a:lnTo>
                  <a:pt x="106658" y="164822"/>
                </a:lnTo>
                <a:lnTo>
                  <a:pt x="136149" y="162410"/>
                </a:lnTo>
                <a:lnTo>
                  <a:pt x="164725" y="158484"/>
                </a:lnTo>
                <a:lnTo>
                  <a:pt x="165680" y="166371"/>
                </a:lnTo>
                <a:close/>
              </a:path>
              <a:path w="264160" h="337185">
                <a:moveTo>
                  <a:pt x="263785" y="336873"/>
                </a:moveTo>
                <a:lnTo>
                  <a:pt x="233016" y="336873"/>
                </a:lnTo>
                <a:lnTo>
                  <a:pt x="233016" y="250120"/>
                </a:lnTo>
                <a:lnTo>
                  <a:pt x="38648" y="250120"/>
                </a:lnTo>
                <a:lnTo>
                  <a:pt x="38648" y="224958"/>
                </a:lnTo>
                <a:lnTo>
                  <a:pt x="263785" y="224958"/>
                </a:lnTo>
                <a:lnTo>
                  <a:pt x="26378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2531" y="8066339"/>
            <a:ext cx="15240" cy="1084580"/>
          </a:xfrm>
          <a:custGeom>
            <a:avLst/>
            <a:gdLst/>
            <a:ahLst/>
            <a:cxnLst/>
            <a:rect l="l" t="t" r="r" b="b"/>
            <a:pathLst>
              <a:path w="15240" h="1084579">
                <a:moveTo>
                  <a:pt x="0" y="1084071"/>
                </a:moveTo>
                <a:lnTo>
                  <a:pt x="0" y="0"/>
                </a:lnTo>
                <a:lnTo>
                  <a:pt x="14741" y="0"/>
                </a:lnTo>
                <a:lnTo>
                  <a:pt x="14741" y="1084071"/>
                </a:lnTo>
                <a:lnTo>
                  <a:pt x="0" y="1084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3043" y="5387475"/>
            <a:ext cx="0" cy="70485"/>
          </a:xfrm>
          <a:custGeom>
            <a:avLst/>
            <a:gdLst/>
            <a:ahLst/>
            <a:cxnLst/>
            <a:rect l="l" t="t" r="r" b="b"/>
            <a:pathLst>
              <a:path w="0" h="70485">
                <a:moveTo>
                  <a:pt x="0" y="69910"/>
                </a:moveTo>
                <a:lnTo>
                  <a:pt x="0" y="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3043" y="5093976"/>
            <a:ext cx="0" cy="70485"/>
          </a:xfrm>
          <a:custGeom>
            <a:avLst/>
            <a:gdLst/>
            <a:ahLst/>
            <a:cxnLst/>
            <a:rect l="l" t="t" r="r" b="b"/>
            <a:pathLst>
              <a:path w="0" h="70485">
                <a:moveTo>
                  <a:pt x="0" y="69910"/>
                </a:moveTo>
                <a:lnTo>
                  <a:pt x="0" y="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68222"/>
            <a:ext cx="177800" cy="26034"/>
          </a:xfrm>
          <a:custGeom>
            <a:avLst/>
            <a:gdLst/>
            <a:ahLst/>
            <a:cxnLst/>
            <a:rect l="l" t="t" r="r" b="b"/>
            <a:pathLst>
              <a:path w="177800" h="26035">
                <a:moveTo>
                  <a:pt x="0" y="25421"/>
                </a:moveTo>
                <a:lnTo>
                  <a:pt x="177797" y="25421"/>
                </a:lnTo>
                <a:lnTo>
                  <a:pt x="177797" y="0"/>
                </a:lnTo>
                <a:lnTo>
                  <a:pt x="0" y="0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17625"/>
            <a:ext cx="158750" cy="26034"/>
          </a:xfrm>
          <a:custGeom>
            <a:avLst/>
            <a:gdLst/>
            <a:ahLst/>
            <a:cxnLst/>
            <a:rect l="l" t="t" r="r" b="b"/>
            <a:pathLst>
              <a:path w="158750" h="26035">
                <a:moveTo>
                  <a:pt x="0" y="25421"/>
                </a:moveTo>
                <a:lnTo>
                  <a:pt x="158680" y="25421"/>
                </a:lnTo>
                <a:lnTo>
                  <a:pt x="158680" y="0"/>
                </a:lnTo>
                <a:lnTo>
                  <a:pt x="0" y="0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3043" y="4173136"/>
            <a:ext cx="0" cy="70485"/>
          </a:xfrm>
          <a:custGeom>
            <a:avLst/>
            <a:gdLst/>
            <a:ahLst/>
            <a:cxnLst/>
            <a:rect l="l" t="t" r="r" b="b"/>
            <a:pathLst>
              <a:path w="0" h="70485">
                <a:moveTo>
                  <a:pt x="0" y="69910"/>
                </a:moveTo>
                <a:lnTo>
                  <a:pt x="0" y="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36739"/>
            <a:ext cx="177800" cy="26034"/>
          </a:xfrm>
          <a:custGeom>
            <a:avLst/>
            <a:gdLst/>
            <a:ahLst/>
            <a:cxnLst/>
            <a:rect l="l" t="t" r="r" b="b"/>
            <a:pathLst>
              <a:path w="177800" h="26035">
                <a:moveTo>
                  <a:pt x="0" y="25421"/>
                </a:moveTo>
                <a:lnTo>
                  <a:pt x="177797" y="25421"/>
                </a:lnTo>
                <a:lnTo>
                  <a:pt x="177797" y="0"/>
                </a:lnTo>
                <a:lnTo>
                  <a:pt x="0" y="0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73595" y="503392"/>
            <a:ext cx="13335" cy="149860"/>
          </a:xfrm>
          <a:custGeom>
            <a:avLst/>
            <a:gdLst/>
            <a:ahLst/>
            <a:cxnLst/>
            <a:rect l="l" t="t" r="r" b="b"/>
            <a:pathLst>
              <a:path w="13334" h="149859">
                <a:moveTo>
                  <a:pt x="0" y="149536"/>
                </a:moveTo>
                <a:lnTo>
                  <a:pt x="13195" y="149536"/>
                </a:lnTo>
                <a:lnTo>
                  <a:pt x="13195" y="0"/>
                </a:lnTo>
                <a:lnTo>
                  <a:pt x="0" y="0"/>
                </a:lnTo>
                <a:lnTo>
                  <a:pt x="0" y="149536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23596" y="503233"/>
            <a:ext cx="13335" cy="139065"/>
          </a:xfrm>
          <a:custGeom>
            <a:avLst/>
            <a:gdLst/>
            <a:ahLst/>
            <a:cxnLst/>
            <a:rect l="l" t="t" r="r" b="b"/>
            <a:pathLst>
              <a:path w="13335" h="139065">
                <a:moveTo>
                  <a:pt x="0" y="138490"/>
                </a:moveTo>
                <a:lnTo>
                  <a:pt x="13195" y="138490"/>
                </a:lnTo>
                <a:lnTo>
                  <a:pt x="13195" y="0"/>
                </a:lnTo>
                <a:lnTo>
                  <a:pt x="0" y="0"/>
                </a:lnTo>
                <a:lnTo>
                  <a:pt x="0" y="13849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836025" y="1419317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298294" y="1419317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02531" y="8066339"/>
            <a:ext cx="15240" cy="1084580"/>
          </a:xfrm>
          <a:custGeom>
            <a:avLst/>
            <a:gdLst/>
            <a:ahLst/>
            <a:cxnLst/>
            <a:rect l="l" t="t" r="r" b="b"/>
            <a:pathLst>
              <a:path w="15240" h="1084579">
                <a:moveTo>
                  <a:pt x="0" y="1084071"/>
                </a:moveTo>
                <a:lnTo>
                  <a:pt x="0" y="0"/>
                </a:lnTo>
                <a:lnTo>
                  <a:pt x="14741" y="0"/>
                </a:lnTo>
                <a:lnTo>
                  <a:pt x="14741" y="1084071"/>
                </a:lnTo>
                <a:lnTo>
                  <a:pt x="0" y="1084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14547" y="4268222"/>
            <a:ext cx="177800" cy="26034"/>
          </a:xfrm>
          <a:custGeom>
            <a:avLst/>
            <a:gdLst/>
            <a:ahLst/>
            <a:cxnLst/>
            <a:rect l="l" t="t" r="r" b="b"/>
            <a:pathLst>
              <a:path w="177800" h="26035">
                <a:moveTo>
                  <a:pt x="0" y="25421"/>
                </a:moveTo>
                <a:lnTo>
                  <a:pt x="177797" y="25421"/>
                </a:lnTo>
                <a:lnTo>
                  <a:pt x="177797" y="0"/>
                </a:lnTo>
                <a:lnTo>
                  <a:pt x="0" y="0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14842" y="4217625"/>
            <a:ext cx="158750" cy="26034"/>
          </a:xfrm>
          <a:custGeom>
            <a:avLst/>
            <a:gdLst/>
            <a:ahLst/>
            <a:cxnLst/>
            <a:rect l="l" t="t" r="r" b="b"/>
            <a:pathLst>
              <a:path w="158750" h="26035">
                <a:moveTo>
                  <a:pt x="0" y="25421"/>
                </a:moveTo>
                <a:lnTo>
                  <a:pt x="158680" y="25421"/>
                </a:lnTo>
                <a:lnTo>
                  <a:pt x="158680" y="0"/>
                </a:lnTo>
                <a:lnTo>
                  <a:pt x="0" y="0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14547" y="4136739"/>
            <a:ext cx="177800" cy="26034"/>
          </a:xfrm>
          <a:custGeom>
            <a:avLst/>
            <a:gdLst/>
            <a:ahLst/>
            <a:cxnLst/>
            <a:rect l="l" t="t" r="r" b="b"/>
            <a:pathLst>
              <a:path w="177800" h="26035">
                <a:moveTo>
                  <a:pt x="0" y="25421"/>
                </a:moveTo>
                <a:lnTo>
                  <a:pt x="177797" y="25421"/>
                </a:lnTo>
                <a:lnTo>
                  <a:pt x="177797" y="0"/>
                </a:lnTo>
                <a:lnTo>
                  <a:pt x="0" y="0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1073595" y="503392"/>
            <a:ext cx="13335" cy="149860"/>
          </a:xfrm>
          <a:custGeom>
            <a:avLst/>
            <a:gdLst/>
            <a:ahLst/>
            <a:cxnLst/>
            <a:rect l="l" t="t" r="r" b="b"/>
            <a:pathLst>
              <a:path w="13334" h="149859">
                <a:moveTo>
                  <a:pt x="0" y="149536"/>
                </a:moveTo>
                <a:lnTo>
                  <a:pt x="13195" y="149536"/>
                </a:lnTo>
                <a:lnTo>
                  <a:pt x="13195" y="0"/>
                </a:lnTo>
                <a:lnTo>
                  <a:pt x="0" y="0"/>
                </a:lnTo>
                <a:lnTo>
                  <a:pt x="0" y="149536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423596" y="503233"/>
            <a:ext cx="13335" cy="139065"/>
          </a:xfrm>
          <a:custGeom>
            <a:avLst/>
            <a:gdLst/>
            <a:ahLst/>
            <a:cxnLst/>
            <a:rect l="l" t="t" r="r" b="b"/>
            <a:pathLst>
              <a:path w="13335" h="139065">
                <a:moveTo>
                  <a:pt x="0" y="138490"/>
                </a:moveTo>
                <a:lnTo>
                  <a:pt x="13195" y="138490"/>
                </a:lnTo>
                <a:lnTo>
                  <a:pt x="13195" y="0"/>
                </a:lnTo>
                <a:lnTo>
                  <a:pt x="0" y="0"/>
                </a:lnTo>
                <a:lnTo>
                  <a:pt x="0" y="13849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861103" y="2865977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878551" y="2880588"/>
            <a:ext cx="0" cy="94615"/>
          </a:xfrm>
          <a:custGeom>
            <a:avLst/>
            <a:gdLst/>
            <a:ahLst/>
            <a:cxnLst/>
            <a:rect l="l" t="t" r="r" b="b"/>
            <a:pathLst>
              <a:path w="0" h="94614">
                <a:moveTo>
                  <a:pt x="0" y="0"/>
                </a:moveTo>
                <a:lnTo>
                  <a:pt x="0" y="94021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861103" y="298922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878551" y="3003832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068228" y="2851545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287361" y="2846287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510247" y="2851545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703864" y="2846287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926750" y="2851545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106859" y="3167951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333497" y="2818121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674954" y="2817745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007031" y="3167951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233668" y="2818121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4575126" y="2817745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924463" y="281774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6885" y="273029"/>
                </a:moveTo>
                <a:lnTo>
                  <a:pt x="0" y="248993"/>
                </a:lnTo>
                <a:lnTo>
                  <a:pt x="46789" y="220562"/>
                </a:lnTo>
                <a:lnTo>
                  <a:pt x="84069" y="187300"/>
                </a:lnTo>
                <a:lnTo>
                  <a:pt x="111874" y="149513"/>
                </a:lnTo>
                <a:lnTo>
                  <a:pt x="130243" y="107508"/>
                </a:lnTo>
                <a:lnTo>
                  <a:pt x="139209" y="61591"/>
                </a:lnTo>
                <a:lnTo>
                  <a:pt x="15759" y="61591"/>
                </a:lnTo>
                <a:lnTo>
                  <a:pt x="15759" y="36053"/>
                </a:lnTo>
                <a:lnTo>
                  <a:pt x="169602" y="36053"/>
                </a:lnTo>
                <a:lnTo>
                  <a:pt x="165847" y="83077"/>
                </a:lnTo>
                <a:lnTo>
                  <a:pt x="154190" y="127953"/>
                </a:lnTo>
                <a:lnTo>
                  <a:pt x="134050" y="170033"/>
                </a:lnTo>
                <a:lnTo>
                  <a:pt x="104841" y="208670"/>
                </a:lnTo>
                <a:lnTo>
                  <a:pt x="65981" y="243217"/>
                </a:lnTo>
                <a:lnTo>
                  <a:pt x="16885" y="273029"/>
                </a:lnTo>
                <a:close/>
              </a:path>
              <a:path w="311150" h="337185">
                <a:moveTo>
                  <a:pt x="256655" y="336873"/>
                </a:moveTo>
                <a:lnTo>
                  <a:pt x="225887" y="336873"/>
                </a:lnTo>
                <a:lnTo>
                  <a:pt x="225887" y="0"/>
                </a:lnTo>
                <a:lnTo>
                  <a:pt x="256655" y="0"/>
                </a:lnTo>
                <a:lnTo>
                  <a:pt x="256655" y="136702"/>
                </a:lnTo>
                <a:lnTo>
                  <a:pt x="310688" y="136702"/>
                </a:lnTo>
                <a:lnTo>
                  <a:pt x="310688" y="162240"/>
                </a:lnTo>
                <a:lnTo>
                  <a:pt x="256655" y="162240"/>
                </a:lnTo>
                <a:lnTo>
                  <a:pt x="25665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275301" y="2818121"/>
            <a:ext cx="268605" cy="332105"/>
          </a:xfrm>
          <a:custGeom>
            <a:avLst/>
            <a:gdLst/>
            <a:ahLst/>
            <a:cxnLst/>
            <a:rect l="l" t="t" r="r" b="b"/>
            <a:pathLst>
              <a:path w="268604" h="332105">
                <a:moveTo>
                  <a:pt x="268287" y="180642"/>
                </a:moveTo>
                <a:lnTo>
                  <a:pt x="237519" y="180642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80642"/>
                </a:lnTo>
                <a:close/>
              </a:path>
              <a:path w="268604" h="332105">
                <a:moveTo>
                  <a:pt x="268287" y="331991"/>
                </a:moveTo>
                <a:lnTo>
                  <a:pt x="51406" y="331991"/>
                </a:lnTo>
                <a:lnTo>
                  <a:pt x="51406" y="197166"/>
                </a:lnTo>
                <a:lnTo>
                  <a:pt x="81799" y="197166"/>
                </a:lnTo>
                <a:lnTo>
                  <a:pt x="81799" y="238478"/>
                </a:lnTo>
                <a:lnTo>
                  <a:pt x="268287" y="238478"/>
                </a:lnTo>
                <a:lnTo>
                  <a:pt x="268287" y="262513"/>
                </a:lnTo>
                <a:lnTo>
                  <a:pt x="81799" y="262513"/>
                </a:lnTo>
                <a:lnTo>
                  <a:pt x="81799" y="307204"/>
                </a:lnTo>
                <a:lnTo>
                  <a:pt x="268287" y="307204"/>
                </a:lnTo>
                <a:lnTo>
                  <a:pt x="268287" y="331991"/>
                </a:lnTo>
                <a:close/>
              </a:path>
              <a:path w="268604" h="332105">
                <a:moveTo>
                  <a:pt x="268287" y="238478"/>
                </a:moveTo>
                <a:lnTo>
                  <a:pt x="237894" y="238478"/>
                </a:lnTo>
                <a:lnTo>
                  <a:pt x="237894" y="197166"/>
                </a:lnTo>
                <a:lnTo>
                  <a:pt x="268287" y="197166"/>
                </a:lnTo>
                <a:lnTo>
                  <a:pt x="268287" y="238478"/>
                </a:lnTo>
                <a:close/>
              </a:path>
              <a:path w="268604" h="332105">
                <a:moveTo>
                  <a:pt x="268287" y="307204"/>
                </a:moveTo>
                <a:lnTo>
                  <a:pt x="237894" y="307204"/>
                </a:lnTo>
                <a:lnTo>
                  <a:pt x="237894" y="262513"/>
                </a:lnTo>
                <a:lnTo>
                  <a:pt x="268287" y="262513"/>
                </a:lnTo>
                <a:lnTo>
                  <a:pt x="268287" y="307204"/>
                </a:lnTo>
                <a:close/>
              </a:path>
              <a:path w="268604" h="332105">
                <a:moveTo>
                  <a:pt x="87428" y="170878"/>
                </a:moveTo>
                <a:lnTo>
                  <a:pt x="52397" y="165279"/>
                </a:lnTo>
                <a:lnTo>
                  <a:pt x="24718" y="149471"/>
                </a:lnTo>
                <a:lnTo>
                  <a:pt x="6537" y="124931"/>
                </a:lnTo>
                <a:lnTo>
                  <a:pt x="0" y="93137"/>
                </a:lnTo>
                <a:lnTo>
                  <a:pt x="6537" y="61720"/>
                </a:lnTo>
                <a:lnTo>
                  <a:pt x="24718" y="37273"/>
                </a:lnTo>
                <a:lnTo>
                  <a:pt x="52397" y="21418"/>
                </a:lnTo>
                <a:lnTo>
                  <a:pt x="87428" y="15773"/>
                </a:lnTo>
                <a:lnTo>
                  <a:pt x="122734" y="21418"/>
                </a:lnTo>
                <a:lnTo>
                  <a:pt x="150653" y="37273"/>
                </a:lnTo>
                <a:lnTo>
                  <a:pt x="153684" y="41311"/>
                </a:lnTo>
                <a:lnTo>
                  <a:pt x="87428" y="41311"/>
                </a:lnTo>
                <a:lnTo>
                  <a:pt x="64369" y="45131"/>
                </a:lnTo>
                <a:lnTo>
                  <a:pt x="46199" y="55817"/>
                </a:lnTo>
                <a:lnTo>
                  <a:pt x="34292" y="72206"/>
                </a:lnTo>
                <a:lnTo>
                  <a:pt x="30018" y="93137"/>
                </a:lnTo>
                <a:lnTo>
                  <a:pt x="34292" y="114286"/>
                </a:lnTo>
                <a:lnTo>
                  <a:pt x="46199" y="130787"/>
                </a:lnTo>
                <a:lnTo>
                  <a:pt x="64369" y="141514"/>
                </a:lnTo>
                <a:lnTo>
                  <a:pt x="87428" y="145340"/>
                </a:lnTo>
                <a:lnTo>
                  <a:pt x="153743" y="145340"/>
                </a:lnTo>
                <a:lnTo>
                  <a:pt x="150653" y="149471"/>
                </a:lnTo>
                <a:lnTo>
                  <a:pt x="122734" y="165279"/>
                </a:lnTo>
                <a:lnTo>
                  <a:pt x="87428" y="170878"/>
                </a:lnTo>
                <a:close/>
              </a:path>
              <a:path w="268604" h="332105">
                <a:moveTo>
                  <a:pt x="153743" y="145340"/>
                </a:moveTo>
                <a:lnTo>
                  <a:pt x="87428" y="145340"/>
                </a:lnTo>
                <a:lnTo>
                  <a:pt x="110920" y="141514"/>
                </a:lnTo>
                <a:lnTo>
                  <a:pt x="129312" y="130787"/>
                </a:lnTo>
                <a:lnTo>
                  <a:pt x="141302" y="114286"/>
                </a:lnTo>
                <a:lnTo>
                  <a:pt x="145588" y="93137"/>
                </a:lnTo>
                <a:lnTo>
                  <a:pt x="141302" y="72206"/>
                </a:lnTo>
                <a:lnTo>
                  <a:pt x="129312" y="55817"/>
                </a:lnTo>
                <a:lnTo>
                  <a:pt x="110920" y="45131"/>
                </a:lnTo>
                <a:lnTo>
                  <a:pt x="87428" y="41311"/>
                </a:lnTo>
                <a:lnTo>
                  <a:pt x="153684" y="41311"/>
                </a:lnTo>
                <a:lnTo>
                  <a:pt x="169004" y="61720"/>
                </a:lnTo>
                <a:lnTo>
                  <a:pt x="175606" y="93137"/>
                </a:lnTo>
                <a:lnTo>
                  <a:pt x="169004" y="124931"/>
                </a:lnTo>
                <a:lnTo>
                  <a:pt x="153743" y="1453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861103" y="355912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878551" y="357374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861103" y="368110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878551" y="3695713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5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068228" y="3544494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287361" y="3539237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510247" y="3544494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703864" y="3539237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908739" y="3539237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70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70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70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3106859" y="3860900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3333497" y="3511070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674954" y="3510695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007031" y="3860900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236670" y="3511070"/>
            <a:ext cx="309880" cy="336550"/>
          </a:xfrm>
          <a:custGeom>
            <a:avLst/>
            <a:gdLst/>
            <a:ahLst/>
            <a:cxnLst/>
            <a:rect l="l" t="t" r="r" b="b"/>
            <a:pathLst>
              <a:path w="309879" h="336550">
                <a:moveTo>
                  <a:pt x="84801" y="260635"/>
                </a:moveTo>
                <a:lnTo>
                  <a:pt x="50655" y="252356"/>
                </a:lnTo>
                <a:lnTo>
                  <a:pt x="23826" y="228760"/>
                </a:lnTo>
                <a:lnTo>
                  <a:pt x="6285" y="191715"/>
                </a:lnTo>
                <a:lnTo>
                  <a:pt x="0" y="143086"/>
                </a:lnTo>
                <a:lnTo>
                  <a:pt x="6285" y="94458"/>
                </a:lnTo>
                <a:lnTo>
                  <a:pt x="23826" y="57413"/>
                </a:lnTo>
                <a:lnTo>
                  <a:pt x="50655" y="33817"/>
                </a:lnTo>
                <a:lnTo>
                  <a:pt x="84801" y="25537"/>
                </a:lnTo>
                <a:lnTo>
                  <a:pt x="118888" y="33817"/>
                </a:lnTo>
                <a:lnTo>
                  <a:pt x="140966" y="53328"/>
                </a:lnTo>
                <a:lnTo>
                  <a:pt x="84801" y="53328"/>
                </a:lnTo>
                <a:lnTo>
                  <a:pt x="62352" y="59695"/>
                </a:lnTo>
                <a:lnTo>
                  <a:pt x="44792" y="77787"/>
                </a:lnTo>
                <a:lnTo>
                  <a:pt x="33354" y="106088"/>
                </a:lnTo>
                <a:lnTo>
                  <a:pt x="29267" y="143086"/>
                </a:lnTo>
                <a:lnTo>
                  <a:pt x="33354" y="180302"/>
                </a:lnTo>
                <a:lnTo>
                  <a:pt x="44792" y="208715"/>
                </a:lnTo>
                <a:lnTo>
                  <a:pt x="62352" y="226847"/>
                </a:lnTo>
                <a:lnTo>
                  <a:pt x="84801" y="233220"/>
                </a:lnTo>
                <a:lnTo>
                  <a:pt x="140541" y="233220"/>
                </a:lnTo>
                <a:lnTo>
                  <a:pt x="118888" y="252356"/>
                </a:lnTo>
                <a:lnTo>
                  <a:pt x="84801" y="260635"/>
                </a:lnTo>
                <a:close/>
              </a:path>
              <a:path w="309879" h="336550">
                <a:moveTo>
                  <a:pt x="140541" y="233220"/>
                </a:moveTo>
                <a:lnTo>
                  <a:pt x="84801" y="233220"/>
                </a:lnTo>
                <a:lnTo>
                  <a:pt x="107033" y="226847"/>
                </a:lnTo>
                <a:lnTo>
                  <a:pt x="124481" y="208715"/>
                </a:lnTo>
                <a:lnTo>
                  <a:pt x="135879" y="180302"/>
                </a:lnTo>
                <a:lnTo>
                  <a:pt x="139959" y="143086"/>
                </a:lnTo>
                <a:lnTo>
                  <a:pt x="135879" y="106088"/>
                </a:lnTo>
                <a:lnTo>
                  <a:pt x="124481" y="77787"/>
                </a:lnTo>
                <a:lnTo>
                  <a:pt x="107033" y="59695"/>
                </a:lnTo>
                <a:lnTo>
                  <a:pt x="84801" y="53328"/>
                </a:lnTo>
                <a:lnTo>
                  <a:pt x="140966" y="53328"/>
                </a:lnTo>
                <a:lnTo>
                  <a:pt x="145588" y="57413"/>
                </a:lnTo>
                <a:lnTo>
                  <a:pt x="163001" y="94458"/>
                </a:lnTo>
                <a:lnTo>
                  <a:pt x="169227" y="143086"/>
                </a:lnTo>
                <a:lnTo>
                  <a:pt x="163001" y="191715"/>
                </a:lnTo>
                <a:lnTo>
                  <a:pt x="145588" y="228760"/>
                </a:lnTo>
                <a:lnTo>
                  <a:pt x="140541" y="233220"/>
                </a:lnTo>
                <a:close/>
              </a:path>
              <a:path w="309879" h="336550">
                <a:moveTo>
                  <a:pt x="254029" y="336498"/>
                </a:moveTo>
                <a:lnTo>
                  <a:pt x="223260" y="336498"/>
                </a:lnTo>
                <a:lnTo>
                  <a:pt x="223260" y="0"/>
                </a:lnTo>
                <a:lnTo>
                  <a:pt x="254029" y="0"/>
                </a:lnTo>
                <a:lnTo>
                  <a:pt x="254029" y="134073"/>
                </a:lnTo>
                <a:lnTo>
                  <a:pt x="309562" y="134073"/>
                </a:lnTo>
                <a:lnTo>
                  <a:pt x="309562" y="159986"/>
                </a:lnTo>
                <a:lnTo>
                  <a:pt x="254029" y="159986"/>
                </a:lnTo>
                <a:lnTo>
                  <a:pt x="25402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589384" y="3510695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20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20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943975" y="3510695"/>
            <a:ext cx="254000" cy="337820"/>
          </a:xfrm>
          <a:custGeom>
            <a:avLst/>
            <a:gdLst/>
            <a:ahLst/>
            <a:cxnLst/>
            <a:rect l="l" t="t" r="r" b="b"/>
            <a:pathLst>
              <a:path w="254000" h="337820">
                <a:moveTo>
                  <a:pt x="27016" y="253875"/>
                </a:moveTo>
                <a:lnTo>
                  <a:pt x="0" y="253875"/>
                </a:lnTo>
                <a:lnTo>
                  <a:pt x="0" y="31922"/>
                </a:lnTo>
                <a:lnTo>
                  <a:pt x="159096" y="31922"/>
                </a:lnTo>
                <a:lnTo>
                  <a:pt x="159096" y="57835"/>
                </a:lnTo>
                <a:lnTo>
                  <a:pt x="30393" y="57835"/>
                </a:lnTo>
                <a:lnTo>
                  <a:pt x="30393" y="227586"/>
                </a:lnTo>
                <a:lnTo>
                  <a:pt x="188706" y="227586"/>
                </a:lnTo>
                <a:lnTo>
                  <a:pt x="190615" y="242233"/>
                </a:lnTo>
                <a:lnTo>
                  <a:pt x="152758" y="248013"/>
                </a:lnTo>
                <a:lnTo>
                  <a:pt x="114866" y="251575"/>
                </a:lnTo>
                <a:lnTo>
                  <a:pt x="73949" y="253377"/>
                </a:lnTo>
                <a:lnTo>
                  <a:pt x="27016" y="253875"/>
                </a:lnTo>
                <a:close/>
              </a:path>
              <a:path w="254000" h="337820">
                <a:moveTo>
                  <a:pt x="188706" y="227586"/>
                </a:moveTo>
                <a:lnTo>
                  <a:pt x="30393" y="227586"/>
                </a:lnTo>
                <a:lnTo>
                  <a:pt x="75321" y="227146"/>
                </a:lnTo>
                <a:lnTo>
                  <a:pt x="114585" y="225474"/>
                </a:lnTo>
                <a:lnTo>
                  <a:pt x="150964" y="222041"/>
                </a:lnTo>
                <a:lnTo>
                  <a:pt x="187238" y="216320"/>
                </a:lnTo>
                <a:lnTo>
                  <a:pt x="188706" y="227586"/>
                </a:lnTo>
                <a:close/>
              </a:path>
              <a:path w="254000" h="337820">
                <a:moveTo>
                  <a:pt x="253654" y="337624"/>
                </a:moveTo>
                <a:lnTo>
                  <a:pt x="222885" y="337624"/>
                </a:lnTo>
                <a:lnTo>
                  <a:pt x="222885" y="0"/>
                </a:lnTo>
                <a:lnTo>
                  <a:pt x="253654" y="0"/>
                </a:lnTo>
                <a:lnTo>
                  <a:pt x="253654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267421" y="3509192"/>
            <a:ext cx="311150" cy="337820"/>
          </a:xfrm>
          <a:custGeom>
            <a:avLst/>
            <a:gdLst/>
            <a:ahLst/>
            <a:cxnLst/>
            <a:rect l="l" t="t" r="r" b="b"/>
            <a:pathLst>
              <a:path w="311150" h="337820">
                <a:moveTo>
                  <a:pt x="114819" y="40935"/>
                </a:moveTo>
                <a:lnTo>
                  <a:pt x="84051" y="40935"/>
                </a:lnTo>
                <a:lnTo>
                  <a:pt x="84051" y="0"/>
                </a:lnTo>
                <a:lnTo>
                  <a:pt x="114819" y="0"/>
                </a:lnTo>
                <a:lnTo>
                  <a:pt x="114819" y="40935"/>
                </a:lnTo>
                <a:close/>
              </a:path>
              <a:path w="311150" h="337820">
                <a:moveTo>
                  <a:pt x="189114" y="65722"/>
                </a:moveTo>
                <a:lnTo>
                  <a:pt x="9380" y="65722"/>
                </a:lnTo>
                <a:lnTo>
                  <a:pt x="9380" y="40935"/>
                </a:lnTo>
                <a:lnTo>
                  <a:pt x="189114" y="40935"/>
                </a:lnTo>
                <a:lnTo>
                  <a:pt x="189114" y="65722"/>
                </a:lnTo>
                <a:close/>
              </a:path>
              <a:path w="311150" h="337820">
                <a:moveTo>
                  <a:pt x="15009" y="193411"/>
                </a:moveTo>
                <a:lnTo>
                  <a:pt x="0" y="169000"/>
                </a:lnTo>
                <a:lnTo>
                  <a:pt x="34186" y="153637"/>
                </a:lnTo>
                <a:lnTo>
                  <a:pt x="60740" y="131162"/>
                </a:lnTo>
                <a:lnTo>
                  <a:pt x="77935" y="103195"/>
                </a:lnTo>
                <a:lnTo>
                  <a:pt x="84051" y="71355"/>
                </a:lnTo>
                <a:lnTo>
                  <a:pt x="84051" y="65722"/>
                </a:lnTo>
                <a:lnTo>
                  <a:pt x="114819" y="65722"/>
                </a:lnTo>
                <a:lnTo>
                  <a:pt x="114819" y="71355"/>
                </a:lnTo>
                <a:lnTo>
                  <a:pt x="120694" y="100778"/>
                </a:lnTo>
                <a:lnTo>
                  <a:pt x="132275" y="119051"/>
                </a:lnTo>
                <a:lnTo>
                  <a:pt x="99810" y="119051"/>
                </a:lnTo>
                <a:lnTo>
                  <a:pt x="85927" y="143609"/>
                </a:lnTo>
                <a:lnTo>
                  <a:pt x="66696" y="164540"/>
                </a:lnTo>
                <a:lnTo>
                  <a:pt x="42822" y="181317"/>
                </a:lnTo>
                <a:lnTo>
                  <a:pt x="15009" y="193411"/>
                </a:lnTo>
                <a:close/>
              </a:path>
              <a:path w="311150" h="337820">
                <a:moveTo>
                  <a:pt x="182360" y="186651"/>
                </a:moveTo>
                <a:lnTo>
                  <a:pt x="155426" y="175771"/>
                </a:lnTo>
                <a:lnTo>
                  <a:pt x="132361" y="160456"/>
                </a:lnTo>
                <a:lnTo>
                  <a:pt x="113658" y="141338"/>
                </a:lnTo>
                <a:lnTo>
                  <a:pt x="99810" y="119051"/>
                </a:lnTo>
                <a:lnTo>
                  <a:pt x="132275" y="119051"/>
                </a:lnTo>
                <a:lnTo>
                  <a:pt x="137333" y="127031"/>
                </a:lnTo>
                <a:lnTo>
                  <a:pt x="163259" y="148356"/>
                </a:lnTo>
                <a:lnTo>
                  <a:pt x="196994" y="162991"/>
                </a:lnTo>
                <a:lnTo>
                  <a:pt x="182360" y="186651"/>
                </a:lnTo>
                <a:close/>
              </a:path>
              <a:path w="311150" h="337820">
                <a:moveTo>
                  <a:pt x="266787" y="239980"/>
                </a:moveTo>
                <a:lnTo>
                  <a:pt x="46528" y="239980"/>
                </a:lnTo>
                <a:lnTo>
                  <a:pt x="46528" y="215569"/>
                </a:lnTo>
                <a:lnTo>
                  <a:pt x="266787" y="215569"/>
                </a:lnTo>
                <a:lnTo>
                  <a:pt x="266787" y="239980"/>
                </a:lnTo>
                <a:close/>
              </a:path>
              <a:path w="311150" h="337820">
                <a:moveTo>
                  <a:pt x="44652" y="336873"/>
                </a:moveTo>
                <a:lnTo>
                  <a:pt x="33770" y="313213"/>
                </a:lnTo>
                <a:lnTo>
                  <a:pt x="72530" y="303249"/>
                </a:lnTo>
                <a:lnTo>
                  <a:pt x="105485" y="286737"/>
                </a:lnTo>
                <a:lnTo>
                  <a:pt x="129224" y="265154"/>
                </a:lnTo>
                <a:lnTo>
                  <a:pt x="140335" y="239980"/>
                </a:lnTo>
                <a:lnTo>
                  <a:pt x="172604" y="239980"/>
                </a:lnTo>
                <a:lnTo>
                  <a:pt x="184148" y="264843"/>
                </a:lnTo>
                <a:lnTo>
                  <a:pt x="191127" y="271151"/>
                </a:lnTo>
                <a:lnTo>
                  <a:pt x="156470" y="271151"/>
                </a:lnTo>
                <a:lnTo>
                  <a:pt x="138048" y="294518"/>
                </a:lnTo>
                <a:lnTo>
                  <a:pt x="112099" y="313589"/>
                </a:lnTo>
                <a:lnTo>
                  <a:pt x="80380" y="327872"/>
                </a:lnTo>
                <a:lnTo>
                  <a:pt x="44652" y="336873"/>
                </a:lnTo>
                <a:close/>
              </a:path>
              <a:path w="311150" h="337820">
                <a:moveTo>
                  <a:pt x="268287" y="337249"/>
                </a:moveTo>
                <a:lnTo>
                  <a:pt x="232928" y="328136"/>
                </a:lnTo>
                <a:lnTo>
                  <a:pt x="201262" y="313636"/>
                </a:lnTo>
                <a:lnTo>
                  <a:pt x="175155" y="294418"/>
                </a:lnTo>
                <a:lnTo>
                  <a:pt x="156470" y="271151"/>
                </a:lnTo>
                <a:lnTo>
                  <a:pt x="191127" y="271151"/>
                </a:lnTo>
                <a:lnTo>
                  <a:pt x="208110" y="286502"/>
                </a:lnTo>
                <a:lnTo>
                  <a:pt x="241148" y="303302"/>
                </a:lnTo>
                <a:lnTo>
                  <a:pt x="279919" y="313589"/>
                </a:lnTo>
                <a:lnTo>
                  <a:pt x="268287" y="337249"/>
                </a:lnTo>
                <a:close/>
              </a:path>
              <a:path w="311150" h="337820">
                <a:moveTo>
                  <a:pt x="261158" y="197166"/>
                </a:moveTo>
                <a:lnTo>
                  <a:pt x="230389" y="197166"/>
                </a:lnTo>
                <a:lnTo>
                  <a:pt x="230389" y="1877"/>
                </a:lnTo>
                <a:lnTo>
                  <a:pt x="261158" y="1877"/>
                </a:lnTo>
                <a:lnTo>
                  <a:pt x="261158" y="84875"/>
                </a:lnTo>
                <a:lnTo>
                  <a:pt x="311063" y="84875"/>
                </a:lnTo>
                <a:lnTo>
                  <a:pt x="311063" y="110413"/>
                </a:lnTo>
                <a:lnTo>
                  <a:pt x="261158" y="110413"/>
                </a:lnTo>
                <a:lnTo>
                  <a:pt x="261158" y="1971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617133" y="3510695"/>
            <a:ext cx="271780" cy="337185"/>
          </a:xfrm>
          <a:custGeom>
            <a:avLst/>
            <a:gdLst/>
            <a:ahLst/>
            <a:cxnLst/>
            <a:rect l="l" t="t" r="r" b="b"/>
            <a:pathLst>
              <a:path w="271779" h="337185">
                <a:moveTo>
                  <a:pt x="16510" y="274155"/>
                </a:moveTo>
                <a:lnTo>
                  <a:pt x="0" y="248993"/>
                </a:lnTo>
                <a:lnTo>
                  <a:pt x="48863" y="220559"/>
                </a:lnTo>
                <a:lnTo>
                  <a:pt x="87154" y="187276"/>
                </a:lnTo>
                <a:lnTo>
                  <a:pt x="115197" y="149432"/>
                </a:lnTo>
                <a:lnTo>
                  <a:pt x="133316" y="107315"/>
                </a:lnTo>
                <a:lnTo>
                  <a:pt x="141836" y="61215"/>
                </a:lnTo>
                <a:lnTo>
                  <a:pt x="15384" y="61215"/>
                </a:lnTo>
                <a:lnTo>
                  <a:pt x="15384" y="36428"/>
                </a:lnTo>
                <a:lnTo>
                  <a:pt x="172980" y="36428"/>
                </a:lnTo>
                <a:lnTo>
                  <a:pt x="169154" y="84004"/>
                </a:lnTo>
                <a:lnTo>
                  <a:pt x="157262" y="129107"/>
                </a:lnTo>
                <a:lnTo>
                  <a:pt x="136676" y="171206"/>
                </a:lnTo>
                <a:lnTo>
                  <a:pt x="106773" y="209768"/>
                </a:lnTo>
                <a:lnTo>
                  <a:pt x="66926" y="244262"/>
                </a:lnTo>
                <a:lnTo>
                  <a:pt x="16510" y="274155"/>
                </a:lnTo>
                <a:close/>
              </a:path>
              <a:path w="271779" h="337185">
                <a:moveTo>
                  <a:pt x="271664" y="336873"/>
                </a:moveTo>
                <a:lnTo>
                  <a:pt x="240896" y="336873"/>
                </a:lnTo>
                <a:lnTo>
                  <a:pt x="240896" y="0"/>
                </a:lnTo>
                <a:lnTo>
                  <a:pt x="271664" y="0"/>
                </a:lnTo>
                <a:lnTo>
                  <a:pt x="271664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861103" y="428065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878551" y="429526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861103" y="440262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878551" y="441723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2068228" y="4265700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2287361" y="426044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510247" y="4265700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2703864" y="426044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2904611" y="4260443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30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30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30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106859" y="458210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333497" y="4232276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3674954" y="4231900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007031" y="458210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491825" y="4231900"/>
            <a:ext cx="0" cy="337820"/>
          </a:xfrm>
          <a:custGeom>
            <a:avLst/>
            <a:gdLst/>
            <a:ahLst/>
            <a:cxnLst/>
            <a:rect l="l" t="t" r="r" b="b"/>
            <a:pathLst>
              <a:path w="0" h="337820">
                <a:moveTo>
                  <a:pt x="0" y="0"/>
                </a:moveTo>
                <a:lnTo>
                  <a:pt x="0" y="337249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266126" y="4260957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250929" y="4361966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34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266126" y="4374036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250929" y="447504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34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394078" y="426044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394078" y="4373860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837410" y="4232276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4">
                <a:moveTo>
                  <a:pt x="0" y="0"/>
                </a:moveTo>
                <a:lnTo>
                  <a:pt x="0" y="173131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594638" y="426286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 h="0">
                <a:moveTo>
                  <a:pt x="0" y="0"/>
                </a:moveTo>
                <a:lnTo>
                  <a:pt x="15722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609647" y="427493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4594638" y="4375942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 h="0">
                <a:moveTo>
                  <a:pt x="0" y="0"/>
                </a:moveTo>
                <a:lnTo>
                  <a:pt x="15722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736849" y="4275089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634787" y="4434388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8007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822401" y="4446458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79" h="34925">
                <a:moveTo>
                  <a:pt x="0" y="0"/>
                </a:moveTo>
                <a:lnTo>
                  <a:pt x="30393" y="0"/>
                </a:lnTo>
                <a:lnTo>
                  <a:pt x="30393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635913" y="4492198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6881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635913" y="4503633"/>
            <a:ext cx="30480" cy="37465"/>
          </a:xfrm>
          <a:custGeom>
            <a:avLst/>
            <a:gdLst/>
            <a:ahLst/>
            <a:cxnLst/>
            <a:rect l="l" t="t" r="r" b="b"/>
            <a:pathLst>
              <a:path w="30479" h="37464">
                <a:moveTo>
                  <a:pt x="0" y="0"/>
                </a:moveTo>
                <a:lnTo>
                  <a:pt x="30018" y="0"/>
                </a:lnTo>
                <a:lnTo>
                  <a:pt x="30018" y="36846"/>
                </a:lnTo>
                <a:lnTo>
                  <a:pt x="0" y="368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635913" y="455255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 h="0">
                <a:moveTo>
                  <a:pt x="0" y="0"/>
                </a:moveTo>
                <a:lnTo>
                  <a:pt x="22851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183933" y="4231900"/>
            <a:ext cx="0" cy="95250"/>
          </a:xfrm>
          <a:custGeom>
            <a:avLst/>
            <a:gdLst/>
            <a:ahLst/>
            <a:cxnLst/>
            <a:rect l="l" t="t" r="r" b="b"/>
            <a:pathLst>
              <a:path w="0" h="95250">
                <a:moveTo>
                  <a:pt x="0" y="0"/>
                </a:moveTo>
                <a:lnTo>
                  <a:pt x="0" y="95015"/>
                </a:lnTo>
              </a:path>
            </a:pathLst>
          </a:custGeom>
          <a:ln w="31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939097" y="4254604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79" h="60325">
                <a:moveTo>
                  <a:pt x="0" y="0"/>
                </a:moveTo>
                <a:lnTo>
                  <a:pt x="30393" y="0"/>
                </a:lnTo>
                <a:lnTo>
                  <a:pt x="30393" y="59716"/>
                </a:lnTo>
                <a:lnTo>
                  <a:pt x="0" y="597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939097" y="432067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 h="0">
                <a:moveTo>
                  <a:pt x="0" y="0"/>
                </a:moveTo>
                <a:lnTo>
                  <a:pt x="151592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939097" y="4332743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5" h="0">
                <a:moveTo>
                  <a:pt x="0" y="0"/>
                </a:moveTo>
                <a:lnTo>
                  <a:pt x="260408" y="0"/>
                </a:lnTo>
              </a:path>
            </a:pathLst>
          </a:custGeom>
          <a:ln w="1143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939097" y="4338461"/>
            <a:ext cx="30480" cy="61594"/>
          </a:xfrm>
          <a:custGeom>
            <a:avLst/>
            <a:gdLst/>
            <a:ahLst/>
            <a:cxnLst/>
            <a:rect l="l" t="t" r="r" b="b"/>
            <a:pathLst>
              <a:path w="30479" h="61595">
                <a:moveTo>
                  <a:pt x="0" y="0"/>
                </a:moveTo>
                <a:lnTo>
                  <a:pt x="30393" y="0"/>
                </a:lnTo>
                <a:lnTo>
                  <a:pt x="30393" y="60986"/>
                </a:lnTo>
                <a:lnTo>
                  <a:pt x="0" y="609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939097" y="4411518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 h="0">
                <a:moveTo>
                  <a:pt x="0" y="0"/>
                </a:moveTo>
                <a:lnTo>
                  <a:pt x="15159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060295" y="4254434"/>
            <a:ext cx="30480" cy="59690"/>
          </a:xfrm>
          <a:custGeom>
            <a:avLst/>
            <a:gdLst/>
            <a:ahLst/>
            <a:cxnLst/>
            <a:rect l="l" t="t" r="r" b="b"/>
            <a:pathLst>
              <a:path w="30479" h="59689">
                <a:moveTo>
                  <a:pt x="30393" y="59337"/>
                </a:moveTo>
                <a:lnTo>
                  <a:pt x="0" y="59337"/>
                </a:lnTo>
                <a:lnTo>
                  <a:pt x="0" y="0"/>
                </a:lnTo>
                <a:lnTo>
                  <a:pt x="30393" y="0"/>
                </a:lnTo>
                <a:lnTo>
                  <a:pt x="30393" y="59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060295" y="4345449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209" y="0"/>
                </a:lnTo>
              </a:path>
            </a:pathLst>
          </a:custGeom>
          <a:ln w="1397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060295" y="4352437"/>
            <a:ext cx="30480" cy="47625"/>
          </a:xfrm>
          <a:custGeom>
            <a:avLst/>
            <a:gdLst/>
            <a:ahLst/>
            <a:cxnLst/>
            <a:rect l="l" t="t" r="r" b="b"/>
            <a:pathLst>
              <a:path w="30479" h="47625">
                <a:moveTo>
                  <a:pt x="0" y="0"/>
                </a:moveTo>
                <a:lnTo>
                  <a:pt x="30393" y="0"/>
                </a:lnTo>
                <a:lnTo>
                  <a:pt x="30393" y="47010"/>
                </a:lnTo>
                <a:lnTo>
                  <a:pt x="0" y="470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183933" y="4352078"/>
            <a:ext cx="0" cy="129539"/>
          </a:xfrm>
          <a:custGeom>
            <a:avLst/>
            <a:gdLst/>
            <a:ahLst/>
            <a:cxnLst/>
            <a:rect l="l" t="t" r="r" b="b"/>
            <a:pathLst>
              <a:path w="0" h="129539">
                <a:moveTo>
                  <a:pt x="0" y="0"/>
                </a:moveTo>
                <a:lnTo>
                  <a:pt x="0" y="129191"/>
                </a:lnTo>
              </a:path>
            </a:pathLst>
          </a:custGeom>
          <a:ln w="31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982998" y="4456622"/>
            <a:ext cx="31115" cy="80645"/>
          </a:xfrm>
          <a:custGeom>
            <a:avLst/>
            <a:gdLst/>
            <a:ahLst/>
            <a:cxnLst/>
            <a:rect l="l" t="t" r="r" b="b"/>
            <a:pathLst>
              <a:path w="31114" h="80645">
                <a:moveTo>
                  <a:pt x="0" y="0"/>
                </a:moveTo>
                <a:lnTo>
                  <a:pt x="30768" y="0"/>
                </a:lnTo>
                <a:lnTo>
                  <a:pt x="30768" y="80044"/>
                </a:lnTo>
                <a:lnTo>
                  <a:pt x="0" y="800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982998" y="4548738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267421" y="4237158"/>
            <a:ext cx="305435" cy="292735"/>
          </a:xfrm>
          <a:custGeom>
            <a:avLst/>
            <a:gdLst/>
            <a:ahLst/>
            <a:cxnLst/>
            <a:rect l="l" t="t" r="r" b="b"/>
            <a:pathLst>
              <a:path w="305435" h="292735">
                <a:moveTo>
                  <a:pt x="167726" y="43940"/>
                </a:moveTo>
                <a:lnTo>
                  <a:pt x="136958" y="43940"/>
                </a:lnTo>
                <a:lnTo>
                  <a:pt x="136958" y="0"/>
                </a:lnTo>
                <a:lnTo>
                  <a:pt x="167726" y="0"/>
                </a:lnTo>
                <a:lnTo>
                  <a:pt x="167726" y="43940"/>
                </a:lnTo>
                <a:close/>
              </a:path>
              <a:path w="305435" h="292735">
                <a:moveTo>
                  <a:pt x="288174" y="69102"/>
                </a:moveTo>
                <a:lnTo>
                  <a:pt x="15009" y="69102"/>
                </a:lnTo>
                <a:lnTo>
                  <a:pt x="15009" y="43940"/>
                </a:lnTo>
                <a:lnTo>
                  <a:pt x="288174" y="43940"/>
                </a:lnTo>
                <a:lnTo>
                  <a:pt x="288174" y="69102"/>
                </a:lnTo>
                <a:close/>
              </a:path>
              <a:path w="305435" h="292735">
                <a:moveTo>
                  <a:pt x="167726" y="267020"/>
                </a:moveTo>
                <a:lnTo>
                  <a:pt x="136958" y="267020"/>
                </a:lnTo>
                <a:lnTo>
                  <a:pt x="136958" y="219700"/>
                </a:lnTo>
                <a:lnTo>
                  <a:pt x="97055" y="213579"/>
                </a:lnTo>
                <a:lnTo>
                  <a:pt x="67071" y="200593"/>
                </a:lnTo>
                <a:lnTo>
                  <a:pt x="48205" y="181199"/>
                </a:lnTo>
                <a:lnTo>
                  <a:pt x="41650" y="155855"/>
                </a:lnTo>
                <a:lnTo>
                  <a:pt x="49342" y="128768"/>
                </a:lnTo>
                <a:lnTo>
                  <a:pt x="71387" y="108723"/>
                </a:lnTo>
                <a:lnTo>
                  <a:pt x="106236" y="96283"/>
                </a:lnTo>
                <a:lnTo>
                  <a:pt x="152342" y="92011"/>
                </a:lnTo>
                <a:lnTo>
                  <a:pt x="197797" y="96283"/>
                </a:lnTo>
                <a:lnTo>
                  <a:pt x="232312" y="108723"/>
                </a:lnTo>
                <a:lnTo>
                  <a:pt x="240321" y="116046"/>
                </a:lnTo>
                <a:lnTo>
                  <a:pt x="152342" y="116046"/>
                </a:lnTo>
                <a:lnTo>
                  <a:pt x="119175" y="118781"/>
                </a:lnTo>
                <a:lnTo>
                  <a:pt x="94135" y="126656"/>
                </a:lnTo>
                <a:lnTo>
                  <a:pt x="78311" y="139178"/>
                </a:lnTo>
                <a:lnTo>
                  <a:pt x="72794" y="155855"/>
                </a:lnTo>
                <a:lnTo>
                  <a:pt x="78311" y="172749"/>
                </a:lnTo>
                <a:lnTo>
                  <a:pt x="94135" y="185383"/>
                </a:lnTo>
                <a:lnTo>
                  <a:pt x="119175" y="193299"/>
                </a:lnTo>
                <a:lnTo>
                  <a:pt x="152342" y="196040"/>
                </a:lnTo>
                <a:lnTo>
                  <a:pt x="241032" y="196040"/>
                </a:lnTo>
                <a:lnTo>
                  <a:pt x="236768" y="200453"/>
                </a:lnTo>
                <a:lnTo>
                  <a:pt x="207137" y="213421"/>
                </a:lnTo>
                <a:lnTo>
                  <a:pt x="167726" y="219700"/>
                </a:lnTo>
                <a:lnTo>
                  <a:pt x="167726" y="267020"/>
                </a:lnTo>
                <a:close/>
              </a:path>
              <a:path w="305435" h="292735">
                <a:moveTo>
                  <a:pt x="241032" y="196040"/>
                </a:moveTo>
                <a:lnTo>
                  <a:pt x="152342" y="196040"/>
                </a:lnTo>
                <a:lnTo>
                  <a:pt x="185016" y="193299"/>
                </a:lnTo>
                <a:lnTo>
                  <a:pt x="209705" y="185383"/>
                </a:lnTo>
                <a:lnTo>
                  <a:pt x="225318" y="172749"/>
                </a:lnTo>
                <a:lnTo>
                  <a:pt x="230765" y="155855"/>
                </a:lnTo>
                <a:lnTo>
                  <a:pt x="225318" y="139178"/>
                </a:lnTo>
                <a:lnTo>
                  <a:pt x="209705" y="126656"/>
                </a:lnTo>
                <a:lnTo>
                  <a:pt x="185016" y="118781"/>
                </a:lnTo>
                <a:lnTo>
                  <a:pt x="152342" y="116046"/>
                </a:lnTo>
                <a:lnTo>
                  <a:pt x="240321" y="116046"/>
                </a:lnTo>
                <a:lnTo>
                  <a:pt x="254234" y="128768"/>
                </a:lnTo>
                <a:lnTo>
                  <a:pt x="261909" y="155855"/>
                </a:lnTo>
                <a:lnTo>
                  <a:pt x="255424" y="181147"/>
                </a:lnTo>
                <a:lnTo>
                  <a:pt x="241032" y="196040"/>
                </a:lnTo>
                <a:close/>
              </a:path>
              <a:path w="305435" h="292735">
                <a:moveTo>
                  <a:pt x="305060" y="292182"/>
                </a:moveTo>
                <a:lnTo>
                  <a:pt x="0" y="292182"/>
                </a:lnTo>
                <a:lnTo>
                  <a:pt x="0" y="267020"/>
                </a:lnTo>
                <a:lnTo>
                  <a:pt x="305060" y="267020"/>
                </a:lnTo>
                <a:lnTo>
                  <a:pt x="305060" y="2921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612631" y="4230398"/>
            <a:ext cx="311150" cy="337820"/>
          </a:xfrm>
          <a:custGeom>
            <a:avLst/>
            <a:gdLst/>
            <a:ahLst/>
            <a:cxnLst/>
            <a:rect l="l" t="t" r="r" b="b"/>
            <a:pathLst>
              <a:path w="311150" h="337820">
                <a:moveTo>
                  <a:pt x="114819" y="40935"/>
                </a:moveTo>
                <a:lnTo>
                  <a:pt x="84051" y="40935"/>
                </a:lnTo>
                <a:lnTo>
                  <a:pt x="84051" y="0"/>
                </a:lnTo>
                <a:lnTo>
                  <a:pt x="114819" y="0"/>
                </a:lnTo>
                <a:lnTo>
                  <a:pt x="114819" y="40935"/>
                </a:lnTo>
                <a:close/>
              </a:path>
              <a:path w="311150" h="337820">
                <a:moveTo>
                  <a:pt x="189114" y="65722"/>
                </a:moveTo>
                <a:lnTo>
                  <a:pt x="9380" y="65722"/>
                </a:lnTo>
                <a:lnTo>
                  <a:pt x="9380" y="40935"/>
                </a:lnTo>
                <a:lnTo>
                  <a:pt x="189114" y="40935"/>
                </a:lnTo>
                <a:lnTo>
                  <a:pt x="189114" y="65722"/>
                </a:lnTo>
                <a:close/>
              </a:path>
              <a:path w="311150" h="337820">
                <a:moveTo>
                  <a:pt x="15009" y="193411"/>
                </a:moveTo>
                <a:lnTo>
                  <a:pt x="0" y="169000"/>
                </a:lnTo>
                <a:lnTo>
                  <a:pt x="34186" y="153637"/>
                </a:lnTo>
                <a:lnTo>
                  <a:pt x="60740" y="131162"/>
                </a:lnTo>
                <a:lnTo>
                  <a:pt x="77935" y="103195"/>
                </a:lnTo>
                <a:lnTo>
                  <a:pt x="84051" y="71355"/>
                </a:lnTo>
                <a:lnTo>
                  <a:pt x="84051" y="65722"/>
                </a:lnTo>
                <a:lnTo>
                  <a:pt x="114819" y="65722"/>
                </a:lnTo>
                <a:lnTo>
                  <a:pt x="114819" y="71355"/>
                </a:lnTo>
                <a:lnTo>
                  <a:pt x="120694" y="100778"/>
                </a:lnTo>
                <a:lnTo>
                  <a:pt x="132275" y="119051"/>
                </a:lnTo>
                <a:lnTo>
                  <a:pt x="99810" y="119051"/>
                </a:lnTo>
                <a:lnTo>
                  <a:pt x="85927" y="143609"/>
                </a:lnTo>
                <a:lnTo>
                  <a:pt x="66696" y="164540"/>
                </a:lnTo>
                <a:lnTo>
                  <a:pt x="42822" y="181317"/>
                </a:lnTo>
                <a:lnTo>
                  <a:pt x="15009" y="193411"/>
                </a:lnTo>
                <a:close/>
              </a:path>
              <a:path w="311150" h="337820">
                <a:moveTo>
                  <a:pt x="182360" y="186651"/>
                </a:moveTo>
                <a:lnTo>
                  <a:pt x="155426" y="175771"/>
                </a:lnTo>
                <a:lnTo>
                  <a:pt x="132361" y="160456"/>
                </a:lnTo>
                <a:lnTo>
                  <a:pt x="113658" y="141338"/>
                </a:lnTo>
                <a:lnTo>
                  <a:pt x="99810" y="119051"/>
                </a:lnTo>
                <a:lnTo>
                  <a:pt x="132275" y="119051"/>
                </a:lnTo>
                <a:lnTo>
                  <a:pt x="137333" y="127031"/>
                </a:lnTo>
                <a:lnTo>
                  <a:pt x="163259" y="148356"/>
                </a:lnTo>
                <a:lnTo>
                  <a:pt x="196994" y="162991"/>
                </a:lnTo>
                <a:lnTo>
                  <a:pt x="182360" y="186651"/>
                </a:lnTo>
                <a:close/>
              </a:path>
              <a:path w="311150" h="337820">
                <a:moveTo>
                  <a:pt x="266787" y="239980"/>
                </a:moveTo>
                <a:lnTo>
                  <a:pt x="46528" y="239980"/>
                </a:lnTo>
                <a:lnTo>
                  <a:pt x="46528" y="215569"/>
                </a:lnTo>
                <a:lnTo>
                  <a:pt x="266787" y="215569"/>
                </a:lnTo>
                <a:lnTo>
                  <a:pt x="266787" y="239980"/>
                </a:lnTo>
                <a:close/>
              </a:path>
              <a:path w="311150" h="337820">
                <a:moveTo>
                  <a:pt x="44652" y="336873"/>
                </a:moveTo>
                <a:lnTo>
                  <a:pt x="33770" y="313213"/>
                </a:lnTo>
                <a:lnTo>
                  <a:pt x="72530" y="303249"/>
                </a:lnTo>
                <a:lnTo>
                  <a:pt x="105485" y="286737"/>
                </a:lnTo>
                <a:lnTo>
                  <a:pt x="129224" y="265154"/>
                </a:lnTo>
                <a:lnTo>
                  <a:pt x="140335" y="239980"/>
                </a:lnTo>
                <a:lnTo>
                  <a:pt x="172604" y="239980"/>
                </a:lnTo>
                <a:lnTo>
                  <a:pt x="184148" y="264843"/>
                </a:lnTo>
                <a:lnTo>
                  <a:pt x="191127" y="271151"/>
                </a:lnTo>
                <a:lnTo>
                  <a:pt x="156470" y="271151"/>
                </a:lnTo>
                <a:lnTo>
                  <a:pt x="138048" y="294518"/>
                </a:lnTo>
                <a:lnTo>
                  <a:pt x="112099" y="313589"/>
                </a:lnTo>
                <a:lnTo>
                  <a:pt x="80380" y="327872"/>
                </a:lnTo>
                <a:lnTo>
                  <a:pt x="44652" y="336873"/>
                </a:lnTo>
                <a:close/>
              </a:path>
              <a:path w="311150" h="337820">
                <a:moveTo>
                  <a:pt x="268287" y="337249"/>
                </a:moveTo>
                <a:lnTo>
                  <a:pt x="232928" y="328136"/>
                </a:lnTo>
                <a:lnTo>
                  <a:pt x="201262" y="313636"/>
                </a:lnTo>
                <a:lnTo>
                  <a:pt x="175155" y="294418"/>
                </a:lnTo>
                <a:lnTo>
                  <a:pt x="156470" y="271151"/>
                </a:lnTo>
                <a:lnTo>
                  <a:pt x="191127" y="271151"/>
                </a:lnTo>
                <a:lnTo>
                  <a:pt x="208110" y="286502"/>
                </a:lnTo>
                <a:lnTo>
                  <a:pt x="241148" y="303302"/>
                </a:lnTo>
                <a:lnTo>
                  <a:pt x="279919" y="313589"/>
                </a:lnTo>
                <a:lnTo>
                  <a:pt x="268287" y="337249"/>
                </a:lnTo>
                <a:close/>
              </a:path>
              <a:path w="311150" h="337820">
                <a:moveTo>
                  <a:pt x="261158" y="197166"/>
                </a:moveTo>
                <a:lnTo>
                  <a:pt x="230389" y="197166"/>
                </a:lnTo>
                <a:lnTo>
                  <a:pt x="230389" y="1877"/>
                </a:lnTo>
                <a:lnTo>
                  <a:pt x="261158" y="1877"/>
                </a:lnTo>
                <a:lnTo>
                  <a:pt x="261158" y="84875"/>
                </a:lnTo>
                <a:lnTo>
                  <a:pt x="311063" y="84875"/>
                </a:lnTo>
                <a:lnTo>
                  <a:pt x="311063" y="110413"/>
                </a:lnTo>
                <a:lnTo>
                  <a:pt x="261158" y="110413"/>
                </a:lnTo>
                <a:lnTo>
                  <a:pt x="261158" y="1971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962343" y="4231900"/>
            <a:ext cx="271780" cy="337185"/>
          </a:xfrm>
          <a:custGeom>
            <a:avLst/>
            <a:gdLst/>
            <a:ahLst/>
            <a:cxnLst/>
            <a:rect l="l" t="t" r="r" b="b"/>
            <a:pathLst>
              <a:path w="271779" h="337185">
                <a:moveTo>
                  <a:pt x="16510" y="274155"/>
                </a:moveTo>
                <a:lnTo>
                  <a:pt x="0" y="248993"/>
                </a:lnTo>
                <a:lnTo>
                  <a:pt x="48863" y="220559"/>
                </a:lnTo>
                <a:lnTo>
                  <a:pt x="87154" y="187276"/>
                </a:lnTo>
                <a:lnTo>
                  <a:pt x="115197" y="149432"/>
                </a:lnTo>
                <a:lnTo>
                  <a:pt x="133316" y="107315"/>
                </a:lnTo>
                <a:lnTo>
                  <a:pt x="141836" y="61215"/>
                </a:lnTo>
                <a:lnTo>
                  <a:pt x="15384" y="61215"/>
                </a:lnTo>
                <a:lnTo>
                  <a:pt x="15384" y="36428"/>
                </a:lnTo>
                <a:lnTo>
                  <a:pt x="172980" y="36428"/>
                </a:lnTo>
                <a:lnTo>
                  <a:pt x="169154" y="84004"/>
                </a:lnTo>
                <a:lnTo>
                  <a:pt x="157262" y="129107"/>
                </a:lnTo>
                <a:lnTo>
                  <a:pt x="136676" y="171206"/>
                </a:lnTo>
                <a:lnTo>
                  <a:pt x="106773" y="209768"/>
                </a:lnTo>
                <a:lnTo>
                  <a:pt x="66926" y="244262"/>
                </a:lnTo>
                <a:lnTo>
                  <a:pt x="16510" y="274155"/>
                </a:lnTo>
                <a:close/>
              </a:path>
              <a:path w="271779" h="337185">
                <a:moveTo>
                  <a:pt x="271664" y="336873"/>
                </a:moveTo>
                <a:lnTo>
                  <a:pt x="240896" y="336873"/>
                </a:lnTo>
                <a:lnTo>
                  <a:pt x="240896" y="0"/>
                </a:lnTo>
                <a:lnTo>
                  <a:pt x="271664" y="0"/>
                </a:lnTo>
                <a:lnTo>
                  <a:pt x="271664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861103" y="566736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878551" y="568198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861103" y="578934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878551" y="5803954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068228" y="565241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2287361" y="56471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510247" y="5652419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703864" y="56471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904236" y="5652419"/>
            <a:ext cx="177800" cy="280670"/>
          </a:xfrm>
          <a:custGeom>
            <a:avLst/>
            <a:gdLst/>
            <a:ahLst/>
            <a:cxnLst/>
            <a:rect l="l" t="t" r="r" b="b"/>
            <a:pathLst>
              <a:path w="177800" h="280670">
                <a:moveTo>
                  <a:pt x="40149" y="140082"/>
                </a:moveTo>
                <a:lnTo>
                  <a:pt x="21763" y="128815"/>
                </a:lnTo>
                <a:lnTo>
                  <a:pt x="30393" y="0"/>
                </a:lnTo>
                <a:lnTo>
                  <a:pt x="164349" y="0"/>
                </a:lnTo>
                <a:lnTo>
                  <a:pt x="164349" y="29293"/>
                </a:lnTo>
                <a:lnTo>
                  <a:pt x="60411" y="29293"/>
                </a:lnTo>
                <a:lnTo>
                  <a:pt x="53657" y="108911"/>
                </a:lnTo>
                <a:lnTo>
                  <a:pt x="136307" y="108911"/>
                </a:lnTo>
                <a:lnTo>
                  <a:pt x="153186" y="119098"/>
                </a:lnTo>
                <a:lnTo>
                  <a:pt x="156341" y="123933"/>
                </a:lnTo>
                <a:lnTo>
                  <a:pt x="85927" y="123933"/>
                </a:lnTo>
                <a:lnTo>
                  <a:pt x="73233" y="124978"/>
                </a:lnTo>
                <a:lnTo>
                  <a:pt x="62053" y="128064"/>
                </a:lnTo>
                <a:lnTo>
                  <a:pt x="51365" y="133122"/>
                </a:lnTo>
                <a:lnTo>
                  <a:pt x="40149" y="140082"/>
                </a:lnTo>
                <a:close/>
              </a:path>
              <a:path w="177800" h="280670">
                <a:moveTo>
                  <a:pt x="136307" y="108911"/>
                </a:moveTo>
                <a:lnTo>
                  <a:pt x="53657" y="108911"/>
                </a:lnTo>
                <a:lnTo>
                  <a:pt x="62792" y="104357"/>
                </a:lnTo>
                <a:lnTo>
                  <a:pt x="72418" y="100930"/>
                </a:lnTo>
                <a:lnTo>
                  <a:pt x="82890" y="98771"/>
                </a:lnTo>
                <a:lnTo>
                  <a:pt x="94557" y="98020"/>
                </a:lnTo>
                <a:lnTo>
                  <a:pt x="126827" y="103189"/>
                </a:lnTo>
                <a:lnTo>
                  <a:pt x="136307" y="108911"/>
                </a:lnTo>
                <a:close/>
              </a:path>
              <a:path w="177800" h="280670">
                <a:moveTo>
                  <a:pt x="152534" y="251622"/>
                </a:moveTo>
                <a:lnTo>
                  <a:pt x="84426" y="251622"/>
                </a:lnTo>
                <a:lnTo>
                  <a:pt x="107186" y="247121"/>
                </a:lnTo>
                <a:lnTo>
                  <a:pt x="125795" y="234206"/>
                </a:lnTo>
                <a:lnTo>
                  <a:pt x="138353" y="213755"/>
                </a:lnTo>
                <a:lnTo>
                  <a:pt x="142961" y="186651"/>
                </a:lnTo>
                <a:lnTo>
                  <a:pt x="138904" y="160215"/>
                </a:lnTo>
                <a:lnTo>
                  <a:pt x="127389" y="140504"/>
                </a:lnTo>
                <a:lnTo>
                  <a:pt x="109402" y="128187"/>
                </a:lnTo>
                <a:lnTo>
                  <a:pt x="85927" y="123933"/>
                </a:lnTo>
                <a:lnTo>
                  <a:pt x="156341" y="123933"/>
                </a:lnTo>
                <a:lnTo>
                  <a:pt x="170963" y="146343"/>
                </a:lnTo>
                <a:lnTo>
                  <a:pt x="177482" y="185524"/>
                </a:lnTo>
                <a:lnTo>
                  <a:pt x="169954" y="225820"/>
                </a:lnTo>
                <a:lnTo>
                  <a:pt x="152534" y="251622"/>
                </a:lnTo>
                <a:close/>
              </a:path>
              <a:path w="177800" h="280670">
                <a:moveTo>
                  <a:pt x="87428" y="280164"/>
                </a:moveTo>
                <a:lnTo>
                  <a:pt x="58306" y="277060"/>
                </a:lnTo>
                <a:lnTo>
                  <a:pt x="34567" y="268851"/>
                </a:lnTo>
                <a:lnTo>
                  <a:pt x="15401" y="257191"/>
                </a:lnTo>
                <a:lnTo>
                  <a:pt x="0" y="243735"/>
                </a:lnTo>
                <a:lnTo>
                  <a:pt x="16885" y="221202"/>
                </a:lnTo>
                <a:lnTo>
                  <a:pt x="29601" y="232610"/>
                </a:lnTo>
                <a:lnTo>
                  <a:pt x="44605" y="242327"/>
                </a:lnTo>
                <a:lnTo>
                  <a:pt x="62633" y="249087"/>
                </a:lnTo>
                <a:lnTo>
                  <a:pt x="84426" y="251622"/>
                </a:lnTo>
                <a:lnTo>
                  <a:pt x="152534" y="251622"/>
                </a:lnTo>
                <a:lnTo>
                  <a:pt x="149903" y="255518"/>
                </a:lnTo>
                <a:lnTo>
                  <a:pt x="121128" y="273880"/>
                </a:lnTo>
                <a:lnTo>
                  <a:pt x="87428" y="28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106859" y="59688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3333497" y="5618994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3674954" y="5618619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007031" y="59688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4246802" y="5654663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 h="0">
                <a:moveTo>
                  <a:pt x="0" y="0"/>
                </a:moveTo>
                <a:lnTo>
                  <a:pt x="129828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4261248" y="5666733"/>
            <a:ext cx="0" cy="99695"/>
          </a:xfrm>
          <a:custGeom>
            <a:avLst/>
            <a:gdLst/>
            <a:ahLst/>
            <a:cxnLst/>
            <a:rect l="l" t="t" r="r" b="b"/>
            <a:pathLst>
              <a:path w="0" h="99695">
                <a:moveTo>
                  <a:pt x="0" y="0"/>
                </a:moveTo>
                <a:lnTo>
                  <a:pt x="0" y="99103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4246802" y="5777272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 h="0">
                <a:moveTo>
                  <a:pt x="0" y="0"/>
                </a:moveTo>
                <a:lnTo>
                  <a:pt x="129828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4362372" y="5666690"/>
            <a:ext cx="0" cy="99060"/>
          </a:xfrm>
          <a:custGeom>
            <a:avLst/>
            <a:gdLst/>
            <a:ahLst/>
            <a:cxnLst/>
            <a:rect l="l" t="t" r="r" b="b"/>
            <a:pathLst>
              <a:path w="0" h="99060">
                <a:moveTo>
                  <a:pt x="0" y="0"/>
                </a:moveTo>
                <a:lnTo>
                  <a:pt x="0" y="98771"/>
                </a:lnTo>
              </a:path>
            </a:pathLst>
          </a:custGeom>
          <a:ln w="285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4294830" y="5842706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4" h="0">
                <a:moveTo>
                  <a:pt x="0" y="0"/>
                </a:moveTo>
                <a:lnTo>
                  <a:pt x="22100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294830" y="5854776"/>
            <a:ext cx="30480" cy="71755"/>
          </a:xfrm>
          <a:custGeom>
            <a:avLst/>
            <a:gdLst/>
            <a:ahLst/>
            <a:cxnLst/>
            <a:rect l="l" t="t" r="r" b="b"/>
            <a:pathLst>
              <a:path w="30479" h="71754">
                <a:moveTo>
                  <a:pt x="0" y="0"/>
                </a:moveTo>
                <a:lnTo>
                  <a:pt x="30018" y="0"/>
                </a:lnTo>
                <a:lnTo>
                  <a:pt x="30018" y="71151"/>
                </a:lnTo>
                <a:lnTo>
                  <a:pt x="0" y="71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294830" y="5938632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4" h="0">
                <a:moveTo>
                  <a:pt x="0" y="0"/>
                </a:moveTo>
                <a:lnTo>
                  <a:pt x="22100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485821" y="5855219"/>
            <a:ext cx="30480" cy="71120"/>
          </a:xfrm>
          <a:custGeom>
            <a:avLst/>
            <a:gdLst/>
            <a:ahLst/>
            <a:cxnLst/>
            <a:rect l="l" t="t" r="r" b="b"/>
            <a:pathLst>
              <a:path w="30479" h="71120">
                <a:moveTo>
                  <a:pt x="30018" y="70980"/>
                </a:moveTo>
                <a:lnTo>
                  <a:pt x="0" y="70980"/>
                </a:lnTo>
                <a:lnTo>
                  <a:pt x="0" y="0"/>
                </a:lnTo>
                <a:lnTo>
                  <a:pt x="30018" y="0"/>
                </a:lnTo>
                <a:lnTo>
                  <a:pt x="30018" y="70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414153" y="5624805"/>
            <a:ext cx="29845" cy="76835"/>
          </a:xfrm>
          <a:custGeom>
            <a:avLst/>
            <a:gdLst/>
            <a:ahLst/>
            <a:cxnLst/>
            <a:rect l="l" t="t" r="r" b="b"/>
            <a:pathLst>
              <a:path w="29845" h="76835">
                <a:moveTo>
                  <a:pt x="0" y="0"/>
                </a:moveTo>
                <a:lnTo>
                  <a:pt x="29267" y="0"/>
                </a:lnTo>
                <a:lnTo>
                  <a:pt x="29267" y="76233"/>
                </a:lnTo>
                <a:lnTo>
                  <a:pt x="0" y="76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4414153" y="571374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8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414153" y="5726450"/>
            <a:ext cx="29845" cy="81915"/>
          </a:xfrm>
          <a:custGeom>
            <a:avLst/>
            <a:gdLst/>
            <a:ahLst/>
            <a:cxnLst/>
            <a:rect l="l" t="t" r="r" b="b"/>
            <a:pathLst>
              <a:path w="29845" h="81914">
                <a:moveTo>
                  <a:pt x="0" y="0"/>
                </a:moveTo>
                <a:lnTo>
                  <a:pt x="29267" y="0"/>
                </a:lnTo>
                <a:lnTo>
                  <a:pt x="29267" y="81315"/>
                </a:lnTo>
                <a:lnTo>
                  <a:pt x="0" y="813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4501018" y="5618994"/>
            <a:ext cx="0" cy="194310"/>
          </a:xfrm>
          <a:custGeom>
            <a:avLst/>
            <a:gdLst/>
            <a:ahLst/>
            <a:cxnLst/>
            <a:rect l="l" t="t" r="r" b="b"/>
            <a:pathLst>
              <a:path w="0" h="194310">
                <a:moveTo>
                  <a:pt x="0" y="0"/>
                </a:moveTo>
                <a:lnTo>
                  <a:pt x="0" y="194162"/>
                </a:lnTo>
              </a:path>
            </a:pathLst>
          </a:custGeom>
          <a:ln w="296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838911" y="5618619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5">
                <a:moveTo>
                  <a:pt x="0" y="0"/>
                </a:moveTo>
                <a:lnTo>
                  <a:pt x="0" y="125060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4605707" y="5645134"/>
            <a:ext cx="0" cy="88265"/>
          </a:xfrm>
          <a:custGeom>
            <a:avLst/>
            <a:gdLst/>
            <a:ahLst/>
            <a:cxnLst/>
            <a:rect l="l" t="t" r="r" b="b"/>
            <a:pathLst>
              <a:path w="0" h="88264">
                <a:moveTo>
                  <a:pt x="0" y="0"/>
                </a:moveTo>
                <a:lnTo>
                  <a:pt x="0" y="8766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4590510" y="5738520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4218" y="0"/>
                </a:lnTo>
              </a:path>
            </a:pathLst>
          </a:custGeom>
          <a:ln w="1143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590510" y="5750590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 h="0">
                <a:moveTo>
                  <a:pt x="0" y="0"/>
                </a:moveTo>
                <a:lnTo>
                  <a:pt x="263785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4605707" y="575694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4590510" y="5858588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4218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729720" y="5645283"/>
            <a:ext cx="0" cy="87630"/>
          </a:xfrm>
          <a:custGeom>
            <a:avLst/>
            <a:gdLst/>
            <a:ahLst/>
            <a:cxnLst/>
            <a:rect l="l" t="t" r="r" b="b"/>
            <a:pathLst>
              <a:path w="0" h="87629">
                <a:moveTo>
                  <a:pt x="0" y="0"/>
                </a:moveTo>
                <a:lnTo>
                  <a:pt x="0" y="87504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714711" y="576266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584" y="0"/>
                </a:lnTo>
              </a:path>
            </a:pathLst>
          </a:custGeom>
          <a:ln w="1143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4714711" y="5768378"/>
            <a:ext cx="30480" cy="78105"/>
          </a:xfrm>
          <a:custGeom>
            <a:avLst/>
            <a:gdLst/>
            <a:ahLst/>
            <a:cxnLst/>
            <a:rect l="l" t="t" r="r" b="b"/>
            <a:pathLst>
              <a:path w="30479" h="78104">
                <a:moveTo>
                  <a:pt x="0" y="0"/>
                </a:moveTo>
                <a:lnTo>
                  <a:pt x="30018" y="0"/>
                </a:lnTo>
                <a:lnTo>
                  <a:pt x="30018" y="77503"/>
                </a:lnTo>
                <a:lnTo>
                  <a:pt x="0" y="775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4838911" y="5768466"/>
            <a:ext cx="0" cy="187960"/>
          </a:xfrm>
          <a:custGeom>
            <a:avLst/>
            <a:gdLst/>
            <a:ahLst/>
            <a:cxnLst/>
            <a:rect l="l" t="t" r="r" b="b"/>
            <a:pathLst>
              <a:path w="0" h="187960">
                <a:moveTo>
                  <a:pt x="0" y="0"/>
                </a:moveTo>
                <a:lnTo>
                  <a:pt x="0" y="187778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4924088" y="5618994"/>
            <a:ext cx="274320" cy="332105"/>
          </a:xfrm>
          <a:custGeom>
            <a:avLst/>
            <a:gdLst/>
            <a:ahLst/>
            <a:cxnLst/>
            <a:rect l="l" t="t" r="r" b="b"/>
            <a:pathLst>
              <a:path w="274320" h="332104">
                <a:moveTo>
                  <a:pt x="15759" y="177638"/>
                </a:moveTo>
                <a:lnTo>
                  <a:pt x="0" y="153226"/>
                </a:lnTo>
                <a:lnTo>
                  <a:pt x="34954" y="135123"/>
                </a:lnTo>
                <a:lnTo>
                  <a:pt x="62100" y="109239"/>
                </a:lnTo>
                <a:lnTo>
                  <a:pt x="79677" y="77652"/>
                </a:lnTo>
                <a:lnTo>
                  <a:pt x="85927" y="42437"/>
                </a:lnTo>
                <a:lnTo>
                  <a:pt x="85927" y="10891"/>
                </a:lnTo>
                <a:lnTo>
                  <a:pt x="116695" y="10891"/>
                </a:lnTo>
                <a:lnTo>
                  <a:pt x="116695" y="42437"/>
                </a:lnTo>
                <a:lnTo>
                  <a:pt x="122986" y="75967"/>
                </a:lnTo>
                <a:lnTo>
                  <a:pt x="133511" y="93889"/>
                </a:lnTo>
                <a:lnTo>
                  <a:pt x="101686" y="93889"/>
                </a:lnTo>
                <a:lnTo>
                  <a:pt x="87732" y="121234"/>
                </a:lnTo>
                <a:lnTo>
                  <a:pt x="68291" y="144776"/>
                </a:lnTo>
                <a:lnTo>
                  <a:pt x="44065" y="163812"/>
                </a:lnTo>
                <a:lnTo>
                  <a:pt x="15759" y="177638"/>
                </a:lnTo>
                <a:close/>
              </a:path>
              <a:path w="274320" h="332104">
                <a:moveTo>
                  <a:pt x="186863" y="170878"/>
                </a:moveTo>
                <a:lnTo>
                  <a:pt x="159413" y="158373"/>
                </a:lnTo>
                <a:lnTo>
                  <a:pt x="135551" y="140974"/>
                </a:lnTo>
                <a:lnTo>
                  <a:pt x="116050" y="119280"/>
                </a:lnTo>
                <a:lnTo>
                  <a:pt x="101686" y="93889"/>
                </a:lnTo>
                <a:lnTo>
                  <a:pt x="133511" y="93889"/>
                </a:lnTo>
                <a:lnTo>
                  <a:pt x="140569" y="105906"/>
                </a:lnTo>
                <a:lnTo>
                  <a:pt x="167509" y="130212"/>
                </a:lnTo>
                <a:lnTo>
                  <a:pt x="201872" y="146842"/>
                </a:lnTo>
                <a:lnTo>
                  <a:pt x="186863" y="170878"/>
                </a:lnTo>
                <a:close/>
              </a:path>
              <a:path w="274320" h="332104">
                <a:moveTo>
                  <a:pt x="274291" y="331991"/>
                </a:moveTo>
                <a:lnTo>
                  <a:pt x="57409" y="331991"/>
                </a:lnTo>
                <a:lnTo>
                  <a:pt x="57409" y="197542"/>
                </a:lnTo>
                <a:lnTo>
                  <a:pt x="87803" y="197542"/>
                </a:lnTo>
                <a:lnTo>
                  <a:pt x="87803" y="238478"/>
                </a:lnTo>
                <a:lnTo>
                  <a:pt x="274291" y="238478"/>
                </a:lnTo>
                <a:lnTo>
                  <a:pt x="274291" y="262513"/>
                </a:lnTo>
                <a:lnTo>
                  <a:pt x="87803" y="262513"/>
                </a:lnTo>
                <a:lnTo>
                  <a:pt x="87803" y="307204"/>
                </a:lnTo>
                <a:lnTo>
                  <a:pt x="274291" y="307204"/>
                </a:lnTo>
                <a:lnTo>
                  <a:pt x="274291" y="331991"/>
                </a:lnTo>
                <a:close/>
              </a:path>
              <a:path w="274320" h="332104">
                <a:moveTo>
                  <a:pt x="274291" y="238478"/>
                </a:moveTo>
                <a:lnTo>
                  <a:pt x="243898" y="238478"/>
                </a:lnTo>
                <a:lnTo>
                  <a:pt x="243898" y="197542"/>
                </a:lnTo>
                <a:lnTo>
                  <a:pt x="274291" y="197542"/>
                </a:lnTo>
                <a:lnTo>
                  <a:pt x="274291" y="238478"/>
                </a:lnTo>
                <a:close/>
              </a:path>
              <a:path w="274320" h="332104">
                <a:moveTo>
                  <a:pt x="274291" y="307204"/>
                </a:moveTo>
                <a:lnTo>
                  <a:pt x="243898" y="307204"/>
                </a:lnTo>
                <a:lnTo>
                  <a:pt x="243898" y="262513"/>
                </a:lnTo>
                <a:lnTo>
                  <a:pt x="274291" y="262513"/>
                </a:lnTo>
                <a:lnTo>
                  <a:pt x="274291" y="307204"/>
                </a:lnTo>
                <a:close/>
              </a:path>
              <a:path w="274320" h="332104">
                <a:moveTo>
                  <a:pt x="274291" y="180642"/>
                </a:moveTo>
                <a:lnTo>
                  <a:pt x="243522" y="180642"/>
                </a:lnTo>
                <a:lnTo>
                  <a:pt x="243522" y="0"/>
                </a:lnTo>
                <a:lnTo>
                  <a:pt x="274291" y="0"/>
                </a:lnTo>
                <a:lnTo>
                  <a:pt x="274291" y="1806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252412" y="59688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471545" y="5618994"/>
            <a:ext cx="320675" cy="336550"/>
          </a:xfrm>
          <a:custGeom>
            <a:avLst/>
            <a:gdLst/>
            <a:ahLst/>
            <a:cxnLst/>
            <a:rect l="l" t="t" r="r" b="b"/>
            <a:pathLst>
              <a:path w="320675" h="336550">
                <a:moveTo>
                  <a:pt x="193617" y="59713"/>
                </a:moveTo>
                <a:lnTo>
                  <a:pt x="11632" y="59713"/>
                </a:lnTo>
                <a:lnTo>
                  <a:pt x="11632" y="34175"/>
                </a:lnTo>
                <a:lnTo>
                  <a:pt x="193617" y="34175"/>
                </a:lnTo>
                <a:lnTo>
                  <a:pt x="193617" y="59713"/>
                </a:lnTo>
                <a:close/>
              </a:path>
              <a:path w="320675" h="336550">
                <a:moveTo>
                  <a:pt x="18010" y="271902"/>
                </a:moveTo>
                <a:lnTo>
                  <a:pt x="0" y="247491"/>
                </a:lnTo>
                <a:lnTo>
                  <a:pt x="34098" y="222728"/>
                </a:lnTo>
                <a:lnTo>
                  <a:pt x="62287" y="187402"/>
                </a:lnTo>
                <a:lnTo>
                  <a:pt x="81471" y="145880"/>
                </a:lnTo>
                <a:lnTo>
                  <a:pt x="88553" y="102526"/>
                </a:lnTo>
                <a:lnTo>
                  <a:pt x="88553" y="59713"/>
                </a:lnTo>
                <a:lnTo>
                  <a:pt x="118947" y="59713"/>
                </a:lnTo>
                <a:lnTo>
                  <a:pt x="118947" y="102526"/>
                </a:lnTo>
                <a:lnTo>
                  <a:pt x="125689" y="143262"/>
                </a:lnTo>
                <a:lnTo>
                  <a:pt x="133802" y="160362"/>
                </a:lnTo>
                <a:lnTo>
                  <a:pt x="103938" y="160362"/>
                </a:lnTo>
                <a:lnTo>
                  <a:pt x="89351" y="195799"/>
                </a:lnTo>
                <a:lnTo>
                  <a:pt x="69417" y="227258"/>
                </a:lnTo>
                <a:lnTo>
                  <a:pt x="45261" y="253154"/>
                </a:lnTo>
                <a:lnTo>
                  <a:pt x="18010" y="271902"/>
                </a:lnTo>
                <a:close/>
              </a:path>
              <a:path w="320675" h="336550">
                <a:moveTo>
                  <a:pt x="188364" y="263640"/>
                </a:moveTo>
                <a:lnTo>
                  <a:pt x="161506" y="245918"/>
                </a:lnTo>
                <a:lnTo>
                  <a:pt x="137849" y="221859"/>
                </a:lnTo>
                <a:lnTo>
                  <a:pt x="118343" y="192871"/>
                </a:lnTo>
                <a:lnTo>
                  <a:pt x="103938" y="160362"/>
                </a:lnTo>
                <a:lnTo>
                  <a:pt x="133802" y="160362"/>
                </a:lnTo>
                <a:lnTo>
                  <a:pt x="144181" y="182238"/>
                </a:lnTo>
                <a:lnTo>
                  <a:pt x="171819" y="215440"/>
                </a:lnTo>
                <a:lnTo>
                  <a:pt x="206000" y="238853"/>
                </a:lnTo>
                <a:lnTo>
                  <a:pt x="188364" y="263640"/>
                </a:lnTo>
                <a:close/>
              </a:path>
              <a:path w="320675" h="336550">
                <a:moveTo>
                  <a:pt x="264535" y="336498"/>
                </a:moveTo>
                <a:lnTo>
                  <a:pt x="233766" y="336498"/>
                </a:lnTo>
                <a:lnTo>
                  <a:pt x="233766" y="0"/>
                </a:lnTo>
                <a:lnTo>
                  <a:pt x="264535" y="0"/>
                </a:lnTo>
                <a:lnTo>
                  <a:pt x="264535" y="135575"/>
                </a:lnTo>
                <a:lnTo>
                  <a:pt x="320069" y="135575"/>
                </a:lnTo>
                <a:lnTo>
                  <a:pt x="320069" y="161489"/>
                </a:lnTo>
                <a:lnTo>
                  <a:pt x="264535" y="161489"/>
                </a:lnTo>
                <a:lnTo>
                  <a:pt x="26453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822383" y="5634016"/>
            <a:ext cx="304800" cy="321945"/>
          </a:xfrm>
          <a:custGeom>
            <a:avLst/>
            <a:gdLst/>
            <a:ahLst/>
            <a:cxnLst/>
            <a:rect l="l" t="t" r="r" b="b"/>
            <a:pathLst>
              <a:path w="304800" h="321945">
                <a:moveTo>
                  <a:pt x="152342" y="321475"/>
                </a:moveTo>
                <a:lnTo>
                  <a:pt x="103891" y="317462"/>
                </a:lnTo>
                <a:lnTo>
                  <a:pt x="67541" y="305702"/>
                </a:lnTo>
                <a:lnTo>
                  <a:pt x="44699" y="286619"/>
                </a:lnTo>
                <a:lnTo>
                  <a:pt x="36772" y="260635"/>
                </a:lnTo>
                <a:lnTo>
                  <a:pt x="44699" y="234652"/>
                </a:lnTo>
                <a:lnTo>
                  <a:pt x="67541" y="215569"/>
                </a:lnTo>
                <a:lnTo>
                  <a:pt x="103891" y="203809"/>
                </a:lnTo>
                <a:lnTo>
                  <a:pt x="152342" y="199795"/>
                </a:lnTo>
                <a:lnTo>
                  <a:pt x="200359" y="203809"/>
                </a:lnTo>
                <a:lnTo>
                  <a:pt x="236487" y="215569"/>
                </a:lnTo>
                <a:lnTo>
                  <a:pt x="246341" y="223831"/>
                </a:lnTo>
                <a:lnTo>
                  <a:pt x="152342" y="223831"/>
                </a:lnTo>
                <a:lnTo>
                  <a:pt x="116672" y="226254"/>
                </a:lnTo>
                <a:lnTo>
                  <a:pt x="90148" y="233361"/>
                </a:lnTo>
                <a:lnTo>
                  <a:pt x="73615" y="244903"/>
                </a:lnTo>
                <a:lnTo>
                  <a:pt x="67916" y="260635"/>
                </a:lnTo>
                <a:lnTo>
                  <a:pt x="73615" y="276368"/>
                </a:lnTo>
                <a:lnTo>
                  <a:pt x="90148" y="287910"/>
                </a:lnTo>
                <a:lnTo>
                  <a:pt x="116672" y="295016"/>
                </a:lnTo>
                <a:lnTo>
                  <a:pt x="152342" y="297440"/>
                </a:lnTo>
                <a:lnTo>
                  <a:pt x="246341" y="297440"/>
                </a:lnTo>
                <a:lnTo>
                  <a:pt x="236487" y="305702"/>
                </a:lnTo>
                <a:lnTo>
                  <a:pt x="200359" y="317462"/>
                </a:lnTo>
                <a:lnTo>
                  <a:pt x="152342" y="321475"/>
                </a:lnTo>
                <a:close/>
              </a:path>
              <a:path w="304800" h="321945">
                <a:moveTo>
                  <a:pt x="246341" y="297440"/>
                </a:moveTo>
                <a:lnTo>
                  <a:pt x="152342" y="297440"/>
                </a:lnTo>
                <a:lnTo>
                  <a:pt x="187578" y="295016"/>
                </a:lnTo>
                <a:lnTo>
                  <a:pt x="213879" y="287910"/>
                </a:lnTo>
                <a:lnTo>
                  <a:pt x="230331" y="276368"/>
                </a:lnTo>
                <a:lnTo>
                  <a:pt x="236018" y="260635"/>
                </a:lnTo>
                <a:lnTo>
                  <a:pt x="230331" y="244903"/>
                </a:lnTo>
                <a:lnTo>
                  <a:pt x="213879" y="233361"/>
                </a:lnTo>
                <a:lnTo>
                  <a:pt x="187578" y="226254"/>
                </a:lnTo>
                <a:lnTo>
                  <a:pt x="152342" y="223831"/>
                </a:lnTo>
                <a:lnTo>
                  <a:pt x="246341" y="223831"/>
                </a:lnTo>
                <a:lnTo>
                  <a:pt x="259247" y="234652"/>
                </a:lnTo>
                <a:lnTo>
                  <a:pt x="267162" y="260635"/>
                </a:lnTo>
                <a:lnTo>
                  <a:pt x="259247" y="286619"/>
                </a:lnTo>
                <a:lnTo>
                  <a:pt x="246341" y="297440"/>
                </a:lnTo>
                <a:close/>
              </a:path>
              <a:path w="304800" h="321945">
                <a:moveTo>
                  <a:pt x="269038" y="111915"/>
                </a:moveTo>
                <a:lnTo>
                  <a:pt x="38273" y="111915"/>
                </a:lnTo>
                <a:lnTo>
                  <a:pt x="38273" y="0"/>
                </a:lnTo>
                <a:lnTo>
                  <a:pt x="266787" y="0"/>
                </a:lnTo>
                <a:lnTo>
                  <a:pt x="266787" y="24786"/>
                </a:lnTo>
                <a:lnTo>
                  <a:pt x="69041" y="24786"/>
                </a:lnTo>
                <a:lnTo>
                  <a:pt x="69041" y="87129"/>
                </a:lnTo>
                <a:lnTo>
                  <a:pt x="269038" y="87129"/>
                </a:lnTo>
                <a:lnTo>
                  <a:pt x="269038" y="111915"/>
                </a:lnTo>
                <a:close/>
              </a:path>
              <a:path w="304800" h="321945">
                <a:moveTo>
                  <a:pt x="167726" y="150973"/>
                </a:moveTo>
                <a:lnTo>
                  <a:pt x="136958" y="150973"/>
                </a:lnTo>
                <a:lnTo>
                  <a:pt x="136958" y="111915"/>
                </a:lnTo>
                <a:lnTo>
                  <a:pt x="167726" y="111915"/>
                </a:lnTo>
                <a:lnTo>
                  <a:pt x="167726" y="150973"/>
                </a:lnTo>
                <a:close/>
              </a:path>
              <a:path w="304800" h="321945">
                <a:moveTo>
                  <a:pt x="304685" y="175760"/>
                </a:moveTo>
                <a:lnTo>
                  <a:pt x="0" y="175760"/>
                </a:lnTo>
                <a:lnTo>
                  <a:pt x="0" y="150973"/>
                </a:lnTo>
                <a:lnTo>
                  <a:pt x="304685" y="150973"/>
                </a:lnTo>
                <a:lnTo>
                  <a:pt x="304685" y="17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6152584" y="59688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6382598" y="5618994"/>
            <a:ext cx="272415" cy="332105"/>
          </a:xfrm>
          <a:custGeom>
            <a:avLst/>
            <a:gdLst/>
            <a:ahLst/>
            <a:cxnLst/>
            <a:rect l="l" t="t" r="r" b="b"/>
            <a:pathLst>
              <a:path w="272415" h="332104">
                <a:moveTo>
                  <a:pt x="272040" y="331991"/>
                </a:moveTo>
                <a:lnTo>
                  <a:pt x="56659" y="331991"/>
                </a:lnTo>
                <a:lnTo>
                  <a:pt x="56659" y="197166"/>
                </a:lnTo>
                <a:lnTo>
                  <a:pt x="87052" y="197166"/>
                </a:lnTo>
                <a:lnTo>
                  <a:pt x="87052" y="239604"/>
                </a:lnTo>
                <a:lnTo>
                  <a:pt x="272040" y="239604"/>
                </a:lnTo>
                <a:lnTo>
                  <a:pt x="272040" y="263640"/>
                </a:lnTo>
                <a:lnTo>
                  <a:pt x="87052" y="263640"/>
                </a:lnTo>
                <a:lnTo>
                  <a:pt x="87052" y="307204"/>
                </a:lnTo>
                <a:lnTo>
                  <a:pt x="272040" y="307204"/>
                </a:lnTo>
                <a:lnTo>
                  <a:pt x="272040" y="331991"/>
                </a:lnTo>
                <a:close/>
              </a:path>
              <a:path w="272415" h="332104">
                <a:moveTo>
                  <a:pt x="272040" y="239604"/>
                </a:moveTo>
                <a:lnTo>
                  <a:pt x="241271" y="239604"/>
                </a:lnTo>
                <a:lnTo>
                  <a:pt x="241271" y="197166"/>
                </a:lnTo>
                <a:lnTo>
                  <a:pt x="272040" y="197166"/>
                </a:lnTo>
                <a:lnTo>
                  <a:pt x="272040" y="239604"/>
                </a:lnTo>
                <a:close/>
              </a:path>
              <a:path w="272415" h="332104">
                <a:moveTo>
                  <a:pt x="272040" y="307204"/>
                </a:moveTo>
                <a:lnTo>
                  <a:pt x="241271" y="307204"/>
                </a:lnTo>
                <a:lnTo>
                  <a:pt x="241271" y="263640"/>
                </a:lnTo>
                <a:lnTo>
                  <a:pt x="272040" y="263640"/>
                </a:lnTo>
                <a:lnTo>
                  <a:pt x="272040" y="307204"/>
                </a:lnTo>
                <a:close/>
              </a:path>
              <a:path w="272415" h="332104">
                <a:moveTo>
                  <a:pt x="272040" y="79993"/>
                </a:moveTo>
                <a:lnTo>
                  <a:pt x="240896" y="79993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79993"/>
                </a:lnTo>
                <a:close/>
              </a:path>
              <a:path w="272415" h="332104">
                <a:moveTo>
                  <a:pt x="86677" y="171253"/>
                </a:moveTo>
                <a:lnTo>
                  <a:pt x="51922" y="165596"/>
                </a:lnTo>
                <a:lnTo>
                  <a:pt x="24483" y="149659"/>
                </a:lnTo>
                <a:lnTo>
                  <a:pt x="6472" y="124989"/>
                </a:lnTo>
                <a:lnTo>
                  <a:pt x="0" y="93137"/>
                </a:lnTo>
                <a:lnTo>
                  <a:pt x="6472" y="61503"/>
                </a:lnTo>
                <a:lnTo>
                  <a:pt x="24483" y="36945"/>
                </a:lnTo>
                <a:lnTo>
                  <a:pt x="51922" y="21048"/>
                </a:lnTo>
                <a:lnTo>
                  <a:pt x="86677" y="15397"/>
                </a:lnTo>
                <a:lnTo>
                  <a:pt x="118302" y="19998"/>
                </a:lnTo>
                <a:lnTo>
                  <a:pt x="144087" y="33048"/>
                </a:lnTo>
                <a:lnTo>
                  <a:pt x="151236" y="40935"/>
                </a:lnTo>
                <a:lnTo>
                  <a:pt x="86677" y="40935"/>
                </a:lnTo>
                <a:lnTo>
                  <a:pt x="63618" y="44761"/>
                </a:lnTo>
                <a:lnTo>
                  <a:pt x="45449" y="55488"/>
                </a:lnTo>
                <a:lnTo>
                  <a:pt x="33541" y="71989"/>
                </a:lnTo>
                <a:lnTo>
                  <a:pt x="29267" y="93137"/>
                </a:lnTo>
                <a:lnTo>
                  <a:pt x="33541" y="114345"/>
                </a:lnTo>
                <a:lnTo>
                  <a:pt x="45449" y="130975"/>
                </a:lnTo>
                <a:lnTo>
                  <a:pt x="63618" y="141831"/>
                </a:lnTo>
                <a:lnTo>
                  <a:pt x="86677" y="145715"/>
                </a:lnTo>
                <a:lnTo>
                  <a:pt x="151255" y="145715"/>
                </a:lnTo>
                <a:lnTo>
                  <a:pt x="144697" y="153132"/>
                </a:lnTo>
                <a:lnTo>
                  <a:pt x="118730" y="166523"/>
                </a:lnTo>
                <a:lnTo>
                  <a:pt x="86677" y="171253"/>
                </a:lnTo>
                <a:close/>
              </a:path>
              <a:path w="272415" h="332104">
                <a:moveTo>
                  <a:pt x="151255" y="145715"/>
                </a:moveTo>
                <a:lnTo>
                  <a:pt x="86677" y="145715"/>
                </a:lnTo>
                <a:lnTo>
                  <a:pt x="109736" y="141831"/>
                </a:lnTo>
                <a:lnTo>
                  <a:pt x="127905" y="130975"/>
                </a:lnTo>
                <a:lnTo>
                  <a:pt x="139813" y="114345"/>
                </a:lnTo>
                <a:lnTo>
                  <a:pt x="144087" y="93137"/>
                </a:lnTo>
                <a:lnTo>
                  <a:pt x="139813" y="71989"/>
                </a:lnTo>
                <a:lnTo>
                  <a:pt x="127905" y="55488"/>
                </a:lnTo>
                <a:lnTo>
                  <a:pt x="109736" y="44761"/>
                </a:lnTo>
                <a:lnTo>
                  <a:pt x="86677" y="40935"/>
                </a:lnTo>
                <a:lnTo>
                  <a:pt x="151236" y="40935"/>
                </a:lnTo>
                <a:lnTo>
                  <a:pt x="162555" y="53422"/>
                </a:lnTo>
                <a:lnTo>
                  <a:pt x="172229" y="79993"/>
                </a:lnTo>
                <a:lnTo>
                  <a:pt x="272040" y="79993"/>
                </a:lnTo>
                <a:lnTo>
                  <a:pt x="272040" y="105155"/>
                </a:lnTo>
                <a:lnTo>
                  <a:pt x="172604" y="105155"/>
                </a:lnTo>
                <a:lnTo>
                  <a:pt x="163136" y="132277"/>
                </a:lnTo>
                <a:lnTo>
                  <a:pt x="151255" y="145715"/>
                </a:lnTo>
                <a:close/>
              </a:path>
              <a:path w="272415" h="332104">
                <a:moveTo>
                  <a:pt x="272040" y="180642"/>
                </a:moveTo>
                <a:lnTo>
                  <a:pt x="240896" y="180642"/>
                </a:lnTo>
                <a:lnTo>
                  <a:pt x="240896" y="105155"/>
                </a:lnTo>
                <a:lnTo>
                  <a:pt x="272040" y="105155"/>
                </a:lnTo>
                <a:lnTo>
                  <a:pt x="272040" y="1806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6734937" y="5618619"/>
            <a:ext cx="273685" cy="337185"/>
          </a:xfrm>
          <a:custGeom>
            <a:avLst/>
            <a:gdLst/>
            <a:ahLst/>
            <a:cxnLst/>
            <a:rect l="l" t="t" r="r" b="b"/>
            <a:pathLst>
              <a:path w="273684" h="337185">
                <a:moveTo>
                  <a:pt x="205249" y="319973"/>
                </a:moveTo>
                <a:lnTo>
                  <a:pt x="176357" y="319973"/>
                </a:lnTo>
                <a:lnTo>
                  <a:pt x="176357" y="153977"/>
                </a:lnTo>
                <a:lnTo>
                  <a:pt x="103938" y="153977"/>
                </a:lnTo>
                <a:lnTo>
                  <a:pt x="103938" y="128440"/>
                </a:lnTo>
                <a:lnTo>
                  <a:pt x="176357" y="128440"/>
                </a:lnTo>
                <a:lnTo>
                  <a:pt x="176357" y="8262"/>
                </a:lnTo>
                <a:lnTo>
                  <a:pt x="205249" y="8262"/>
                </a:lnTo>
                <a:lnTo>
                  <a:pt x="205249" y="319973"/>
                </a:lnTo>
                <a:close/>
              </a:path>
              <a:path w="273684" h="337185">
                <a:moveTo>
                  <a:pt x="21763" y="255753"/>
                </a:moveTo>
                <a:lnTo>
                  <a:pt x="0" y="255753"/>
                </a:lnTo>
                <a:lnTo>
                  <a:pt x="0" y="41311"/>
                </a:lnTo>
                <a:lnTo>
                  <a:pt x="126451" y="41311"/>
                </a:lnTo>
                <a:lnTo>
                  <a:pt x="126451" y="66097"/>
                </a:lnTo>
                <a:lnTo>
                  <a:pt x="30393" y="66097"/>
                </a:lnTo>
                <a:lnTo>
                  <a:pt x="30393" y="230215"/>
                </a:lnTo>
                <a:lnTo>
                  <a:pt x="144457" y="230215"/>
                </a:lnTo>
                <a:lnTo>
                  <a:pt x="146338" y="245989"/>
                </a:lnTo>
                <a:lnTo>
                  <a:pt x="118272" y="251000"/>
                </a:lnTo>
                <a:lnTo>
                  <a:pt x="89820" y="253969"/>
                </a:lnTo>
                <a:lnTo>
                  <a:pt x="58482" y="255389"/>
                </a:lnTo>
                <a:lnTo>
                  <a:pt x="21763" y="255753"/>
                </a:lnTo>
                <a:close/>
              </a:path>
              <a:path w="273684" h="337185">
                <a:moveTo>
                  <a:pt x="144457" y="230215"/>
                </a:moveTo>
                <a:lnTo>
                  <a:pt x="30393" y="230215"/>
                </a:lnTo>
                <a:lnTo>
                  <a:pt x="63184" y="229646"/>
                </a:lnTo>
                <a:lnTo>
                  <a:pt x="91508" y="228197"/>
                </a:lnTo>
                <a:lnTo>
                  <a:pt x="117510" y="225409"/>
                </a:lnTo>
                <a:lnTo>
                  <a:pt x="143337" y="220826"/>
                </a:lnTo>
                <a:lnTo>
                  <a:pt x="144457" y="230215"/>
                </a:lnTo>
                <a:close/>
              </a:path>
              <a:path w="273684" h="337185">
                <a:moveTo>
                  <a:pt x="273165" y="336873"/>
                </a:moveTo>
                <a:lnTo>
                  <a:pt x="243898" y="336873"/>
                </a:lnTo>
                <a:lnTo>
                  <a:pt x="243898" y="0"/>
                </a:lnTo>
                <a:lnTo>
                  <a:pt x="273165" y="0"/>
                </a:lnTo>
                <a:lnTo>
                  <a:pt x="27316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080147" y="5618619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20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20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7451997" y="5660381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5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7451997" y="5673087"/>
            <a:ext cx="31750" cy="50165"/>
          </a:xfrm>
          <a:custGeom>
            <a:avLst/>
            <a:gdLst/>
            <a:ahLst/>
            <a:cxnLst/>
            <a:rect l="l" t="t" r="r" b="b"/>
            <a:pathLst>
              <a:path w="31750" h="50164">
                <a:moveTo>
                  <a:pt x="0" y="0"/>
                </a:moveTo>
                <a:lnTo>
                  <a:pt x="31143" y="0"/>
                </a:lnTo>
                <a:lnTo>
                  <a:pt x="31143" y="49551"/>
                </a:lnTo>
                <a:lnTo>
                  <a:pt x="0" y="495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7451997" y="5734708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58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7451997" y="5746779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0" y="0"/>
                </a:moveTo>
                <a:lnTo>
                  <a:pt x="31143" y="0"/>
                </a:lnTo>
                <a:lnTo>
                  <a:pt x="31143" y="53363"/>
                </a:lnTo>
                <a:lnTo>
                  <a:pt x="0" y="533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7451997" y="5812847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 h="0">
                <a:moveTo>
                  <a:pt x="0" y="0"/>
                </a:moveTo>
                <a:lnTo>
                  <a:pt x="23114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7412599" y="5899347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4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845101" y="496376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862549" y="4978373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845101" y="5085735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862549" y="5100346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2052226" y="4948811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2271360" y="494355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2494245" y="4948811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687862" y="494355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2885232" y="4948811"/>
            <a:ext cx="189230" cy="275590"/>
          </a:xfrm>
          <a:custGeom>
            <a:avLst/>
            <a:gdLst/>
            <a:ahLst/>
            <a:cxnLst/>
            <a:rect l="l" t="t" r="r" b="b"/>
            <a:pathLst>
              <a:path w="189230" h="275589">
                <a:moveTo>
                  <a:pt x="188739" y="199420"/>
                </a:moveTo>
                <a:lnTo>
                  <a:pt x="0" y="199420"/>
                </a:lnTo>
                <a:lnTo>
                  <a:pt x="0" y="176886"/>
                </a:lnTo>
                <a:lnTo>
                  <a:pt x="114444" y="0"/>
                </a:lnTo>
                <a:lnTo>
                  <a:pt x="152342" y="0"/>
                </a:lnTo>
                <a:lnTo>
                  <a:pt x="152342" y="37555"/>
                </a:lnTo>
                <a:lnTo>
                  <a:pt x="120448" y="37555"/>
                </a:lnTo>
                <a:lnTo>
                  <a:pt x="115247" y="47695"/>
                </a:lnTo>
                <a:lnTo>
                  <a:pt x="109801" y="57835"/>
                </a:lnTo>
                <a:lnTo>
                  <a:pt x="104143" y="67975"/>
                </a:lnTo>
                <a:lnTo>
                  <a:pt x="98309" y="78115"/>
                </a:lnTo>
                <a:lnTo>
                  <a:pt x="35646" y="172004"/>
                </a:lnTo>
                <a:lnTo>
                  <a:pt x="188739" y="172004"/>
                </a:lnTo>
                <a:lnTo>
                  <a:pt x="188739" y="199420"/>
                </a:lnTo>
                <a:close/>
              </a:path>
              <a:path w="189230" h="275589">
                <a:moveTo>
                  <a:pt x="152342" y="172004"/>
                </a:moveTo>
                <a:lnTo>
                  <a:pt x="119697" y="172004"/>
                </a:lnTo>
                <a:lnTo>
                  <a:pt x="119697" y="87504"/>
                </a:lnTo>
                <a:lnTo>
                  <a:pt x="119943" y="76003"/>
                </a:lnTo>
                <a:lnTo>
                  <a:pt x="120541" y="62811"/>
                </a:lnTo>
                <a:lnTo>
                  <a:pt x="121949" y="37555"/>
                </a:lnTo>
                <a:lnTo>
                  <a:pt x="152342" y="37555"/>
                </a:lnTo>
                <a:lnTo>
                  <a:pt x="152342" y="172004"/>
                </a:lnTo>
                <a:close/>
              </a:path>
              <a:path w="189230" h="275589">
                <a:moveTo>
                  <a:pt x="152342" y="275282"/>
                </a:moveTo>
                <a:lnTo>
                  <a:pt x="119697" y="275282"/>
                </a:lnTo>
                <a:lnTo>
                  <a:pt x="119697" y="199420"/>
                </a:lnTo>
                <a:lnTo>
                  <a:pt x="152342" y="199420"/>
                </a:lnTo>
                <a:lnTo>
                  <a:pt x="152342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3090857" y="526521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3317495" y="4915387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3658952" y="4915011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3991029" y="526521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4252938" y="4952326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 h="0">
                <a:moveTo>
                  <a:pt x="0" y="0"/>
                </a:moveTo>
                <a:lnTo>
                  <a:pt x="23038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4453309" y="4964397"/>
            <a:ext cx="30480" cy="53975"/>
          </a:xfrm>
          <a:custGeom>
            <a:avLst/>
            <a:gdLst/>
            <a:ahLst/>
            <a:cxnLst/>
            <a:rect l="l" t="t" r="r" b="b"/>
            <a:pathLst>
              <a:path w="30479" h="53975">
                <a:moveTo>
                  <a:pt x="0" y="0"/>
                </a:moveTo>
                <a:lnTo>
                  <a:pt x="30018" y="0"/>
                </a:lnTo>
                <a:lnTo>
                  <a:pt x="30018" y="53363"/>
                </a:lnTo>
                <a:lnTo>
                  <a:pt x="0" y="533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4253688" y="5029830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4253688" y="5041901"/>
            <a:ext cx="30480" cy="55244"/>
          </a:xfrm>
          <a:custGeom>
            <a:avLst/>
            <a:gdLst/>
            <a:ahLst/>
            <a:cxnLst/>
            <a:rect l="l" t="t" r="r" b="b"/>
            <a:pathLst>
              <a:path w="30479" h="55245">
                <a:moveTo>
                  <a:pt x="0" y="0"/>
                </a:moveTo>
                <a:lnTo>
                  <a:pt x="30393" y="0"/>
                </a:lnTo>
                <a:lnTo>
                  <a:pt x="30393" y="54633"/>
                </a:lnTo>
                <a:lnTo>
                  <a:pt x="0" y="546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4253688" y="5109240"/>
            <a:ext cx="238125" cy="0"/>
          </a:xfrm>
          <a:custGeom>
            <a:avLst/>
            <a:gdLst/>
            <a:ahLst/>
            <a:cxnLst/>
            <a:rect l="l" t="t" r="r" b="b"/>
            <a:pathLst>
              <a:path w="238125" h="0">
                <a:moveTo>
                  <a:pt x="0" y="0"/>
                </a:moveTo>
                <a:lnTo>
                  <a:pt x="23751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4352373" y="5121567"/>
            <a:ext cx="31750" cy="63500"/>
          </a:xfrm>
          <a:custGeom>
            <a:avLst/>
            <a:gdLst/>
            <a:ahLst/>
            <a:cxnLst/>
            <a:rect l="l" t="t" r="r" b="b"/>
            <a:pathLst>
              <a:path w="31750" h="63500">
                <a:moveTo>
                  <a:pt x="31143" y="63468"/>
                </a:moveTo>
                <a:lnTo>
                  <a:pt x="0" y="63468"/>
                </a:lnTo>
                <a:lnTo>
                  <a:pt x="0" y="0"/>
                </a:lnTo>
                <a:lnTo>
                  <a:pt x="31143" y="0"/>
                </a:lnTo>
                <a:lnTo>
                  <a:pt x="31143" y="63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4215415" y="5197617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4561375" y="4950689"/>
            <a:ext cx="304800" cy="252095"/>
          </a:xfrm>
          <a:custGeom>
            <a:avLst/>
            <a:gdLst/>
            <a:ahLst/>
            <a:cxnLst/>
            <a:rect l="l" t="t" r="r" b="b"/>
            <a:pathLst>
              <a:path w="304800" h="252095">
                <a:moveTo>
                  <a:pt x="250276" y="197918"/>
                </a:moveTo>
                <a:lnTo>
                  <a:pt x="219508" y="194538"/>
                </a:lnTo>
                <a:lnTo>
                  <a:pt x="227317" y="146290"/>
                </a:lnTo>
                <a:lnTo>
                  <a:pt x="231327" y="104029"/>
                </a:lnTo>
                <a:lnTo>
                  <a:pt x="232805" y="66837"/>
                </a:lnTo>
                <a:lnTo>
                  <a:pt x="233016" y="33800"/>
                </a:lnTo>
                <a:lnTo>
                  <a:pt x="233016" y="25162"/>
                </a:lnTo>
                <a:lnTo>
                  <a:pt x="32644" y="25162"/>
                </a:lnTo>
                <a:lnTo>
                  <a:pt x="32644" y="0"/>
                </a:lnTo>
                <a:lnTo>
                  <a:pt x="249151" y="0"/>
                </a:lnTo>
                <a:lnTo>
                  <a:pt x="249151" y="375"/>
                </a:lnTo>
                <a:lnTo>
                  <a:pt x="263409" y="375"/>
                </a:lnTo>
                <a:lnTo>
                  <a:pt x="263409" y="33800"/>
                </a:lnTo>
                <a:lnTo>
                  <a:pt x="263204" y="67259"/>
                </a:lnTo>
                <a:lnTo>
                  <a:pt x="261768" y="104592"/>
                </a:lnTo>
                <a:lnTo>
                  <a:pt x="257869" y="147558"/>
                </a:lnTo>
                <a:lnTo>
                  <a:pt x="250276" y="197918"/>
                </a:lnTo>
                <a:close/>
              </a:path>
              <a:path w="304800" h="252095">
                <a:moveTo>
                  <a:pt x="304309" y="251998"/>
                </a:moveTo>
                <a:lnTo>
                  <a:pt x="0" y="251998"/>
                </a:lnTo>
                <a:lnTo>
                  <a:pt x="0" y="226460"/>
                </a:lnTo>
                <a:lnTo>
                  <a:pt x="304309" y="226460"/>
                </a:lnTo>
                <a:lnTo>
                  <a:pt x="304309" y="251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4914089" y="4915387"/>
            <a:ext cx="278765" cy="329565"/>
          </a:xfrm>
          <a:custGeom>
            <a:avLst/>
            <a:gdLst/>
            <a:ahLst/>
            <a:cxnLst/>
            <a:rect l="l" t="t" r="r" b="b"/>
            <a:pathLst>
              <a:path w="278764" h="329564">
                <a:moveTo>
                  <a:pt x="268287" y="245989"/>
                </a:moveTo>
                <a:lnTo>
                  <a:pt x="237519" y="245989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245989"/>
                </a:lnTo>
                <a:close/>
              </a:path>
              <a:path w="278764" h="329564">
                <a:moveTo>
                  <a:pt x="87428" y="189280"/>
                </a:moveTo>
                <a:lnTo>
                  <a:pt x="52713" y="183118"/>
                </a:lnTo>
                <a:lnTo>
                  <a:pt x="24999" y="165901"/>
                </a:lnTo>
                <a:lnTo>
                  <a:pt x="6642" y="139530"/>
                </a:lnTo>
                <a:lnTo>
                  <a:pt x="0" y="105906"/>
                </a:lnTo>
                <a:lnTo>
                  <a:pt x="6642" y="72558"/>
                </a:lnTo>
                <a:lnTo>
                  <a:pt x="24999" y="46428"/>
                </a:lnTo>
                <a:lnTo>
                  <a:pt x="52713" y="29381"/>
                </a:lnTo>
                <a:lnTo>
                  <a:pt x="87428" y="23284"/>
                </a:lnTo>
                <a:lnTo>
                  <a:pt x="122418" y="29381"/>
                </a:lnTo>
                <a:lnTo>
                  <a:pt x="150372" y="46428"/>
                </a:lnTo>
                <a:lnTo>
                  <a:pt x="152868" y="49948"/>
                </a:lnTo>
                <a:lnTo>
                  <a:pt x="87428" y="49948"/>
                </a:lnTo>
                <a:lnTo>
                  <a:pt x="64685" y="54097"/>
                </a:lnTo>
                <a:lnTo>
                  <a:pt x="46481" y="65675"/>
                </a:lnTo>
                <a:lnTo>
                  <a:pt x="34397" y="83379"/>
                </a:lnTo>
                <a:lnTo>
                  <a:pt x="30018" y="105906"/>
                </a:lnTo>
                <a:lnTo>
                  <a:pt x="34397" y="128868"/>
                </a:lnTo>
                <a:lnTo>
                  <a:pt x="46481" y="146795"/>
                </a:lnTo>
                <a:lnTo>
                  <a:pt x="64685" y="158455"/>
                </a:lnTo>
                <a:lnTo>
                  <a:pt x="87428" y="162615"/>
                </a:lnTo>
                <a:lnTo>
                  <a:pt x="152681" y="162615"/>
                </a:lnTo>
                <a:lnTo>
                  <a:pt x="150372" y="165901"/>
                </a:lnTo>
                <a:lnTo>
                  <a:pt x="122418" y="183118"/>
                </a:lnTo>
                <a:lnTo>
                  <a:pt x="87428" y="189280"/>
                </a:lnTo>
                <a:close/>
              </a:path>
              <a:path w="278764" h="329564">
                <a:moveTo>
                  <a:pt x="152681" y="162615"/>
                </a:moveTo>
                <a:lnTo>
                  <a:pt x="87428" y="162615"/>
                </a:lnTo>
                <a:lnTo>
                  <a:pt x="110604" y="158455"/>
                </a:lnTo>
                <a:lnTo>
                  <a:pt x="129031" y="146795"/>
                </a:lnTo>
                <a:lnTo>
                  <a:pt x="141197" y="128868"/>
                </a:lnTo>
                <a:lnTo>
                  <a:pt x="145588" y="105906"/>
                </a:lnTo>
                <a:lnTo>
                  <a:pt x="141197" y="83379"/>
                </a:lnTo>
                <a:lnTo>
                  <a:pt x="129031" y="65675"/>
                </a:lnTo>
                <a:lnTo>
                  <a:pt x="110604" y="54097"/>
                </a:lnTo>
                <a:lnTo>
                  <a:pt x="87428" y="49948"/>
                </a:lnTo>
                <a:lnTo>
                  <a:pt x="152868" y="49948"/>
                </a:lnTo>
                <a:lnTo>
                  <a:pt x="168899" y="72558"/>
                </a:lnTo>
                <a:lnTo>
                  <a:pt x="175606" y="105906"/>
                </a:lnTo>
                <a:lnTo>
                  <a:pt x="168899" y="139530"/>
                </a:lnTo>
                <a:lnTo>
                  <a:pt x="152681" y="162615"/>
                </a:lnTo>
                <a:close/>
              </a:path>
              <a:path w="278764" h="329564">
                <a:moveTo>
                  <a:pt x="278419" y="328987"/>
                </a:moveTo>
                <a:lnTo>
                  <a:pt x="51781" y="328987"/>
                </a:lnTo>
                <a:lnTo>
                  <a:pt x="51781" y="220826"/>
                </a:lnTo>
                <a:lnTo>
                  <a:pt x="82550" y="220826"/>
                </a:lnTo>
                <a:lnTo>
                  <a:pt x="82550" y="303824"/>
                </a:lnTo>
                <a:lnTo>
                  <a:pt x="278419" y="303824"/>
                </a:lnTo>
                <a:lnTo>
                  <a:pt x="278419" y="32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861103" y="6430483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878551" y="6445095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861103" y="6552457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878551" y="6567068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2068228" y="6415533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90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90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90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2287361" y="641027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2510247" y="6415533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90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90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2703864" y="641027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2914742" y="6410276"/>
            <a:ext cx="170815" cy="285750"/>
          </a:xfrm>
          <a:custGeom>
            <a:avLst/>
            <a:gdLst/>
            <a:ahLst/>
            <a:cxnLst/>
            <a:rect l="l" t="t" r="r" b="b"/>
            <a:pathLst>
              <a:path w="170814" h="285750">
                <a:moveTo>
                  <a:pt x="91930" y="285422"/>
                </a:moveTo>
                <a:lnTo>
                  <a:pt x="55246" y="276902"/>
                </a:lnTo>
                <a:lnTo>
                  <a:pt x="26125" y="251340"/>
                </a:lnTo>
                <a:lnTo>
                  <a:pt x="6924" y="208738"/>
                </a:lnTo>
                <a:lnTo>
                  <a:pt x="0" y="149095"/>
                </a:lnTo>
                <a:lnTo>
                  <a:pt x="8395" y="80327"/>
                </a:lnTo>
                <a:lnTo>
                  <a:pt x="30862" y="34128"/>
                </a:lnTo>
                <a:lnTo>
                  <a:pt x="63319" y="8139"/>
                </a:lnTo>
                <a:lnTo>
                  <a:pt x="101686" y="0"/>
                </a:lnTo>
                <a:lnTo>
                  <a:pt x="121632" y="2130"/>
                </a:lnTo>
                <a:lnTo>
                  <a:pt x="138834" y="8027"/>
                </a:lnTo>
                <a:lnTo>
                  <a:pt x="153503" y="16952"/>
                </a:lnTo>
                <a:lnTo>
                  <a:pt x="165850" y="28166"/>
                </a:lnTo>
                <a:lnTo>
                  <a:pt x="165521" y="28542"/>
                </a:lnTo>
                <a:lnTo>
                  <a:pt x="102812" y="28542"/>
                </a:lnTo>
                <a:lnTo>
                  <a:pt x="76112" y="34398"/>
                </a:lnTo>
                <a:lnTo>
                  <a:pt x="53845" y="53704"/>
                </a:lnTo>
                <a:lnTo>
                  <a:pt x="38331" y="89065"/>
                </a:lnTo>
                <a:lnTo>
                  <a:pt x="31894" y="143086"/>
                </a:lnTo>
                <a:lnTo>
                  <a:pt x="61505" y="143086"/>
                </a:lnTo>
                <a:lnTo>
                  <a:pt x="61068" y="143274"/>
                </a:lnTo>
                <a:lnTo>
                  <a:pt x="46610" y="154212"/>
                </a:lnTo>
                <a:lnTo>
                  <a:pt x="32644" y="170502"/>
                </a:lnTo>
                <a:lnTo>
                  <a:pt x="38795" y="208374"/>
                </a:lnTo>
                <a:lnTo>
                  <a:pt x="50890" y="236036"/>
                </a:lnTo>
                <a:lnTo>
                  <a:pt x="68684" y="252995"/>
                </a:lnTo>
                <a:lnTo>
                  <a:pt x="91930" y="258758"/>
                </a:lnTo>
                <a:lnTo>
                  <a:pt x="148562" y="258758"/>
                </a:lnTo>
                <a:lnTo>
                  <a:pt x="147370" y="260729"/>
                </a:lnTo>
                <a:lnTo>
                  <a:pt x="122289" y="278955"/>
                </a:lnTo>
                <a:lnTo>
                  <a:pt x="91930" y="285422"/>
                </a:lnTo>
                <a:close/>
              </a:path>
              <a:path w="170814" h="285750">
                <a:moveTo>
                  <a:pt x="147089" y="49573"/>
                </a:moveTo>
                <a:lnTo>
                  <a:pt x="137954" y="40741"/>
                </a:lnTo>
                <a:lnTo>
                  <a:pt x="127202" y="34128"/>
                </a:lnTo>
                <a:lnTo>
                  <a:pt x="115323" y="29979"/>
                </a:lnTo>
                <a:lnTo>
                  <a:pt x="102812" y="28542"/>
                </a:lnTo>
                <a:lnTo>
                  <a:pt x="165521" y="28542"/>
                </a:lnTo>
                <a:lnTo>
                  <a:pt x="147089" y="49573"/>
                </a:lnTo>
                <a:close/>
              </a:path>
              <a:path w="170814" h="285750">
                <a:moveTo>
                  <a:pt x="61505" y="143086"/>
                </a:moveTo>
                <a:lnTo>
                  <a:pt x="31894" y="143086"/>
                </a:lnTo>
                <a:lnTo>
                  <a:pt x="45748" y="129150"/>
                </a:lnTo>
                <a:lnTo>
                  <a:pt x="61396" y="118628"/>
                </a:lnTo>
                <a:lnTo>
                  <a:pt x="77959" y="111980"/>
                </a:lnTo>
                <a:lnTo>
                  <a:pt x="94557" y="109662"/>
                </a:lnTo>
                <a:lnTo>
                  <a:pt x="126088" y="115078"/>
                </a:lnTo>
                <a:lnTo>
                  <a:pt x="150091" y="131303"/>
                </a:lnTo>
                <a:lnTo>
                  <a:pt x="152296" y="135200"/>
                </a:lnTo>
                <a:lnTo>
                  <a:pt x="88929" y="135200"/>
                </a:lnTo>
                <a:lnTo>
                  <a:pt x="75385" y="137124"/>
                </a:lnTo>
                <a:lnTo>
                  <a:pt x="61505" y="143086"/>
                </a:lnTo>
                <a:close/>
              </a:path>
              <a:path w="170814" h="285750">
                <a:moveTo>
                  <a:pt x="148562" y="258758"/>
                </a:moveTo>
                <a:lnTo>
                  <a:pt x="91930" y="258758"/>
                </a:lnTo>
                <a:lnTo>
                  <a:pt x="110281" y="254239"/>
                </a:lnTo>
                <a:lnTo>
                  <a:pt x="125044" y="241482"/>
                </a:lnTo>
                <a:lnTo>
                  <a:pt x="134882" y="221683"/>
                </a:lnTo>
                <a:lnTo>
                  <a:pt x="138459" y="196040"/>
                </a:lnTo>
                <a:lnTo>
                  <a:pt x="135416" y="170848"/>
                </a:lnTo>
                <a:lnTo>
                  <a:pt x="126217" y="151677"/>
                </a:lnTo>
                <a:lnTo>
                  <a:pt x="110756" y="139477"/>
                </a:lnTo>
                <a:lnTo>
                  <a:pt x="88929" y="135200"/>
                </a:lnTo>
                <a:lnTo>
                  <a:pt x="152296" y="135200"/>
                </a:lnTo>
                <a:lnTo>
                  <a:pt x="165369" y="158302"/>
                </a:lnTo>
                <a:lnTo>
                  <a:pt x="170728" y="196040"/>
                </a:lnTo>
                <a:lnTo>
                  <a:pt x="164431" y="232504"/>
                </a:lnTo>
                <a:lnTo>
                  <a:pt x="148562" y="258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3106859" y="6731939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3345129" y="6427942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4218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3360138" y="6440013"/>
            <a:ext cx="0" cy="168275"/>
          </a:xfrm>
          <a:custGeom>
            <a:avLst/>
            <a:gdLst/>
            <a:ahLst/>
            <a:cxnLst/>
            <a:rect l="l" t="t" r="r" b="b"/>
            <a:pathLst>
              <a:path w="0" h="168275">
                <a:moveTo>
                  <a:pt x="0" y="0"/>
                </a:moveTo>
                <a:lnTo>
                  <a:pt x="0" y="167713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3345129" y="6620432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4218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3484338" y="6440320"/>
            <a:ext cx="0" cy="168275"/>
          </a:xfrm>
          <a:custGeom>
            <a:avLst/>
            <a:gdLst/>
            <a:ahLst/>
            <a:cxnLst/>
            <a:rect l="l" t="t" r="r" b="b"/>
            <a:pathLst>
              <a:path w="0" h="168275">
                <a:moveTo>
                  <a:pt x="0" y="0"/>
                </a:moveTo>
                <a:lnTo>
                  <a:pt x="0" y="167873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3575143" y="6381567"/>
            <a:ext cx="0" cy="135255"/>
          </a:xfrm>
          <a:custGeom>
            <a:avLst/>
            <a:gdLst/>
            <a:ahLst/>
            <a:cxnLst/>
            <a:rect l="l" t="t" r="r" b="b"/>
            <a:pathLst>
              <a:path w="0" h="135254">
                <a:moveTo>
                  <a:pt x="0" y="0"/>
                </a:moveTo>
                <a:lnTo>
                  <a:pt x="0" y="134678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3559759" y="6528951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 h="0">
                <a:moveTo>
                  <a:pt x="0" y="0"/>
                </a:moveTo>
                <a:lnTo>
                  <a:pt x="8630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3575143" y="6541657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5">
                <a:moveTo>
                  <a:pt x="0" y="0"/>
                </a:moveTo>
                <a:lnTo>
                  <a:pt x="0" y="176607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3689213" y="6381733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20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20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4018663" y="6382109"/>
            <a:ext cx="290830" cy="336550"/>
          </a:xfrm>
          <a:custGeom>
            <a:avLst/>
            <a:gdLst/>
            <a:ahLst/>
            <a:cxnLst/>
            <a:rect l="l" t="t" r="r" b="b"/>
            <a:pathLst>
              <a:path w="290829" h="336550">
                <a:moveTo>
                  <a:pt x="225136" y="318847"/>
                </a:moveTo>
                <a:lnTo>
                  <a:pt x="196244" y="318847"/>
                </a:lnTo>
                <a:lnTo>
                  <a:pt x="196244" y="155104"/>
                </a:lnTo>
                <a:lnTo>
                  <a:pt x="150466" y="155104"/>
                </a:lnTo>
                <a:lnTo>
                  <a:pt x="150466" y="128064"/>
                </a:lnTo>
                <a:lnTo>
                  <a:pt x="196244" y="128064"/>
                </a:lnTo>
                <a:lnTo>
                  <a:pt x="196244" y="7886"/>
                </a:lnTo>
                <a:lnTo>
                  <a:pt x="225136" y="7886"/>
                </a:lnTo>
                <a:lnTo>
                  <a:pt x="225136" y="318847"/>
                </a:lnTo>
                <a:close/>
              </a:path>
              <a:path w="290829" h="336550">
                <a:moveTo>
                  <a:pt x="160222" y="67224"/>
                </a:moveTo>
                <a:lnTo>
                  <a:pt x="6378" y="67224"/>
                </a:lnTo>
                <a:lnTo>
                  <a:pt x="6378" y="42437"/>
                </a:lnTo>
                <a:lnTo>
                  <a:pt x="160222" y="42437"/>
                </a:lnTo>
                <a:lnTo>
                  <a:pt x="160222" y="67224"/>
                </a:lnTo>
                <a:close/>
              </a:path>
              <a:path w="290829" h="336550">
                <a:moveTo>
                  <a:pt x="3001" y="253500"/>
                </a:moveTo>
                <a:lnTo>
                  <a:pt x="0" y="227962"/>
                </a:lnTo>
                <a:lnTo>
                  <a:pt x="24852" y="227804"/>
                </a:lnTo>
                <a:lnTo>
                  <a:pt x="34145" y="227586"/>
                </a:lnTo>
                <a:lnTo>
                  <a:pt x="34145" y="67224"/>
                </a:lnTo>
                <a:lnTo>
                  <a:pt x="62287" y="67224"/>
                </a:lnTo>
                <a:lnTo>
                  <a:pt x="62287" y="226835"/>
                </a:lnTo>
                <a:lnTo>
                  <a:pt x="168320" y="226835"/>
                </a:lnTo>
                <a:lnTo>
                  <a:pt x="169602" y="242233"/>
                </a:lnTo>
                <a:lnTo>
                  <a:pt x="127741" y="248113"/>
                </a:lnTo>
                <a:lnTo>
                  <a:pt x="83206" y="251528"/>
                </a:lnTo>
                <a:lnTo>
                  <a:pt x="40219" y="253113"/>
                </a:lnTo>
                <a:lnTo>
                  <a:pt x="3001" y="253500"/>
                </a:lnTo>
                <a:close/>
              </a:path>
              <a:path w="290829" h="336550">
                <a:moveTo>
                  <a:pt x="168320" y="226835"/>
                </a:moveTo>
                <a:lnTo>
                  <a:pt x="62287" y="226835"/>
                </a:lnTo>
                <a:lnTo>
                  <a:pt x="83159" y="226225"/>
                </a:lnTo>
                <a:lnTo>
                  <a:pt x="104313" y="225333"/>
                </a:lnTo>
                <a:lnTo>
                  <a:pt x="104313" y="67224"/>
                </a:lnTo>
                <a:lnTo>
                  <a:pt x="132455" y="67224"/>
                </a:lnTo>
                <a:lnTo>
                  <a:pt x="132455" y="223455"/>
                </a:lnTo>
                <a:lnTo>
                  <a:pt x="168039" y="223455"/>
                </a:lnTo>
                <a:lnTo>
                  <a:pt x="168320" y="226835"/>
                </a:lnTo>
                <a:close/>
              </a:path>
              <a:path w="290829" h="336550">
                <a:moveTo>
                  <a:pt x="168039" y="223455"/>
                </a:moveTo>
                <a:lnTo>
                  <a:pt x="132455" y="223455"/>
                </a:lnTo>
                <a:lnTo>
                  <a:pt x="150513" y="221718"/>
                </a:lnTo>
                <a:lnTo>
                  <a:pt x="159313" y="220762"/>
                </a:lnTo>
                <a:lnTo>
                  <a:pt x="167726" y="219700"/>
                </a:lnTo>
                <a:lnTo>
                  <a:pt x="168039" y="223455"/>
                </a:lnTo>
                <a:close/>
              </a:path>
              <a:path w="290829" h="336550">
                <a:moveTo>
                  <a:pt x="290801" y="336498"/>
                </a:moveTo>
                <a:lnTo>
                  <a:pt x="261158" y="336498"/>
                </a:lnTo>
                <a:lnTo>
                  <a:pt x="261158" y="0"/>
                </a:lnTo>
                <a:lnTo>
                  <a:pt x="290801" y="0"/>
                </a:lnTo>
                <a:lnTo>
                  <a:pt x="290801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4379632" y="6381733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20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20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4712459" y="6382109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89" h="336550">
                <a:moveTo>
                  <a:pt x="199245" y="59713"/>
                </a:moveTo>
                <a:lnTo>
                  <a:pt x="11256" y="59713"/>
                </a:lnTo>
                <a:lnTo>
                  <a:pt x="11256" y="34175"/>
                </a:lnTo>
                <a:lnTo>
                  <a:pt x="199245" y="34175"/>
                </a:lnTo>
                <a:lnTo>
                  <a:pt x="199245" y="59713"/>
                </a:lnTo>
                <a:close/>
              </a:path>
              <a:path w="275589" h="336550">
                <a:moveTo>
                  <a:pt x="18010" y="271902"/>
                </a:moveTo>
                <a:lnTo>
                  <a:pt x="0" y="247115"/>
                </a:lnTo>
                <a:lnTo>
                  <a:pt x="34374" y="223045"/>
                </a:lnTo>
                <a:lnTo>
                  <a:pt x="62803" y="188059"/>
                </a:lnTo>
                <a:lnTo>
                  <a:pt x="82157" y="146455"/>
                </a:lnTo>
                <a:lnTo>
                  <a:pt x="89304" y="102526"/>
                </a:lnTo>
                <a:lnTo>
                  <a:pt x="89304" y="59713"/>
                </a:lnTo>
                <a:lnTo>
                  <a:pt x="120072" y="59713"/>
                </a:lnTo>
                <a:lnTo>
                  <a:pt x="120072" y="102526"/>
                </a:lnTo>
                <a:lnTo>
                  <a:pt x="127178" y="144952"/>
                </a:lnTo>
                <a:lnTo>
                  <a:pt x="134958" y="160737"/>
                </a:lnTo>
                <a:lnTo>
                  <a:pt x="104688" y="160737"/>
                </a:lnTo>
                <a:lnTo>
                  <a:pt x="90037" y="196116"/>
                </a:lnTo>
                <a:lnTo>
                  <a:pt x="69933" y="227446"/>
                </a:lnTo>
                <a:lnTo>
                  <a:pt x="45537" y="253212"/>
                </a:lnTo>
                <a:lnTo>
                  <a:pt x="18010" y="271902"/>
                </a:lnTo>
                <a:close/>
              </a:path>
              <a:path w="275589" h="336550">
                <a:moveTo>
                  <a:pt x="192867" y="263640"/>
                </a:moveTo>
                <a:lnTo>
                  <a:pt x="164895" y="246452"/>
                </a:lnTo>
                <a:lnTo>
                  <a:pt x="140194" y="222751"/>
                </a:lnTo>
                <a:lnTo>
                  <a:pt x="119785" y="193769"/>
                </a:lnTo>
                <a:lnTo>
                  <a:pt x="104688" y="160737"/>
                </a:lnTo>
                <a:lnTo>
                  <a:pt x="134958" y="160737"/>
                </a:lnTo>
                <a:lnTo>
                  <a:pt x="146526" y="184210"/>
                </a:lnTo>
                <a:lnTo>
                  <a:pt x="175161" y="216707"/>
                </a:lnTo>
                <a:lnTo>
                  <a:pt x="210127" y="238853"/>
                </a:lnTo>
                <a:lnTo>
                  <a:pt x="192867" y="263640"/>
                </a:lnTo>
                <a:close/>
              </a:path>
              <a:path w="275589" h="336550">
                <a:moveTo>
                  <a:pt x="275417" y="336498"/>
                </a:moveTo>
                <a:lnTo>
                  <a:pt x="244648" y="336498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836025" y="1419317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2298294" y="1419317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07576" y="2283061"/>
            <a:ext cx="8184806" cy="50699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632561" y="241540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650009" y="243001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632561" y="253737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650009" y="2551990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839687" y="2400771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058820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269698" y="2395513"/>
            <a:ext cx="170815" cy="285750"/>
          </a:xfrm>
          <a:custGeom>
            <a:avLst/>
            <a:gdLst/>
            <a:ahLst/>
            <a:cxnLst/>
            <a:rect l="l" t="t" r="r" b="b"/>
            <a:pathLst>
              <a:path w="170815" h="285750">
                <a:moveTo>
                  <a:pt x="91930" y="285422"/>
                </a:moveTo>
                <a:lnTo>
                  <a:pt x="55246" y="276902"/>
                </a:lnTo>
                <a:lnTo>
                  <a:pt x="26125" y="251340"/>
                </a:lnTo>
                <a:lnTo>
                  <a:pt x="6924" y="208738"/>
                </a:lnTo>
                <a:lnTo>
                  <a:pt x="0" y="149095"/>
                </a:lnTo>
                <a:lnTo>
                  <a:pt x="8395" y="80327"/>
                </a:lnTo>
                <a:lnTo>
                  <a:pt x="30862" y="34128"/>
                </a:lnTo>
                <a:lnTo>
                  <a:pt x="63319" y="8139"/>
                </a:lnTo>
                <a:lnTo>
                  <a:pt x="101686" y="0"/>
                </a:lnTo>
                <a:lnTo>
                  <a:pt x="121632" y="2130"/>
                </a:lnTo>
                <a:lnTo>
                  <a:pt x="138834" y="8027"/>
                </a:lnTo>
                <a:lnTo>
                  <a:pt x="153503" y="16952"/>
                </a:lnTo>
                <a:lnTo>
                  <a:pt x="165850" y="28166"/>
                </a:lnTo>
                <a:lnTo>
                  <a:pt x="165521" y="28542"/>
                </a:lnTo>
                <a:lnTo>
                  <a:pt x="102812" y="28542"/>
                </a:lnTo>
                <a:lnTo>
                  <a:pt x="76112" y="34398"/>
                </a:lnTo>
                <a:lnTo>
                  <a:pt x="53845" y="53704"/>
                </a:lnTo>
                <a:lnTo>
                  <a:pt x="38331" y="89065"/>
                </a:lnTo>
                <a:lnTo>
                  <a:pt x="31894" y="143086"/>
                </a:lnTo>
                <a:lnTo>
                  <a:pt x="61505" y="143086"/>
                </a:lnTo>
                <a:lnTo>
                  <a:pt x="61068" y="143274"/>
                </a:lnTo>
                <a:lnTo>
                  <a:pt x="46610" y="154212"/>
                </a:lnTo>
                <a:lnTo>
                  <a:pt x="32644" y="170502"/>
                </a:lnTo>
                <a:lnTo>
                  <a:pt x="38795" y="208374"/>
                </a:lnTo>
                <a:lnTo>
                  <a:pt x="50890" y="236036"/>
                </a:lnTo>
                <a:lnTo>
                  <a:pt x="68684" y="252995"/>
                </a:lnTo>
                <a:lnTo>
                  <a:pt x="91930" y="258758"/>
                </a:lnTo>
                <a:lnTo>
                  <a:pt x="148562" y="258758"/>
                </a:lnTo>
                <a:lnTo>
                  <a:pt x="147370" y="260729"/>
                </a:lnTo>
                <a:lnTo>
                  <a:pt x="122289" y="278955"/>
                </a:lnTo>
                <a:lnTo>
                  <a:pt x="91930" y="285422"/>
                </a:lnTo>
                <a:close/>
              </a:path>
              <a:path w="170815" h="285750">
                <a:moveTo>
                  <a:pt x="147089" y="49573"/>
                </a:moveTo>
                <a:lnTo>
                  <a:pt x="137954" y="40741"/>
                </a:lnTo>
                <a:lnTo>
                  <a:pt x="127202" y="34128"/>
                </a:lnTo>
                <a:lnTo>
                  <a:pt x="115323" y="29979"/>
                </a:lnTo>
                <a:lnTo>
                  <a:pt x="102812" y="28542"/>
                </a:lnTo>
                <a:lnTo>
                  <a:pt x="165521" y="28542"/>
                </a:lnTo>
                <a:lnTo>
                  <a:pt x="147089" y="49573"/>
                </a:lnTo>
                <a:close/>
              </a:path>
              <a:path w="170815" h="285750">
                <a:moveTo>
                  <a:pt x="61505" y="143086"/>
                </a:moveTo>
                <a:lnTo>
                  <a:pt x="31894" y="143086"/>
                </a:lnTo>
                <a:lnTo>
                  <a:pt x="45748" y="129150"/>
                </a:lnTo>
                <a:lnTo>
                  <a:pt x="61396" y="118628"/>
                </a:lnTo>
                <a:lnTo>
                  <a:pt x="77959" y="111980"/>
                </a:lnTo>
                <a:lnTo>
                  <a:pt x="94557" y="109662"/>
                </a:lnTo>
                <a:lnTo>
                  <a:pt x="126088" y="115078"/>
                </a:lnTo>
                <a:lnTo>
                  <a:pt x="150091" y="131303"/>
                </a:lnTo>
                <a:lnTo>
                  <a:pt x="152296" y="135200"/>
                </a:lnTo>
                <a:lnTo>
                  <a:pt x="88929" y="135200"/>
                </a:lnTo>
                <a:lnTo>
                  <a:pt x="75385" y="137124"/>
                </a:lnTo>
                <a:lnTo>
                  <a:pt x="61505" y="143086"/>
                </a:lnTo>
                <a:close/>
              </a:path>
              <a:path w="170815" h="285750">
                <a:moveTo>
                  <a:pt x="148562" y="258758"/>
                </a:moveTo>
                <a:lnTo>
                  <a:pt x="91930" y="258758"/>
                </a:lnTo>
                <a:lnTo>
                  <a:pt x="110281" y="254239"/>
                </a:lnTo>
                <a:lnTo>
                  <a:pt x="125044" y="241482"/>
                </a:lnTo>
                <a:lnTo>
                  <a:pt x="134882" y="221683"/>
                </a:lnTo>
                <a:lnTo>
                  <a:pt x="138459" y="196040"/>
                </a:lnTo>
                <a:lnTo>
                  <a:pt x="135416" y="170848"/>
                </a:lnTo>
                <a:lnTo>
                  <a:pt x="126217" y="151677"/>
                </a:lnTo>
                <a:lnTo>
                  <a:pt x="110756" y="139477"/>
                </a:lnTo>
                <a:lnTo>
                  <a:pt x="88929" y="135200"/>
                </a:lnTo>
                <a:lnTo>
                  <a:pt x="152296" y="135200"/>
                </a:lnTo>
                <a:lnTo>
                  <a:pt x="165369" y="158302"/>
                </a:lnTo>
                <a:lnTo>
                  <a:pt x="170728" y="196040"/>
                </a:lnTo>
                <a:lnTo>
                  <a:pt x="164431" y="232504"/>
                </a:lnTo>
                <a:lnTo>
                  <a:pt x="148562" y="258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475322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698208" y="2400771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29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29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878317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116587" y="2366971"/>
            <a:ext cx="299720" cy="337185"/>
          </a:xfrm>
          <a:custGeom>
            <a:avLst/>
            <a:gdLst/>
            <a:ahLst/>
            <a:cxnLst/>
            <a:rect l="l" t="t" r="r" b="b"/>
            <a:pathLst>
              <a:path w="299720" h="337185">
                <a:moveTo>
                  <a:pt x="26641" y="251622"/>
                </a:moveTo>
                <a:lnTo>
                  <a:pt x="0" y="251622"/>
                </a:lnTo>
                <a:lnTo>
                  <a:pt x="0" y="32673"/>
                </a:lnTo>
                <a:lnTo>
                  <a:pt x="30393" y="32673"/>
                </a:lnTo>
                <a:lnTo>
                  <a:pt x="30393" y="225709"/>
                </a:lnTo>
                <a:lnTo>
                  <a:pt x="185318" y="225709"/>
                </a:lnTo>
                <a:lnTo>
                  <a:pt x="186863" y="236224"/>
                </a:lnTo>
                <a:lnTo>
                  <a:pt x="144837" y="243542"/>
                </a:lnTo>
                <a:lnTo>
                  <a:pt x="104500" y="248289"/>
                </a:lnTo>
                <a:lnTo>
                  <a:pt x="65289" y="250853"/>
                </a:lnTo>
                <a:lnTo>
                  <a:pt x="26641" y="251622"/>
                </a:lnTo>
                <a:close/>
              </a:path>
              <a:path w="299720" h="337185">
                <a:moveTo>
                  <a:pt x="185318" y="225709"/>
                </a:moveTo>
                <a:lnTo>
                  <a:pt x="30393" y="225709"/>
                </a:lnTo>
                <a:lnTo>
                  <a:pt x="67025" y="224893"/>
                </a:lnTo>
                <a:lnTo>
                  <a:pt x="104500" y="222282"/>
                </a:lnTo>
                <a:lnTo>
                  <a:pt x="143102" y="217628"/>
                </a:lnTo>
                <a:lnTo>
                  <a:pt x="183111" y="210686"/>
                </a:lnTo>
                <a:lnTo>
                  <a:pt x="185318" y="225709"/>
                </a:lnTo>
                <a:close/>
              </a:path>
              <a:path w="299720" h="337185">
                <a:moveTo>
                  <a:pt x="245399" y="336873"/>
                </a:moveTo>
                <a:lnTo>
                  <a:pt x="214630" y="336873"/>
                </a:lnTo>
                <a:lnTo>
                  <a:pt x="214630" y="0"/>
                </a:lnTo>
                <a:lnTo>
                  <a:pt x="245399" y="0"/>
                </a:lnTo>
                <a:lnTo>
                  <a:pt x="245399" y="134449"/>
                </a:lnTo>
                <a:lnTo>
                  <a:pt x="299431" y="134449"/>
                </a:lnTo>
                <a:lnTo>
                  <a:pt x="299431" y="159986"/>
                </a:lnTo>
                <a:lnTo>
                  <a:pt x="245399" y="159986"/>
                </a:lnTo>
                <a:lnTo>
                  <a:pt x="245399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450540" y="2366971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5" h="337819">
                <a:moveTo>
                  <a:pt x="106939" y="183271"/>
                </a:moveTo>
                <a:lnTo>
                  <a:pt x="70865" y="177491"/>
                </a:lnTo>
                <a:lnTo>
                  <a:pt x="42353" y="161254"/>
                </a:lnTo>
                <a:lnTo>
                  <a:pt x="23621" y="136215"/>
                </a:lnTo>
                <a:lnTo>
                  <a:pt x="16885" y="104029"/>
                </a:lnTo>
                <a:lnTo>
                  <a:pt x="23621" y="71684"/>
                </a:lnTo>
                <a:lnTo>
                  <a:pt x="42353" y="46662"/>
                </a:lnTo>
                <a:lnTo>
                  <a:pt x="70865" y="30513"/>
                </a:lnTo>
                <a:lnTo>
                  <a:pt x="106939" y="24786"/>
                </a:lnTo>
                <a:lnTo>
                  <a:pt x="143172" y="30513"/>
                </a:lnTo>
                <a:lnTo>
                  <a:pt x="171666" y="46662"/>
                </a:lnTo>
                <a:lnTo>
                  <a:pt x="174954" y="51075"/>
                </a:lnTo>
                <a:lnTo>
                  <a:pt x="106939" y="51075"/>
                </a:lnTo>
                <a:lnTo>
                  <a:pt x="82837" y="54913"/>
                </a:lnTo>
                <a:lnTo>
                  <a:pt x="63835" y="65722"/>
                </a:lnTo>
                <a:lnTo>
                  <a:pt x="51376" y="82446"/>
                </a:lnTo>
                <a:lnTo>
                  <a:pt x="46903" y="104029"/>
                </a:lnTo>
                <a:lnTo>
                  <a:pt x="51376" y="125453"/>
                </a:lnTo>
                <a:lnTo>
                  <a:pt x="63835" y="142194"/>
                </a:lnTo>
                <a:lnTo>
                  <a:pt x="82837" y="153091"/>
                </a:lnTo>
                <a:lnTo>
                  <a:pt x="106939" y="156982"/>
                </a:lnTo>
                <a:lnTo>
                  <a:pt x="174847" y="156982"/>
                </a:lnTo>
                <a:lnTo>
                  <a:pt x="171666" y="161254"/>
                </a:lnTo>
                <a:lnTo>
                  <a:pt x="143172" y="177491"/>
                </a:lnTo>
                <a:lnTo>
                  <a:pt x="106939" y="183271"/>
                </a:lnTo>
                <a:close/>
              </a:path>
              <a:path w="272415" h="337819">
                <a:moveTo>
                  <a:pt x="174847" y="156982"/>
                </a:moveTo>
                <a:lnTo>
                  <a:pt x="106939" y="156982"/>
                </a:lnTo>
                <a:lnTo>
                  <a:pt x="131042" y="153091"/>
                </a:lnTo>
                <a:lnTo>
                  <a:pt x="150044" y="142194"/>
                </a:lnTo>
                <a:lnTo>
                  <a:pt x="162502" y="125453"/>
                </a:lnTo>
                <a:lnTo>
                  <a:pt x="166976" y="104029"/>
                </a:lnTo>
                <a:lnTo>
                  <a:pt x="162502" y="82446"/>
                </a:lnTo>
                <a:lnTo>
                  <a:pt x="150044" y="65722"/>
                </a:lnTo>
                <a:lnTo>
                  <a:pt x="131042" y="54913"/>
                </a:lnTo>
                <a:lnTo>
                  <a:pt x="106939" y="51075"/>
                </a:lnTo>
                <a:lnTo>
                  <a:pt x="174954" y="51075"/>
                </a:lnTo>
                <a:lnTo>
                  <a:pt x="190310" y="71684"/>
                </a:lnTo>
                <a:lnTo>
                  <a:pt x="196994" y="104029"/>
                </a:lnTo>
                <a:lnTo>
                  <a:pt x="190310" y="136215"/>
                </a:lnTo>
                <a:lnTo>
                  <a:pt x="174847" y="156982"/>
                </a:lnTo>
                <a:close/>
              </a:path>
              <a:path w="272415" h="337819">
                <a:moveTo>
                  <a:pt x="272040" y="337624"/>
                </a:moveTo>
                <a:lnTo>
                  <a:pt x="241271" y="337624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624"/>
                </a:lnTo>
                <a:close/>
              </a:path>
              <a:path w="272415" h="337819">
                <a:moveTo>
                  <a:pt x="3752" y="263640"/>
                </a:moveTo>
                <a:lnTo>
                  <a:pt x="0" y="237726"/>
                </a:lnTo>
                <a:lnTo>
                  <a:pt x="49700" y="237492"/>
                </a:lnTo>
                <a:lnTo>
                  <a:pt x="104923" y="236130"/>
                </a:lnTo>
                <a:lnTo>
                  <a:pt x="162467" y="232656"/>
                </a:lnTo>
                <a:lnTo>
                  <a:pt x="219133" y="226084"/>
                </a:lnTo>
                <a:lnTo>
                  <a:pt x="221759" y="248993"/>
                </a:lnTo>
                <a:lnTo>
                  <a:pt x="164267" y="257302"/>
                </a:lnTo>
                <a:lnTo>
                  <a:pt x="107127" y="261668"/>
                </a:lnTo>
                <a:lnTo>
                  <a:pt x="52801" y="263358"/>
                </a:lnTo>
                <a:lnTo>
                  <a:pt x="3752" y="263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793122" y="2366971"/>
            <a:ext cx="286385" cy="337185"/>
          </a:xfrm>
          <a:custGeom>
            <a:avLst/>
            <a:gdLst/>
            <a:ahLst/>
            <a:cxnLst/>
            <a:rect l="l" t="t" r="r" b="b"/>
            <a:pathLst>
              <a:path w="286384" h="337185">
                <a:moveTo>
                  <a:pt x="224011" y="191158"/>
                </a:moveTo>
                <a:lnTo>
                  <a:pt x="194743" y="191158"/>
                </a:lnTo>
                <a:lnTo>
                  <a:pt x="194743" y="138955"/>
                </a:lnTo>
                <a:lnTo>
                  <a:pt x="148215" y="138955"/>
                </a:lnTo>
                <a:lnTo>
                  <a:pt x="148215" y="114169"/>
                </a:lnTo>
                <a:lnTo>
                  <a:pt x="194743" y="114169"/>
                </a:lnTo>
                <a:lnTo>
                  <a:pt x="194743" y="7511"/>
                </a:lnTo>
                <a:lnTo>
                  <a:pt x="224011" y="7511"/>
                </a:lnTo>
                <a:lnTo>
                  <a:pt x="224011" y="191158"/>
                </a:lnTo>
                <a:close/>
              </a:path>
              <a:path w="286384" h="337185">
                <a:moveTo>
                  <a:pt x="97559" y="57835"/>
                </a:moveTo>
                <a:lnTo>
                  <a:pt x="67165" y="57835"/>
                </a:lnTo>
                <a:lnTo>
                  <a:pt x="67165" y="8637"/>
                </a:lnTo>
                <a:lnTo>
                  <a:pt x="97559" y="8637"/>
                </a:lnTo>
                <a:lnTo>
                  <a:pt x="97559" y="57835"/>
                </a:lnTo>
                <a:close/>
              </a:path>
              <a:path w="286384" h="337185">
                <a:moveTo>
                  <a:pt x="165850" y="82622"/>
                </a:moveTo>
                <a:lnTo>
                  <a:pt x="0" y="82622"/>
                </a:lnTo>
                <a:lnTo>
                  <a:pt x="0" y="57835"/>
                </a:lnTo>
                <a:lnTo>
                  <a:pt x="165850" y="57835"/>
                </a:lnTo>
                <a:lnTo>
                  <a:pt x="165850" y="82622"/>
                </a:lnTo>
                <a:close/>
              </a:path>
              <a:path w="286384" h="337185">
                <a:moveTo>
                  <a:pt x="82550" y="261387"/>
                </a:moveTo>
                <a:lnTo>
                  <a:pt x="54273" y="255683"/>
                </a:lnTo>
                <a:lnTo>
                  <a:pt x="31941" y="239698"/>
                </a:lnTo>
                <a:lnTo>
                  <a:pt x="17278" y="215123"/>
                </a:lnTo>
                <a:lnTo>
                  <a:pt x="12007" y="183646"/>
                </a:lnTo>
                <a:lnTo>
                  <a:pt x="17278" y="151953"/>
                </a:lnTo>
                <a:lnTo>
                  <a:pt x="31941" y="127266"/>
                </a:lnTo>
                <a:lnTo>
                  <a:pt x="54273" y="111240"/>
                </a:lnTo>
                <a:lnTo>
                  <a:pt x="82550" y="105531"/>
                </a:lnTo>
                <a:lnTo>
                  <a:pt x="110610" y="111240"/>
                </a:lnTo>
                <a:lnTo>
                  <a:pt x="132830" y="127266"/>
                </a:lnTo>
                <a:lnTo>
                  <a:pt x="135527" y="131820"/>
                </a:lnTo>
                <a:lnTo>
                  <a:pt x="82550" y="131820"/>
                </a:lnTo>
                <a:lnTo>
                  <a:pt x="64984" y="135640"/>
                </a:lnTo>
                <a:lnTo>
                  <a:pt x="51218" y="146326"/>
                </a:lnTo>
                <a:lnTo>
                  <a:pt x="42236" y="162715"/>
                </a:lnTo>
                <a:lnTo>
                  <a:pt x="39023" y="183646"/>
                </a:lnTo>
                <a:lnTo>
                  <a:pt x="42236" y="204361"/>
                </a:lnTo>
                <a:lnTo>
                  <a:pt x="51218" y="220639"/>
                </a:lnTo>
                <a:lnTo>
                  <a:pt x="64984" y="231283"/>
                </a:lnTo>
                <a:lnTo>
                  <a:pt x="82550" y="235098"/>
                </a:lnTo>
                <a:lnTo>
                  <a:pt x="136615" y="235098"/>
                </a:lnTo>
                <a:lnTo>
                  <a:pt x="122277" y="249087"/>
                </a:lnTo>
                <a:lnTo>
                  <a:pt x="103873" y="258194"/>
                </a:lnTo>
                <a:lnTo>
                  <a:pt x="82550" y="261387"/>
                </a:lnTo>
                <a:close/>
              </a:path>
              <a:path w="286384" h="337185">
                <a:moveTo>
                  <a:pt x="136615" y="235098"/>
                </a:moveTo>
                <a:lnTo>
                  <a:pt x="82550" y="235098"/>
                </a:lnTo>
                <a:lnTo>
                  <a:pt x="99740" y="231283"/>
                </a:lnTo>
                <a:lnTo>
                  <a:pt x="113412" y="220639"/>
                </a:lnTo>
                <a:lnTo>
                  <a:pt x="122441" y="204361"/>
                </a:lnTo>
                <a:lnTo>
                  <a:pt x="125701" y="183646"/>
                </a:lnTo>
                <a:lnTo>
                  <a:pt x="122441" y="162715"/>
                </a:lnTo>
                <a:lnTo>
                  <a:pt x="113412" y="146326"/>
                </a:lnTo>
                <a:lnTo>
                  <a:pt x="99740" y="135640"/>
                </a:lnTo>
                <a:lnTo>
                  <a:pt x="82550" y="131820"/>
                </a:lnTo>
                <a:lnTo>
                  <a:pt x="135527" y="131820"/>
                </a:lnTo>
                <a:lnTo>
                  <a:pt x="147452" y="151953"/>
                </a:lnTo>
                <a:lnTo>
                  <a:pt x="152717" y="183646"/>
                </a:lnTo>
                <a:lnTo>
                  <a:pt x="152717" y="188529"/>
                </a:lnTo>
                <a:lnTo>
                  <a:pt x="152342" y="191158"/>
                </a:lnTo>
                <a:lnTo>
                  <a:pt x="224011" y="191158"/>
                </a:lnTo>
                <a:lnTo>
                  <a:pt x="224011" y="215944"/>
                </a:lnTo>
                <a:lnTo>
                  <a:pt x="147089" y="215944"/>
                </a:lnTo>
                <a:lnTo>
                  <a:pt x="136952" y="234769"/>
                </a:lnTo>
                <a:lnTo>
                  <a:pt x="136615" y="235098"/>
                </a:lnTo>
                <a:close/>
              </a:path>
              <a:path w="286384" h="337185">
                <a:moveTo>
                  <a:pt x="224011" y="320349"/>
                </a:moveTo>
                <a:lnTo>
                  <a:pt x="194743" y="320349"/>
                </a:lnTo>
                <a:lnTo>
                  <a:pt x="194743" y="215944"/>
                </a:lnTo>
                <a:lnTo>
                  <a:pt x="224011" y="215944"/>
                </a:lnTo>
                <a:lnTo>
                  <a:pt x="224011" y="320349"/>
                </a:lnTo>
                <a:close/>
              </a:path>
              <a:path w="286384" h="337185">
                <a:moveTo>
                  <a:pt x="286298" y="336873"/>
                </a:moveTo>
                <a:lnTo>
                  <a:pt x="257031" y="336873"/>
                </a:lnTo>
                <a:lnTo>
                  <a:pt x="257031" y="0"/>
                </a:lnTo>
                <a:lnTo>
                  <a:pt x="286298" y="0"/>
                </a:lnTo>
                <a:lnTo>
                  <a:pt x="28629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153341" y="2367346"/>
            <a:ext cx="269875" cy="336550"/>
          </a:xfrm>
          <a:custGeom>
            <a:avLst/>
            <a:gdLst/>
            <a:ahLst/>
            <a:cxnLst/>
            <a:rect l="l" t="t" r="r" b="b"/>
            <a:pathLst>
              <a:path w="269875" h="336550">
                <a:moveTo>
                  <a:pt x="21387" y="186275"/>
                </a:moveTo>
                <a:lnTo>
                  <a:pt x="0" y="186275"/>
                </a:lnTo>
                <a:lnTo>
                  <a:pt x="0" y="24411"/>
                </a:lnTo>
                <a:lnTo>
                  <a:pt x="129828" y="24411"/>
                </a:lnTo>
                <a:lnTo>
                  <a:pt x="129828" y="49197"/>
                </a:lnTo>
                <a:lnTo>
                  <a:pt x="29643" y="49197"/>
                </a:lnTo>
                <a:lnTo>
                  <a:pt x="29643" y="91635"/>
                </a:lnTo>
                <a:lnTo>
                  <a:pt x="126076" y="91635"/>
                </a:lnTo>
                <a:lnTo>
                  <a:pt x="126076" y="115295"/>
                </a:lnTo>
                <a:lnTo>
                  <a:pt x="29643" y="115295"/>
                </a:lnTo>
                <a:lnTo>
                  <a:pt x="29643" y="161113"/>
                </a:lnTo>
                <a:lnTo>
                  <a:pt x="144053" y="161113"/>
                </a:lnTo>
                <a:lnTo>
                  <a:pt x="145963" y="176886"/>
                </a:lnTo>
                <a:lnTo>
                  <a:pt x="117792" y="181681"/>
                </a:lnTo>
                <a:lnTo>
                  <a:pt x="89444" y="184538"/>
                </a:lnTo>
                <a:lnTo>
                  <a:pt x="58213" y="185917"/>
                </a:lnTo>
                <a:lnTo>
                  <a:pt x="21387" y="186275"/>
                </a:lnTo>
                <a:close/>
              </a:path>
              <a:path w="269875" h="336550">
                <a:moveTo>
                  <a:pt x="144053" y="161113"/>
                </a:moveTo>
                <a:lnTo>
                  <a:pt x="29643" y="161113"/>
                </a:lnTo>
                <a:lnTo>
                  <a:pt x="62651" y="160708"/>
                </a:lnTo>
                <a:lnTo>
                  <a:pt x="91086" y="159282"/>
                </a:lnTo>
                <a:lnTo>
                  <a:pt x="117129" y="156518"/>
                </a:lnTo>
                <a:lnTo>
                  <a:pt x="142961" y="152100"/>
                </a:lnTo>
                <a:lnTo>
                  <a:pt x="144053" y="161113"/>
                </a:lnTo>
                <a:close/>
              </a:path>
              <a:path w="269875" h="336550">
                <a:moveTo>
                  <a:pt x="269413" y="336498"/>
                </a:moveTo>
                <a:lnTo>
                  <a:pt x="238644" y="336498"/>
                </a:lnTo>
                <a:lnTo>
                  <a:pt x="238644" y="246364"/>
                </a:lnTo>
                <a:lnTo>
                  <a:pt x="43151" y="246364"/>
                </a:lnTo>
                <a:lnTo>
                  <a:pt x="43151" y="221578"/>
                </a:lnTo>
                <a:lnTo>
                  <a:pt x="269413" y="221578"/>
                </a:lnTo>
                <a:lnTo>
                  <a:pt x="269413" y="336498"/>
                </a:lnTo>
                <a:close/>
              </a:path>
              <a:path w="269875" h="336550">
                <a:moveTo>
                  <a:pt x="269413" y="87504"/>
                </a:moveTo>
                <a:lnTo>
                  <a:pt x="239770" y="87504"/>
                </a:lnTo>
                <a:lnTo>
                  <a:pt x="239770" y="0"/>
                </a:lnTo>
                <a:lnTo>
                  <a:pt x="269413" y="0"/>
                </a:lnTo>
                <a:lnTo>
                  <a:pt x="269413" y="87504"/>
                </a:lnTo>
                <a:close/>
              </a:path>
              <a:path w="269875" h="336550">
                <a:moveTo>
                  <a:pt x="194743" y="201673"/>
                </a:moveTo>
                <a:lnTo>
                  <a:pt x="165475" y="201673"/>
                </a:lnTo>
                <a:lnTo>
                  <a:pt x="165475" y="6008"/>
                </a:lnTo>
                <a:lnTo>
                  <a:pt x="194743" y="6008"/>
                </a:lnTo>
                <a:lnTo>
                  <a:pt x="194743" y="87504"/>
                </a:lnTo>
                <a:lnTo>
                  <a:pt x="269413" y="87504"/>
                </a:lnTo>
                <a:lnTo>
                  <a:pt x="269413" y="112666"/>
                </a:lnTo>
                <a:lnTo>
                  <a:pt x="194743" y="112666"/>
                </a:lnTo>
                <a:lnTo>
                  <a:pt x="194743" y="201673"/>
                </a:lnTo>
                <a:close/>
              </a:path>
              <a:path w="269875" h="336550">
                <a:moveTo>
                  <a:pt x="269413" y="203926"/>
                </a:moveTo>
                <a:lnTo>
                  <a:pt x="239770" y="203926"/>
                </a:lnTo>
                <a:lnTo>
                  <a:pt x="239770" y="112666"/>
                </a:lnTo>
                <a:lnTo>
                  <a:pt x="269413" y="112666"/>
                </a:lnTo>
                <a:lnTo>
                  <a:pt x="269413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468908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694795" y="2366971"/>
            <a:ext cx="276225" cy="337820"/>
          </a:xfrm>
          <a:custGeom>
            <a:avLst/>
            <a:gdLst/>
            <a:ahLst/>
            <a:cxnLst/>
            <a:rect l="l" t="t" r="r" b="b"/>
            <a:pathLst>
              <a:path w="276225" h="337819">
                <a:moveTo>
                  <a:pt x="275792" y="201673"/>
                </a:moveTo>
                <a:lnTo>
                  <a:pt x="245023" y="201673"/>
                </a:lnTo>
                <a:lnTo>
                  <a:pt x="245023" y="113042"/>
                </a:lnTo>
                <a:lnTo>
                  <a:pt x="179358" y="113042"/>
                </a:lnTo>
                <a:lnTo>
                  <a:pt x="179358" y="87880"/>
                </a:lnTo>
                <a:lnTo>
                  <a:pt x="245023" y="87880"/>
                </a:lnTo>
                <a:lnTo>
                  <a:pt x="245023" y="0"/>
                </a:lnTo>
                <a:lnTo>
                  <a:pt x="275792" y="0"/>
                </a:lnTo>
                <a:lnTo>
                  <a:pt x="275792" y="201673"/>
                </a:lnTo>
                <a:close/>
              </a:path>
              <a:path w="276225" h="337819">
                <a:moveTo>
                  <a:pt x="189490" y="48071"/>
                </a:moveTo>
                <a:lnTo>
                  <a:pt x="9755" y="48071"/>
                </a:lnTo>
                <a:lnTo>
                  <a:pt x="9755" y="22908"/>
                </a:lnTo>
                <a:lnTo>
                  <a:pt x="189490" y="22908"/>
                </a:lnTo>
                <a:lnTo>
                  <a:pt x="189490" y="48071"/>
                </a:lnTo>
                <a:close/>
              </a:path>
              <a:path w="276225" h="337819">
                <a:moveTo>
                  <a:pt x="16134" y="196415"/>
                </a:moveTo>
                <a:lnTo>
                  <a:pt x="0" y="172004"/>
                </a:lnTo>
                <a:lnTo>
                  <a:pt x="34304" y="154013"/>
                </a:lnTo>
                <a:lnTo>
                  <a:pt x="61115" y="128064"/>
                </a:lnTo>
                <a:lnTo>
                  <a:pt x="78569" y="96482"/>
                </a:lnTo>
                <a:lnTo>
                  <a:pt x="84801" y="61591"/>
                </a:lnTo>
                <a:lnTo>
                  <a:pt x="84801" y="48071"/>
                </a:lnTo>
                <a:lnTo>
                  <a:pt x="115570" y="48071"/>
                </a:lnTo>
                <a:lnTo>
                  <a:pt x="115570" y="61591"/>
                </a:lnTo>
                <a:lnTo>
                  <a:pt x="121491" y="93460"/>
                </a:lnTo>
                <a:lnTo>
                  <a:pt x="132215" y="112291"/>
                </a:lnTo>
                <a:lnTo>
                  <a:pt x="100561" y="112291"/>
                </a:lnTo>
                <a:lnTo>
                  <a:pt x="86894" y="139695"/>
                </a:lnTo>
                <a:lnTo>
                  <a:pt x="67775" y="163366"/>
                </a:lnTo>
                <a:lnTo>
                  <a:pt x="43942" y="182531"/>
                </a:lnTo>
                <a:lnTo>
                  <a:pt x="16134" y="196415"/>
                </a:lnTo>
                <a:close/>
              </a:path>
              <a:path w="276225" h="337819">
                <a:moveTo>
                  <a:pt x="181985" y="188529"/>
                </a:moveTo>
                <a:lnTo>
                  <a:pt x="155543" y="175824"/>
                </a:lnTo>
                <a:lnTo>
                  <a:pt x="132830" y="158437"/>
                </a:lnTo>
                <a:lnTo>
                  <a:pt x="114338" y="137036"/>
                </a:lnTo>
                <a:lnTo>
                  <a:pt x="100561" y="112291"/>
                </a:lnTo>
                <a:lnTo>
                  <a:pt x="132215" y="112291"/>
                </a:lnTo>
                <a:lnTo>
                  <a:pt x="138177" y="122759"/>
                </a:lnTo>
                <a:lnTo>
                  <a:pt x="164009" y="147200"/>
                </a:lnTo>
                <a:lnTo>
                  <a:pt x="197369" y="164493"/>
                </a:lnTo>
                <a:lnTo>
                  <a:pt x="181985" y="188529"/>
                </a:lnTo>
                <a:close/>
              </a:path>
              <a:path w="276225" h="337819">
                <a:moveTo>
                  <a:pt x="275792" y="337249"/>
                </a:moveTo>
                <a:lnTo>
                  <a:pt x="245023" y="337249"/>
                </a:lnTo>
                <a:lnTo>
                  <a:pt x="245023" y="244862"/>
                </a:lnTo>
                <a:lnTo>
                  <a:pt x="51030" y="244862"/>
                </a:lnTo>
                <a:lnTo>
                  <a:pt x="51030" y="220075"/>
                </a:lnTo>
                <a:lnTo>
                  <a:pt x="275792" y="220075"/>
                </a:lnTo>
                <a:lnTo>
                  <a:pt x="275792" y="3372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4055390" y="2367346"/>
            <a:ext cx="259715" cy="332105"/>
          </a:xfrm>
          <a:custGeom>
            <a:avLst/>
            <a:gdLst/>
            <a:ahLst/>
            <a:cxnLst/>
            <a:rect l="l" t="t" r="r" b="b"/>
            <a:pathLst>
              <a:path w="259715" h="332105">
                <a:moveTo>
                  <a:pt x="28142" y="177638"/>
                </a:moveTo>
                <a:lnTo>
                  <a:pt x="1125" y="177638"/>
                </a:lnTo>
                <a:lnTo>
                  <a:pt x="1125" y="83373"/>
                </a:lnTo>
                <a:lnTo>
                  <a:pt x="122699" y="83373"/>
                </a:lnTo>
                <a:lnTo>
                  <a:pt x="122699" y="40935"/>
                </a:lnTo>
                <a:lnTo>
                  <a:pt x="0" y="40935"/>
                </a:lnTo>
                <a:lnTo>
                  <a:pt x="0" y="16148"/>
                </a:lnTo>
                <a:lnTo>
                  <a:pt x="153092" y="16148"/>
                </a:lnTo>
                <a:lnTo>
                  <a:pt x="153092" y="107033"/>
                </a:lnTo>
                <a:lnTo>
                  <a:pt x="31143" y="107033"/>
                </a:lnTo>
                <a:lnTo>
                  <a:pt x="31143" y="152475"/>
                </a:lnTo>
                <a:lnTo>
                  <a:pt x="189421" y="152475"/>
                </a:lnTo>
                <a:lnTo>
                  <a:pt x="191366" y="166746"/>
                </a:lnTo>
                <a:lnTo>
                  <a:pt x="151351" y="172251"/>
                </a:lnTo>
                <a:lnTo>
                  <a:pt x="112427" y="175572"/>
                </a:lnTo>
                <a:lnTo>
                  <a:pt x="72166" y="177203"/>
                </a:lnTo>
                <a:lnTo>
                  <a:pt x="28142" y="177638"/>
                </a:lnTo>
                <a:close/>
              </a:path>
              <a:path w="259715" h="332105">
                <a:moveTo>
                  <a:pt x="189421" y="152475"/>
                </a:moveTo>
                <a:lnTo>
                  <a:pt x="31143" y="152475"/>
                </a:lnTo>
                <a:lnTo>
                  <a:pt x="73327" y="152047"/>
                </a:lnTo>
                <a:lnTo>
                  <a:pt x="111958" y="150457"/>
                </a:lnTo>
                <a:lnTo>
                  <a:pt x="149393" y="147247"/>
                </a:lnTo>
                <a:lnTo>
                  <a:pt x="187989" y="141960"/>
                </a:lnTo>
                <a:lnTo>
                  <a:pt x="189421" y="152475"/>
                </a:lnTo>
                <a:close/>
              </a:path>
              <a:path w="259715" h="332105">
                <a:moveTo>
                  <a:pt x="259657" y="331991"/>
                </a:moveTo>
                <a:lnTo>
                  <a:pt x="41650" y="331991"/>
                </a:lnTo>
                <a:lnTo>
                  <a:pt x="41650" y="201673"/>
                </a:lnTo>
                <a:lnTo>
                  <a:pt x="72043" y="201673"/>
                </a:lnTo>
                <a:lnTo>
                  <a:pt x="72043" y="241482"/>
                </a:lnTo>
                <a:lnTo>
                  <a:pt x="259657" y="241482"/>
                </a:lnTo>
                <a:lnTo>
                  <a:pt x="259657" y="265518"/>
                </a:lnTo>
                <a:lnTo>
                  <a:pt x="72043" y="265518"/>
                </a:lnTo>
                <a:lnTo>
                  <a:pt x="72043" y="306829"/>
                </a:lnTo>
                <a:lnTo>
                  <a:pt x="259657" y="306829"/>
                </a:lnTo>
                <a:lnTo>
                  <a:pt x="259657" y="331991"/>
                </a:lnTo>
                <a:close/>
              </a:path>
              <a:path w="259715" h="332105">
                <a:moveTo>
                  <a:pt x="259657" y="241482"/>
                </a:moveTo>
                <a:lnTo>
                  <a:pt x="229264" y="241482"/>
                </a:lnTo>
                <a:lnTo>
                  <a:pt x="229264" y="201673"/>
                </a:lnTo>
                <a:lnTo>
                  <a:pt x="259657" y="201673"/>
                </a:lnTo>
                <a:lnTo>
                  <a:pt x="259657" y="241482"/>
                </a:lnTo>
                <a:close/>
              </a:path>
              <a:path w="259715" h="332105">
                <a:moveTo>
                  <a:pt x="259657" y="306829"/>
                </a:moveTo>
                <a:lnTo>
                  <a:pt x="229264" y="306829"/>
                </a:lnTo>
                <a:lnTo>
                  <a:pt x="229264" y="265518"/>
                </a:lnTo>
                <a:lnTo>
                  <a:pt x="259657" y="265518"/>
                </a:lnTo>
                <a:lnTo>
                  <a:pt x="259657" y="306829"/>
                </a:lnTo>
                <a:close/>
              </a:path>
              <a:path w="259715" h="332105">
                <a:moveTo>
                  <a:pt x="259657" y="184773"/>
                </a:moveTo>
                <a:lnTo>
                  <a:pt x="228888" y="184773"/>
                </a:lnTo>
                <a:lnTo>
                  <a:pt x="228888" y="0"/>
                </a:lnTo>
                <a:lnTo>
                  <a:pt x="259657" y="0"/>
                </a:lnTo>
                <a:lnTo>
                  <a:pt x="259657" y="1847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4383714" y="2384998"/>
            <a:ext cx="306070" cy="314960"/>
          </a:xfrm>
          <a:custGeom>
            <a:avLst/>
            <a:gdLst/>
            <a:ahLst/>
            <a:cxnLst/>
            <a:rect l="l" t="t" r="r" b="b"/>
            <a:pathLst>
              <a:path w="306069" h="314960">
                <a:moveTo>
                  <a:pt x="267537" y="314340"/>
                </a:moveTo>
                <a:lnTo>
                  <a:pt x="37898" y="314340"/>
                </a:lnTo>
                <a:lnTo>
                  <a:pt x="37898" y="194538"/>
                </a:lnTo>
                <a:lnTo>
                  <a:pt x="267537" y="194538"/>
                </a:lnTo>
                <a:lnTo>
                  <a:pt x="267537" y="219324"/>
                </a:lnTo>
                <a:lnTo>
                  <a:pt x="67916" y="219324"/>
                </a:lnTo>
                <a:lnTo>
                  <a:pt x="67916" y="289553"/>
                </a:lnTo>
                <a:lnTo>
                  <a:pt x="267537" y="289553"/>
                </a:lnTo>
                <a:lnTo>
                  <a:pt x="267537" y="314340"/>
                </a:lnTo>
                <a:close/>
              </a:path>
              <a:path w="306069" h="314960">
                <a:moveTo>
                  <a:pt x="267537" y="289553"/>
                </a:moveTo>
                <a:lnTo>
                  <a:pt x="237144" y="289553"/>
                </a:lnTo>
                <a:lnTo>
                  <a:pt x="237144" y="219324"/>
                </a:lnTo>
                <a:lnTo>
                  <a:pt x="267537" y="219324"/>
                </a:lnTo>
                <a:lnTo>
                  <a:pt x="267537" y="289553"/>
                </a:lnTo>
                <a:close/>
              </a:path>
              <a:path w="306069" h="314960">
                <a:moveTo>
                  <a:pt x="257406" y="123933"/>
                </a:moveTo>
                <a:lnTo>
                  <a:pt x="226262" y="123933"/>
                </a:lnTo>
                <a:lnTo>
                  <a:pt x="231902" y="94393"/>
                </a:lnTo>
                <a:lnTo>
                  <a:pt x="234798" y="68445"/>
                </a:lnTo>
                <a:lnTo>
                  <a:pt x="235865" y="45454"/>
                </a:lnTo>
                <a:lnTo>
                  <a:pt x="236018" y="24786"/>
                </a:lnTo>
                <a:lnTo>
                  <a:pt x="39023" y="24786"/>
                </a:lnTo>
                <a:lnTo>
                  <a:pt x="39023" y="0"/>
                </a:lnTo>
                <a:lnTo>
                  <a:pt x="266411" y="0"/>
                </a:lnTo>
                <a:lnTo>
                  <a:pt x="266411" y="24786"/>
                </a:lnTo>
                <a:lnTo>
                  <a:pt x="266271" y="45454"/>
                </a:lnTo>
                <a:lnTo>
                  <a:pt x="265286" y="68445"/>
                </a:lnTo>
                <a:lnTo>
                  <a:pt x="262612" y="94393"/>
                </a:lnTo>
                <a:lnTo>
                  <a:pt x="257406" y="123933"/>
                </a:lnTo>
                <a:close/>
              </a:path>
              <a:path w="306069" h="314960">
                <a:moveTo>
                  <a:pt x="305810" y="148720"/>
                </a:moveTo>
                <a:lnTo>
                  <a:pt x="0" y="148720"/>
                </a:lnTo>
                <a:lnTo>
                  <a:pt x="0" y="123933"/>
                </a:lnTo>
                <a:lnTo>
                  <a:pt x="305810" y="123933"/>
                </a:lnTo>
                <a:lnTo>
                  <a:pt x="305810" y="148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849233" y="1419825"/>
            <a:ext cx="408940" cy="459740"/>
          </a:xfrm>
          <a:custGeom>
            <a:avLst/>
            <a:gdLst/>
            <a:ahLst/>
            <a:cxnLst/>
            <a:rect l="l" t="t" r="r" b="b"/>
            <a:pathLst>
              <a:path w="408939" h="459739">
                <a:moveTo>
                  <a:pt x="38099" y="344716"/>
                </a:moveTo>
                <a:lnTo>
                  <a:pt x="0" y="344716"/>
                </a:lnTo>
                <a:lnTo>
                  <a:pt x="0" y="44741"/>
                </a:lnTo>
                <a:lnTo>
                  <a:pt x="52322" y="44741"/>
                </a:lnTo>
                <a:lnTo>
                  <a:pt x="52322" y="300991"/>
                </a:lnTo>
                <a:lnTo>
                  <a:pt x="252726" y="300991"/>
                </a:lnTo>
                <a:lnTo>
                  <a:pt x="256025" y="324379"/>
                </a:lnTo>
                <a:lnTo>
                  <a:pt x="198900" y="333991"/>
                </a:lnTo>
                <a:lnTo>
                  <a:pt x="143823" y="340267"/>
                </a:lnTo>
                <a:lnTo>
                  <a:pt x="90366" y="343683"/>
                </a:lnTo>
                <a:lnTo>
                  <a:pt x="38099" y="344716"/>
                </a:lnTo>
                <a:close/>
              </a:path>
              <a:path w="408939" h="459739">
                <a:moveTo>
                  <a:pt x="252726" y="300991"/>
                </a:moveTo>
                <a:lnTo>
                  <a:pt x="52322" y="300991"/>
                </a:lnTo>
                <a:lnTo>
                  <a:pt x="99557" y="299680"/>
                </a:lnTo>
                <a:lnTo>
                  <a:pt x="148268" y="296224"/>
                </a:lnTo>
                <a:lnTo>
                  <a:pt x="198408" y="290195"/>
                </a:lnTo>
                <a:lnTo>
                  <a:pt x="249929" y="281162"/>
                </a:lnTo>
                <a:lnTo>
                  <a:pt x="252726" y="300991"/>
                </a:lnTo>
                <a:close/>
              </a:path>
              <a:path w="408939" h="459739">
                <a:moveTo>
                  <a:pt x="339335" y="459113"/>
                </a:moveTo>
                <a:lnTo>
                  <a:pt x="287012" y="459113"/>
                </a:lnTo>
                <a:lnTo>
                  <a:pt x="287012" y="0"/>
                </a:lnTo>
                <a:lnTo>
                  <a:pt x="339335" y="0"/>
                </a:lnTo>
                <a:lnTo>
                  <a:pt x="339335" y="178967"/>
                </a:lnTo>
                <a:lnTo>
                  <a:pt x="408929" y="178967"/>
                </a:lnTo>
                <a:lnTo>
                  <a:pt x="408929" y="222184"/>
                </a:lnTo>
                <a:lnTo>
                  <a:pt x="339335" y="222184"/>
                </a:lnTo>
                <a:lnTo>
                  <a:pt x="339335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302866" y="1419317"/>
            <a:ext cx="375920" cy="460375"/>
          </a:xfrm>
          <a:custGeom>
            <a:avLst/>
            <a:gdLst/>
            <a:ahLst/>
            <a:cxnLst/>
            <a:rect l="l" t="t" r="r" b="b"/>
            <a:pathLst>
              <a:path w="375919" h="460375">
                <a:moveTo>
                  <a:pt x="145792" y="253198"/>
                </a:moveTo>
                <a:lnTo>
                  <a:pt x="96128" y="245111"/>
                </a:lnTo>
                <a:lnTo>
                  <a:pt x="56704" y="222438"/>
                </a:lnTo>
                <a:lnTo>
                  <a:pt x="30709" y="187563"/>
                </a:lnTo>
                <a:lnTo>
                  <a:pt x="21335" y="142869"/>
                </a:lnTo>
                <a:lnTo>
                  <a:pt x="30709" y="98174"/>
                </a:lnTo>
                <a:lnTo>
                  <a:pt x="56704" y="63299"/>
                </a:lnTo>
                <a:lnTo>
                  <a:pt x="96128" y="40626"/>
                </a:lnTo>
                <a:lnTo>
                  <a:pt x="145792" y="32539"/>
                </a:lnTo>
                <a:lnTo>
                  <a:pt x="195535" y="40626"/>
                </a:lnTo>
                <a:lnTo>
                  <a:pt x="235134" y="63299"/>
                </a:lnTo>
                <a:lnTo>
                  <a:pt x="245626" y="77281"/>
                </a:lnTo>
                <a:lnTo>
                  <a:pt x="145792" y="77281"/>
                </a:lnTo>
                <a:lnTo>
                  <a:pt x="116575" y="81881"/>
                </a:lnTo>
                <a:lnTo>
                  <a:pt x="93406" y="95013"/>
                </a:lnTo>
                <a:lnTo>
                  <a:pt x="78142" y="115676"/>
                </a:lnTo>
                <a:lnTo>
                  <a:pt x="72642" y="142869"/>
                </a:lnTo>
                <a:lnTo>
                  <a:pt x="78142" y="169847"/>
                </a:lnTo>
                <a:lnTo>
                  <a:pt x="93406" y="190534"/>
                </a:lnTo>
                <a:lnTo>
                  <a:pt x="116575" y="203785"/>
                </a:lnTo>
                <a:lnTo>
                  <a:pt x="145792" y="208456"/>
                </a:lnTo>
                <a:lnTo>
                  <a:pt x="245626" y="208456"/>
                </a:lnTo>
                <a:lnTo>
                  <a:pt x="235134" y="222438"/>
                </a:lnTo>
                <a:lnTo>
                  <a:pt x="195535" y="245111"/>
                </a:lnTo>
                <a:lnTo>
                  <a:pt x="145792" y="253198"/>
                </a:lnTo>
                <a:close/>
              </a:path>
              <a:path w="375919" h="460375">
                <a:moveTo>
                  <a:pt x="245626" y="208456"/>
                </a:moveTo>
                <a:lnTo>
                  <a:pt x="145792" y="208456"/>
                </a:lnTo>
                <a:lnTo>
                  <a:pt x="175303" y="203785"/>
                </a:lnTo>
                <a:lnTo>
                  <a:pt x="198623" y="190534"/>
                </a:lnTo>
                <a:lnTo>
                  <a:pt x="213942" y="169847"/>
                </a:lnTo>
                <a:lnTo>
                  <a:pt x="219450" y="142869"/>
                </a:lnTo>
                <a:lnTo>
                  <a:pt x="213942" y="115676"/>
                </a:lnTo>
                <a:lnTo>
                  <a:pt x="198623" y="95013"/>
                </a:lnTo>
                <a:lnTo>
                  <a:pt x="175303" y="81881"/>
                </a:lnTo>
                <a:lnTo>
                  <a:pt x="145792" y="77281"/>
                </a:lnTo>
                <a:lnTo>
                  <a:pt x="245626" y="77281"/>
                </a:lnTo>
                <a:lnTo>
                  <a:pt x="261303" y="98174"/>
                </a:lnTo>
                <a:lnTo>
                  <a:pt x="270757" y="142869"/>
                </a:lnTo>
                <a:lnTo>
                  <a:pt x="261303" y="187563"/>
                </a:lnTo>
                <a:lnTo>
                  <a:pt x="245626" y="208456"/>
                </a:lnTo>
                <a:close/>
              </a:path>
              <a:path w="375919" h="460375">
                <a:moveTo>
                  <a:pt x="375402" y="460130"/>
                </a:moveTo>
                <a:lnTo>
                  <a:pt x="322571" y="460130"/>
                </a:lnTo>
                <a:lnTo>
                  <a:pt x="322571" y="0"/>
                </a:lnTo>
                <a:lnTo>
                  <a:pt x="375402" y="0"/>
                </a:lnTo>
                <a:lnTo>
                  <a:pt x="375402" y="460130"/>
                </a:lnTo>
                <a:close/>
              </a:path>
              <a:path w="375919" h="460375">
                <a:moveTo>
                  <a:pt x="6603" y="363020"/>
                </a:moveTo>
                <a:lnTo>
                  <a:pt x="0" y="319803"/>
                </a:lnTo>
                <a:lnTo>
                  <a:pt x="91193" y="319125"/>
                </a:lnTo>
                <a:lnTo>
                  <a:pt x="141474" y="317706"/>
                </a:lnTo>
                <a:lnTo>
                  <a:pt x="193110" y="315058"/>
                </a:lnTo>
                <a:lnTo>
                  <a:pt x="244774" y="310800"/>
                </a:lnTo>
                <a:lnTo>
                  <a:pt x="295140" y="304550"/>
                </a:lnTo>
                <a:lnTo>
                  <a:pt x="298696" y="342682"/>
                </a:lnTo>
                <a:lnTo>
                  <a:pt x="247603" y="350897"/>
                </a:lnTo>
                <a:lnTo>
                  <a:pt x="196101" y="356542"/>
                </a:lnTo>
                <a:lnTo>
                  <a:pt x="145220" y="360096"/>
                </a:lnTo>
                <a:lnTo>
                  <a:pt x="95990" y="362040"/>
                </a:lnTo>
                <a:lnTo>
                  <a:pt x="49441" y="362855"/>
                </a:lnTo>
                <a:lnTo>
                  <a:pt x="6603" y="363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909270" y="1419825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5808" y="258791"/>
                </a:moveTo>
                <a:lnTo>
                  <a:pt x="256533" y="258791"/>
                </a:lnTo>
                <a:lnTo>
                  <a:pt x="256533" y="194220"/>
                </a:lnTo>
                <a:lnTo>
                  <a:pt x="199639" y="194220"/>
                </a:lnTo>
                <a:lnTo>
                  <a:pt x="199639" y="152021"/>
                </a:lnTo>
                <a:lnTo>
                  <a:pt x="256533" y="152021"/>
                </a:lnTo>
                <a:lnTo>
                  <a:pt x="256533" y="9151"/>
                </a:lnTo>
                <a:lnTo>
                  <a:pt x="305808" y="9151"/>
                </a:lnTo>
                <a:lnTo>
                  <a:pt x="305808" y="258791"/>
                </a:lnTo>
                <a:close/>
              </a:path>
              <a:path w="393064" h="459739">
                <a:moveTo>
                  <a:pt x="136648" y="74739"/>
                </a:moveTo>
                <a:lnTo>
                  <a:pt x="84833" y="74739"/>
                </a:lnTo>
                <a:lnTo>
                  <a:pt x="84833" y="11693"/>
                </a:lnTo>
                <a:lnTo>
                  <a:pt x="136648" y="11693"/>
                </a:lnTo>
                <a:lnTo>
                  <a:pt x="136648" y="74739"/>
                </a:lnTo>
                <a:close/>
              </a:path>
              <a:path w="393064" h="459739">
                <a:moveTo>
                  <a:pt x="221990" y="116939"/>
                </a:moveTo>
                <a:lnTo>
                  <a:pt x="0" y="116939"/>
                </a:lnTo>
                <a:lnTo>
                  <a:pt x="0" y="74739"/>
                </a:lnTo>
                <a:lnTo>
                  <a:pt x="221990" y="74739"/>
                </a:lnTo>
                <a:lnTo>
                  <a:pt x="221990" y="116939"/>
                </a:lnTo>
                <a:close/>
              </a:path>
              <a:path w="393064" h="459739">
                <a:moveTo>
                  <a:pt x="110233" y="358952"/>
                </a:moveTo>
                <a:lnTo>
                  <a:pt x="71364" y="351056"/>
                </a:lnTo>
                <a:lnTo>
                  <a:pt x="40829" y="328955"/>
                </a:lnTo>
                <a:lnTo>
                  <a:pt x="20867" y="295033"/>
                </a:lnTo>
                <a:lnTo>
                  <a:pt x="13715" y="251673"/>
                </a:lnTo>
                <a:lnTo>
                  <a:pt x="20867" y="207432"/>
                </a:lnTo>
                <a:lnTo>
                  <a:pt x="40829" y="173057"/>
                </a:lnTo>
                <a:lnTo>
                  <a:pt x="71364" y="150789"/>
                </a:lnTo>
                <a:lnTo>
                  <a:pt x="110233" y="142869"/>
                </a:lnTo>
                <a:lnTo>
                  <a:pt x="149181" y="150789"/>
                </a:lnTo>
                <a:lnTo>
                  <a:pt x="179891" y="173057"/>
                </a:lnTo>
                <a:lnTo>
                  <a:pt x="188118" y="187102"/>
                </a:lnTo>
                <a:lnTo>
                  <a:pt x="110233" y="187102"/>
                </a:lnTo>
                <a:lnTo>
                  <a:pt x="89651" y="191686"/>
                </a:lnTo>
                <a:lnTo>
                  <a:pt x="73594" y="204707"/>
                </a:lnTo>
                <a:lnTo>
                  <a:pt x="63157" y="225068"/>
                </a:lnTo>
                <a:lnTo>
                  <a:pt x="59434" y="251673"/>
                </a:lnTo>
                <a:lnTo>
                  <a:pt x="63157" y="277905"/>
                </a:lnTo>
                <a:lnTo>
                  <a:pt x="73594" y="297940"/>
                </a:lnTo>
                <a:lnTo>
                  <a:pt x="89651" y="310731"/>
                </a:lnTo>
                <a:lnTo>
                  <a:pt x="110233" y="315227"/>
                </a:lnTo>
                <a:lnTo>
                  <a:pt x="189504" y="315227"/>
                </a:lnTo>
                <a:lnTo>
                  <a:pt x="183383" y="325348"/>
                </a:lnTo>
                <a:lnTo>
                  <a:pt x="163317" y="343699"/>
                </a:lnTo>
                <a:lnTo>
                  <a:pt x="138680" y="355187"/>
                </a:lnTo>
                <a:lnTo>
                  <a:pt x="110233" y="358952"/>
                </a:lnTo>
                <a:close/>
              </a:path>
              <a:path w="393064" h="459739">
                <a:moveTo>
                  <a:pt x="189504" y="315227"/>
                </a:moveTo>
                <a:lnTo>
                  <a:pt x="110233" y="315227"/>
                </a:lnTo>
                <a:lnTo>
                  <a:pt x="130814" y="310731"/>
                </a:lnTo>
                <a:lnTo>
                  <a:pt x="146871" y="297940"/>
                </a:lnTo>
                <a:lnTo>
                  <a:pt x="157309" y="277905"/>
                </a:lnTo>
                <a:lnTo>
                  <a:pt x="161031" y="251673"/>
                </a:lnTo>
                <a:lnTo>
                  <a:pt x="157309" y="225068"/>
                </a:lnTo>
                <a:lnTo>
                  <a:pt x="146871" y="204707"/>
                </a:lnTo>
                <a:lnTo>
                  <a:pt x="130814" y="191686"/>
                </a:lnTo>
                <a:lnTo>
                  <a:pt x="110233" y="187102"/>
                </a:lnTo>
                <a:lnTo>
                  <a:pt x="188118" y="187102"/>
                </a:lnTo>
                <a:lnTo>
                  <a:pt x="200027" y="207432"/>
                </a:lnTo>
                <a:lnTo>
                  <a:pt x="207258" y="251673"/>
                </a:lnTo>
                <a:lnTo>
                  <a:pt x="207258" y="258791"/>
                </a:lnTo>
                <a:lnTo>
                  <a:pt x="305808" y="258791"/>
                </a:lnTo>
                <a:lnTo>
                  <a:pt x="305808" y="300991"/>
                </a:lnTo>
                <a:lnTo>
                  <a:pt x="198115" y="300991"/>
                </a:lnTo>
                <a:lnTo>
                  <a:pt x="189504" y="315227"/>
                </a:lnTo>
                <a:close/>
              </a:path>
              <a:path w="393064" h="459739">
                <a:moveTo>
                  <a:pt x="305808" y="437759"/>
                </a:moveTo>
                <a:lnTo>
                  <a:pt x="256533" y="437759"/>
                </a:lnTo>
                <a:lnTo>
                  <a:pt x="256533" y="300991"/>
                </a:lnTo>
                <a:lnTo>
                  <a:pt x="305808" y="300991"/>
                </a:lnTo>
                <a:lnTo>
                  <a:pt x="305808" y="437759"/>
                </a:lnTo>
                <a:close/>
              </a:path>
              <a:path w="393064" h="459739">
                <a:moveTo>
                  <a:pt x="392674" y="459622"/>
                </a:moveTo>
                <a:lnTo>
                  <a:pt x="342891" y="459622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394906" y="1419825"/>
            <a:ext cx="370840" cy="459740"/>
          </a:xfrm>
          <a:custGeom>
            <a:avLst/>
            <a:gdLst/>
            <a:ahLst/>
            <a:cxnLst/>
            <a:rect l="l" t="t" r="r" b="b"/>
            <a:pathLst>
              <a:path w="370839" h="459739">
                <a:moveTo>
                  <a:pt x="30987" y="257774"/>
                </a:moveTo>
                <a:lnTo>
                  <a:pt x="0" y="257774"/>
                </a:lnTo>
                <a:lnTo>
                  <a:pt x="0" y="32539"/>
                </a:lnTo>
                <a:lnTo>
                  <a:pt x="178811" y="32539"/>
                </a:lnTo>
                <a:lnTo>
                  <a:pt x="178811" y="74739"/>
                </a:lnTo>
                <a:lnTo>
                  <a:pt x="50798" y="74739"/>
                </a:lnTo>
                <a:lnTo>
                  <a:pt x="50798" y="123040"/>
                </a:lnTo>
                <a:lnTo>
                  <a:pt x="173731" y="123040"/>
                </a:lnTo>
                <a:lnTo>
                  <a:pt x="173731" y="163714"/>
                </a:lnTo>
                <a:lnTo>
                  <a:pt x="50798" y="163714"/>
                </a:lnTo>
                <a:lnTo>
                  <a:pt x="50798" y="215066"/>
                </a:lnTo>
                <a:lnTo>
                  <a:pt x="194498" y="215066"/>
                </a:lnTo>
                <a:lnTo>
                  <a:pt x="198623" y="246589"/>
                </a:lnTo>
                <a:lnTo>
                  <a:pt x="160143" y="252412"/>
                </a:lnTo>
                <a:lnTo>
                  <a:pt x="121662" y="255804"/>
                </a:lnTo>
                <a:lnTo>
                  <a:pt x="79754" y="257385"/>
                </a:lnTo>
                <a:lnTo>
                  <a:pt x="30987" y="257774"/>
                </a:lnTo>
                <a:close/>
              </a:path>
              <a:path w="370839" h="459739">
                <a:moveTo>
                  <a:pt x="194498" y="215066"/>
                </a:moveTo>
                <a:lnTo>
                  <a:pt x="50798" y="215066"/>
                </a:lnTo>
                <a:lnTo>
                  <a:pt x="91096" y="214319"/>
                </a:lnTo>
                <a:lnTo>
                  <a:pt x="126679" y="212524"/>
                </a:lnTo>
                <a:lnTo>
                  <a:pt x="159881" y="209203"/>
                </a:lnTo>
                <a:lnTo>
                  <a:pt x="193035" y="203881"/>
                </a:lnTo>
                <a:lnTo>
                  <a:pt x="194498" y="215066"/>
                </a:lnTo>
                <a:close/>
              </a:path>
              <a:path w="370839" h="459739">
                <a:moveTo>
                  <a:pt x="370830" y="459622"/>
                </a:moveTo>
                <a:lnTo>
                  <a:pt x="318508" y="459622"/>
                </a:lnTo>
                <a:lnTo>
                  <a:pt x="318508" y="343699"/>
                </a:lnTo>
                <a:lnTo>
                  <a:pt x="59434" y="343699"/>
                </a:lnTo>
                <a:lnTo>
                  <a:pt x="59434" y="301499"/>
                </a:lnTo>
                <a:lnTo>
                  <a:pt x="370830" y="301499"/>
                </a:lnTo>
                <a:lnTo>
                  <a:pt x="370830" y="459622"/>
                </a:lnTo>
                <a:close/>
              </a:path>
              <a:path w="370839" h="459739">
                <a:moveTo>
                  <a:pt x="370830" y="116430"/>
                </a:moveTo>
                <a:lnTo>
                  <a:pt x="321047" y="116430"/>
                </a:lnTo>
                <a:lnTo>
                  <a:pt x="321047" y="0"/>
                </a:lnTo>
                <a:lnTo>
                  <a:pt x="370830" y="0"/>
                </a:lnTo>
                <a:lnTo>
                  <a:pt x="370830" y="116430"/>
                </a:lnTo>
                <a:close/>
              </a:path>
              <a:path w="370839" h="459739">
                <a:moveTo>
                  <a:pt x="270249" y="276078"/>
                </a:moveTo>
                <a:lnTo>
                  <a:pt x="221482" y="276078"/>
                </a:lnTo>
                <a:lnTo>
                  <a:pt x="221482" y="8643"/>
                </a:lnTo>
                <a:lnTo>
                  <a:pt x="270249" y="8643"/>
                </a:lnTo>
                <a:lnTo>
                  <a:pt x="270249" y="116430"/>
                </a:lnTo>
                <a:lnTo>
                  <a:pt x="370830" y="116430"/>
                </a:lnTo>
                <a:lnTo>
                  <a:pt x="370830" y="159139"/>
                </a:lnTo>
                <a:lnTo>
                  <a:pt x="270249" y="159139"/>
                </a:lnTo>
                <a:lnTo>
                  <a:pt x="270249" y="276078"/>
                </a:lnTo>
                <a:close/>
              </a:path>
              <a:path w="370839" h="459739">
                <a:moveTo>
                  <a:pt x="370830" y="279128"/>
                </a:moveTo>
                <a:lnTo>
                  <a:pt x="321047" y="279128"/>
                </a:lnTo>
                <a:lnTo>
                  <a:pt x="321047" y="159139"/>
                </a:lnTo>
                <a:lnTo>
                  <a:pt x="370830" y="159139"/>
                </a:lnTo>
                <a:lnTo>
                  <a:pt x="370830" y="279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797002" y="3967275"/>
            <a:ext cx="8679735" cy="17635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93273" y="6829387"/>
            <a:ext cx="8723405" cy="27357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45101" y="241540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62549" y="243001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45101" y="253737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62549" y="2551990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052226" y="2400771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271360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482238" y="2395513"/>
            <a:ext cx="170815" cy="285750"/>
          </a:xfrm>
          <a:custGeom>
            <a:avLst/>
            <a:gdLst/>
            <a:ahLst/>
            <a:cxnLst/>
            <a:rect l="l" t="t" r="r" b="b"/>
            <a:pathLst>
              <a:path w="170814" h="285750">
                <a:moveTo>
                  <a:pt x="91930" y="285422"/>
                </a:moveTo>
                <a:lnTo>
                  <a:pt x="55246" y="276902"/>
                </a:lnTo>
                <a:lnTo>
                  <a:pt x="26125" y="251340"/>
                </a:lnTo>
                <a:lnTo>
                  <a:pt x="6924" y="208738"/>
                </a:lnTo>
                <a:lnTo>
                  <a:pt x="0" y="149095"/>
                </a:lnTo>
                <a:lnTo>
                  <a:pt x="8395" y="80327"/>
                </a:lnTo>
                <a:lnTo>
                  <a:pt x="30862" y="34128"/>
                </a:lnTo>
                <a:lnTo>
                  <a:pt x="63319" y="8139"/>
                </a:lnTo>
                <a:lnTo>
                  <a:pt x="101686" y="0"/>
                </a:lnTo>
                <a:lnTo>
                  <a:pt x="121632" y="2130"/>
                </a:lnTo>
                <a:lnTo>
                  <a:pt x="138834" y="8027"/>
                </a:lnTo>
                <a:lnTo>
                  <a:pt x="153503" y="16952"/>
                </a:lnTo>
                <a:lnTo>
                  <a:pt x="165850" y="28166"/>
                </a:lnTo>
                <a:lnTo>
                  <a:pt x="165521" y="28542"/>
                </a:lnTo>
                <a:lnTo>
                  <a:pt x="102812" y="28542"/>
                </a:lnTo>
                <a:lnTo>
                  <a:pt x="76112" y="34398"/>
                </a:lnTo>
                <a:lnTo>
                  <a:pt x="53845" y="53704"/>
                </a:lnTo>
                <a:lnTo>
                  <a:pt x="38331" y="89065"/>
                </a:lnTo>
                <a:lnTo>
                  <a:pt x="31894" y="143086"/>
                </a:lnTo>
                <a:lnTo>
                  <a:pt x="61505" y="143086"/>
                </a:lnTo>
                <a:lnTo>
                  <a:pt x="61068" y="143274"/>
                </a:lnTo>
                <a:lnTo>
                  <a:pt x="46610" y="154212"/>
                </a:lnTo>
                <a:lnTo>
                  <a:pt x="32644" y="170502"/>
                </a:lnTo>
                <a:lnTo>
                  <a:pt x="38795" y="208374"/>
                </a:lnTo>
                <a:lnTo>
                  <a:pt x="50890" y="236036"/>
                </a:lnTo>
                <a:lnTo>
                  <a:pt x="68684" y="252995"/>
                </a:lnTo>
                <a:lnTo>
                  <a:pt x="91930" y="258758"/>
                </a:lnTo>
                <a:lnTo>
                  <a:pt x="148562" y="258758"/>
                </a:lnTo>
                <a:lnTo>
                  <a:pt x="147370" y="260729"/>
                </a:lnTo>
                <a:lnTo>
                  <a:pt x="122289" y="278955"/>
                </a:lnTo>
                <a:lnTo>
                  <a:pt x="91930" y="285422"/>
                </a:lnTo>
                <a:close/>
              </a:path>
              <a:path w="170814" h="285750">
                <a:moveTo>
                  <a:pt x="147089" y="49573"/>
                </a:moveTo>
                <a:lnTo>
                  <a:pt x="137954" y="40741"/>
                </a:lnTo>
                <a:lnTo>
                  <a:pt x="127202" y="34128"/>
                </a:lnTo>
                <a:lnTo>
                  <a:pt x="115323" y="29979"/>
                </a:lnTo>
                <a:lnTo>
                  <a:pt x="102812" y="28542"/>
                </a:lnTo>
                <a:lnTo>
                  <a:pt x="165521" y="28542"/>
                </a:lnTo>
                <a:lnTo>
                  <a:pt x="147089" y="49573"/>
                </a:lnTo>
                <a:close/>
              </a:path>
              <a:path w="170814" h="285750">
                <a:moveTo>
                  <a:pt x="61505" y="143086"/>
                </a:moveTo>
                <a:lnTo>
                  <a:pt x="31894" y="143086"/>
                </a:lnTo>
                <a:lnTo>
                  <a:pt x="45748" y="129150"/>
                </a:lnTo>
                <a:lnTo>
                  <a:pt x="61396" y="118628"/>
                </a:lnTo>
                <a:lnTo>
                  <a:pt x="77959" y="111980"/>
                </a:lnTo>
                <a:lnTo>
                  <a:pt x="94557" y="109662"/>
                </a:lnTo>
                <a:lnTo>
                  <a:pt x="126088" y="115078"/>
                </a:lnTo>
                <a:lnTo>
                  <a:pt x="150091" y="131303"/>
                </a:lnTo>
                <a:lnTo>
                  <a:pt x="152296" y="135200"/>
                </a:lnTo>
                <a:lnTo>
                  <a:pt x="88929" y="135200"/>
                </a:lnTo>
                <a:lnTo>
                  <a:pt x="75385" y="137124"/>
                </a:lnTo>
                <a:lnTo>
                  <a:pt x="61505" y="143086"/>
                </a:lnTo>
                <a:close/>
              </a:path>
              <a:path w="170814" h="285750">
                <a:moveTo>
                  <a:pt x="148562" y="258758"/>
                </a:moveTo>
                <a:lnTo>
                  <a:pt x="91930" y="258758"/>
                </a:lnTo>
                <a:lnTo>
                  <a:pt x="110281" y="254239"/>
                </a:lnTo>
                <a:lnTo>
                  <a:pt x="125044" y="241482"/>
                </a:lnTo>
                <a:lnTo>
                  <a:pt x="134882" y="221683"/>
                </a:lnTo>
                <a:lnTo>
                  <a:pt x="138459" y="196040"/>
                </a:lnTo>
                <a:lnTo>
                  <a:pt x="135416" y="170848"/>
                </a:lnTo>
                <a:lnTo>
                  <a:pt x="126217" y="151677"/>
                </a:lnTo>
                <a:lnTo>
                  <a:pt x="110756" y="139477"/>
                </a:lnTo>
                <a:lnTo>
                  <a:pt x="88929" y="135200"/>
                </a:lnTo>
                <a:lnTo>
                  <a:pt x="152296" y="135200"/>
                </a:lnTo>
                <a:lnTo>
                  <a:pt x="165369" y="158302"/>
                </a:lnTo>
                <a:lnTo>
                  <a:pt x="170728" y="196040"/>
                </a:lnTo>
                <a:lnTo>
                  <a:pt x="164431" y="232504"/>
                </a:lnTo>
                <a:lnTo>
                  <a:pt x="148562" y="258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687862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910748" y="2400771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090857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329127" y="2366971"/>
            <a:ext cx="299720" cy="337185"/>
          </a:xfrm>
          <a:custGeom>
            <a:avLst/>
            <a:gdLst/>
            <a:ahLst/>
            <a:cxnLst/>
            <a:rect l="l" t="t" r="r" b="b"/>
            <a:pathLst>
              <a:path w="299720" h="337185">
                <a:moveTo>
                  <a:pt x="26641" y="251622"/>
                </a:moveTo>
                <a:lnTo>
                  <a:pt x="0" y="251622"/>
                </a:lnTo>
                <a:lnTo>
                  <a:pt x="0" y="32673"/>
                </a:lnTo>
                <a:lnTo>
                  <a:pt x="30393" y="32673"/>
                </a:lnTo>
                <a:lnTo>
                  <a:pt x="30393" y="225709"/>
                </a:lnTo>
                <a:lnTo>
                  <a:pt x="185318" y="225709"/>
                </a:lnTo>
                <a:lnTo>
                  <a:pt x="186863" y="236224"/>
                </a:lnTo>
                <a:lnTo>
                  <a:pt x="144837" y="243542"/>
                </a:lnTo>
                <a:lnTo>
                  <a:pt x="104500" y="248289"/>
                </a:lnTo>
                <a:lnTo>
                  <a:pt x="65289" y="250853"/>
                </a:lnTo>
                <a:lnTo>
                  <a:pt x="26641" y="251622"/>
                </a:lnTo>
                <a:close/>
              </a:path>
              <a:path w="299720" h="337185">
                <a:moveTo>
                  <a:pt x="185318" y="225709"/>
                </a:moveTo>
                <a:lnTo>
                  <a:pt x="30393" y="225709"/>
                </a:lnTo>
                <a:lnTo>
                  <a:pt x="67025" y="224893"/>
                </a:lnTo>
                <a:lnTo>
                  <a:pt x="104500" y="222282"/>
                </a:lnTo>
                <a:lnTo>
                  <a:pt x="143102" y="217628"/>
                </a:lnTo>
                <a:lnTo>
                  <a:pt x="183111" y="210686"/>
                </a:lnTo>
                <a:lnTo>
                  <a:pt x="185318" y="225709"/>
                </a:lnTo>
                <a:close/>
              </a:path>
              <a:path w="299720" h="337185">
                <a:moveTo>
                  <a:pt x="245399" y="336873"/>
                </a:moveTo>
                <a:lnTo>
                  <a:pt x="214630" y="336873"/>
                </a:lnTo>
                <a:lnTo>
                  <a:pt x="214630" y="0"/>
                </a:lnTo>
                <a:lnTo>
                  <a:pt x="245399" y="0"/>
                </a:lnTo>
                <a:lnTo>
                  <a:pt x="245399" y="134449"/>
                </a:lnTo>
                <a:lnTo>
                  <a:pt x="299431" y="134449"/>
                </a:lnTo>
                <a:lnTo>
                  <a:pt x="299431" y="159986"/>
                </a:lnTo>
                <a:lnTo>
                  <a:pt x="245399" y="159986"/>
                </a:lnTo>
                <a:lnTo>
                  <a:pt x="245399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63079" y="2366971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4" h="337819">
                <a:moveTo>
                  <a:pt x="106939" y="183271"/>
                </a:moveTo>
                <a:lnTo>
                  <a:pt x="70865" y="177491"/>
                </a:lnTo>
                <a:lnTo>
                  <a:pt x="42353" y="161254"/>
                </a:lnTo>
                <a:lnTo>
                  <a:pt x="23621" y="136215"/>
                </a:lnTo>
                <a:lnTo>
                  <a:pt x="16885" y="104029"/>
                </a:lnTo>
                <a:lnTo>
                  <a:pt x="23621" y="71684"/>
                </a:lnTo>
                <a:lnTo>
                  <a:pt x="42353" y="46662"/>
                </a:lnTo>
                <a:lnTo>
                  <a:pt x="70865" y="30513"/>
                </a:lnTo>
                <a:lnTo>
                  <a:pt x="106939" y="24786"/>
                </a:lnTo>
                <a:lnTo>
                  <a:pt x="143172" y="30513"/>
                </a:lnTo>
                <a:lnTo>
                  <a:pt x="171666" y="46662"/>
                </a:lnTo>
                <a:lnTo>
                  <a:pt x="174954" y="51075"/>
                </a:lnTo>
                <a:lnTo>
                  <a:pt x="106939" y="51075"/>
                </a:lnTo>
                <a:lnTo>
                  <a:pt x="82837" y="54913"/>
                </a:lnTo>
                <a:lnTo>
                  <a:pt x="63835" y="65722"/>
                </a:lnTo>
                <a:lnTo>
                  <a:pt x="51376" y="82446"/>
                </a:lnTo>
                <a:lnTo>
                  <a:pt x="46903" y="104029"/>
                </a:lnTo>
                <a:lnTo>
                  <a:pt x="51376" y="125453"/>
                </a:lnTo>
                <a:lnTo>
                  <a:pt x="63835" y="142194"/>
                </a:lnTo>
                <a:lnTo>
                  <a:pt x="82837" y="153091"/>
                </a:lnTo>
                <a:lnTo>
                  <a:pt x="106939" y="156982"/>
                </a:lnTo>
                <a:lnTo>
                  <a:pt x="174847" y="156982"/>
                </a:lnTo>
                <a:lnTo>
                  <a:pt x="171666" y="161254"/>
                </a:lnTo>
                <a:lnTo>
                  <a:pt x="143172" y="177491"/>
                </a:lnTo>
                <a:lnTo>
                  <a:pt x="106939" y="183271"/>
                </a:lnTo>
                <a:close/>
              </a:path>
              <a:path w="272414" h="337819">
                <a:moveTo>
                  <a:pt x="174847" y="156982"/>
                </a:moveTo>
                <a:lnTo>
                  <a:pt x="106939" y="156982"/>
                </a:lnTo>
                <a:lnTo>
                  <a:pt x="131042" y="153091"/>
                </a:lnTo>
                <a:lnTo>
                  <a:pt x="150044" y="142194"/>
                </a:lnTo>
                <a:lnTo>
                  <a:pt x="162502" y="125453"/>
                </a:lnTo>
                <a:lnTo>
                  <a:pt x="166976" y="104029"/>
                </a:lnTo>
                <a:lnTo>
                  <a:pt x="162502" y="82446"/>
                </a:lnTo>
                <a:lnTo>
                  <a:pt x="150044" y="65722"/>
                </a:lnTo>
                <a:lnTo>
                  <a:pt x="131042" y="54913"/>
                </a:lnTo>
                <a:lnTo>
                  <a:pt x="106939" y="51075"/>
                </a:lnTo>
                <a:lnTo>
                  <a:pt x="174954" y="51075"/>
                </a:lnTo>
                <a:lnTo>
                  <a:pt x="190310" y="71684"/>
                </a:lnTo>
                <a:lnTo>
                  <a:pt x="196994" y="104029"/>
                </a:lnTo>
                <a:lnTo>
                  <a:pt x="190310" y="136215"/>
                </a:lnTo>
                <a:lnTo>
                  <a:pt x="174847" y="156982"/>
                </a:lnTo>
                <a:close/>
              </a:path>
              <a:path w="272414" h="337819">
                <a:moveTo>
                  <a:pt x="272040" y="337624"/>
                </a:moveTo>
                <a:lnTo>
                  <a:pt x="241271" y="337624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624"/>
                </a:lnTo>
                <a:close/>
              </a:path>
              <a:path w="272414" h="337819">
                <a:moveTo>
                  <a:pt x="3752" y="263640"/>
                </a:moveTo>
                <a:lnTo>
                  <a:pt x="0" y="237726"/>
                </a:lnTo>
                <a:lnTo>
                  <a:pt x="49700" y="237492"/>
                </a:lnTo>
                <a:lnTo>
                  <a:pt x="104923" y="236130"/>
                </a:lnTo>
                <a:lnTo>
                  <a:pt x="162467" y="232656"/>
                </a:lnTo>
                <a:lnTo>
                  <a:pt x="219133" y="226084"/>
                </a:lnTo>
                <a:lnTo>
                  <a:pt x="221759" y="248993"/>
                </a:lnTo>
                <a:lnTo>
                  <a:pt x="164267" y="257302"/>
                </a:lnTo>
                <a:lnTo>
                  <a:pt x="107127" y="261668"/>
                </a:lnTo>
                <a:lnTo>
                  <a:pt x="52801" y="263358"/>
                </a:lnTo>
                <a:lnTo>
                  <a:pt x="3752" y="263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005663" y="2366971"/>
            <a:ext cx="286385" cy="337185"/>
          </a:xfrm>
          <a:custGeom>
            <a:avLst/>
            <a:gdLst/>
            <a:ahLst/>
            <a:cxnLst/>
            <a:rect l="l" t="t" r="r" b="b"/>
            <a:pathLst>
              <a:path w="286385" h="337185">
                <a:moveTo>
                  <a:pt x="224011" y="191158"/>
                </a:moveTo>
                <a:lnTo>
                  <a:pt x="194743" y="191158"/>
                </a:lnTo>
                <a:lnTo>
                  <a:pt x="194743" y="138955"/>
                </a:lnTo>
                <a:lnTo>
                  <a:pt x="148215" y="138955"/>
                </a:lnTo>
                <a:lnTo>
                  <a:pt x="148215" y="114169"/>
                </a:lnTo>
                <a:lnTo>
                  <a:pt x="194743" y="114169"/>
                </a:lnTo>
                <a:lnTo>
                  <a:pt x="194743" y="7511"/>
                </a:lnTo>
                <a:lnTo>
                  <a:pt x="224011" y="7511"/>
                </a:lnTo>
                <a:lnTo>
                  <a:pt x="224011" y="191158"/>
                </a:lnTo>
                <a:close/>
              </a:path>
              <a:path w="286385" h="337185">
                <a:moveTo>
                  <a:pt x="97559" y="57835"/>
                </a:moveTo>
                <a:lnTo>
                  <a:pt x="67165" y="57835"/>
                </a:lnTo>
                <a:lnTo>
                  <a:pt x="67165" y="8637"/>
                </a:lnTo>
                <a:lnTo>
                  <a:pt x="97559" y="8637"/>
                </a:lnTo>
                <a:lnTo>
                  <a:pt x="97559" y="57835"/>
                </a:lnTo>
                <a:close/>
              </a:path>
              <a:path w="286385" h="337185">
                <a:moveTo>
                  <a:pt x="165850" y="82622"/>
                </a:moveTo>
                <a:lnTo>
                  <a:pt x="0" y="82622"/>
                </a:lnTo>
                <a:lnTo>
                  <a:pt x="0" y="57835"/>
                </a:lnTo>
                <a:lnTo>
                  <a:pt x="165850" y="57835"/>
                </a:lnTo>
                <a:lnTo>
                  <a:pt x="165850" y="82622"/>
                </a:lnTo>
                <a:close/>
              </a:path>
              <a:path w="286385" h="337185">
                <a:moveTo>
                  <a:pt x="82550" y="261387"/>
                </a:moveTo>
                <a:lnTo>
                  <a:pt x="54273" y="255683"/>
                </a:lnTo>
                <a:lnTo>
                  <a:pt x="31941" y="239698"/>
                </a:lnTo>
                <a:lnTo>
                  <a:pt x="17278" y="215123"/>
                </a:lnTo>
                <a:lnTo>
                  <a:pt x="12007" y="183646"/>
                </a:lnTo>
                <a:lnTo>
                  <a:pt x="17278" y="151953"/>
                </a:lnTo>
                <a:lnTo>
                  <a:pt x="31941" y="127266"/>
                </a:lnTo>
                <a:lnTo>
                  <a:pt x="54273" y="111240"/>
                </a:lnTo>
                <a:lnTo>
                  <a:pt x="82550" y="105531"/>
                </a:lnTo>
                <a:lnTo>
                  <a:pt x="110610" y="111240"/>
                </a:lnTo>
                <a:lnTo>
                  <a:pt x="132830" y="127266"/>
                </a:lnTo>
                <a:lnTo>
                  <a:pt x="135527" y="131820"/>
                </a:lnTo>
                <a:lnTo>
                  <a:pt x="82550" y="131820"/>
                </a:lnTo>
                <a:lnTo>
                  <a:pt x="64984" y="135640"/>
                </a:lnTo>
                <a:lnTo>
                  <a:pt x="51218" y="146326"/>
                </a:lnTo>
                <a:lnTo>
                  <a:pt x="42236" y="162715"/>
                </a:lnTo>
                <a:lnTo>
                  <a:pt x="39023" y="183646"/>
                </a:lnTo>
                <a:lnTo>
                  <a:pt x="42236" y="204361"/>
                </a:lnTo>
                <a:lnTo>
                  <a:pt x="51218" y="220639"/>
                </a:lnTo>
                <a:lnTo>
                  <a:pt x="64984" y="231283"/>
                </a:lnTo>
                <a:lnTo>
                  <a:pt x="82550" y="235098"/>
                </a:lnTo>
                <a:lnTo>
                  <a:pt x="136615" y="235098"/>
                </a:lnTo>
                <a:lnTo>
                  <a:pt x="122277" y="249087"/>
                </a:lnTo>
                <a:lnTo>
                  <a:pt x="103873" y="258194"/>
                </a:lnTo>
                <a:lnTo>
                  <a:pt x="82550" y="261387"/>
                </a:lnTo>
                <a:close/>
              </a:path>
              <a:path w="286385" h="337185">
                <a:moveTo>
                  <a:pt x="136615" y="235098"/>
                </a:moveTo>
                <a:lnTo>
                  <a:pt x="82550" y="235098"/>
                </a:lnTo>
                <a:lnTo>
                  <a:pt x="99740" y="231283"/>
                </a:lnTo>
                <a:lnTo>
                  <a:pt x="113412" y="220639"/>
                </a:lnTo>
                <a:lnTo>
                  <a:pt x="122441" y="204361"/>
                </a:lnTo>
                <a:lnTo>
                  <a:pt x="125701" y="183646"/>
                </a:lnTo>
                <a:lnTo>
                  <a:pt x="122441" y="162715"/>
                </a:lnTo>
                <a:lnTo>
                  <a:pt x="113412" y="146326"/>
                </a:lnTo>
                <a:lnTo>
                  <a:pt x="99740" y="135640"/>
                </a:lnTo>
                <a:lnTo>
                  <a:pt x="82550" y="131820"/>
                </a:lnTo>
                <a:lnTo>
                  <a:pt x="135527" y="131820"/>
                </a:lnTo>
                <a:lnTo>
                  <a:pt x="147452" y="151953"/>
                </a:lnTo>
                <a:lnTo>
                  <a:pt x="152717" y="183646"/>
                </a:lnTo>
                <a:lnTo>
                  <a:pt x="152717" y="188529"/>
                </a:lnTo>
                <a:lnTo>
                  <a:pt x="152342" y="191158"/>
                </a:lnTo>
                <a:lnTo>
                  <a:pt x="224011" y="191158"/>
                </a:lnTo>
                <a:lnTo>
                  <a:pt x="224011" y="215944"/>
                </a:lnTo>
                <a:lnTo>
                  <a:pt x="147089" y="215944"/>
                </a:lnTo>
                <a:lnTo>
                  <a:pt x="136952" y="234769"/>
                </a:lnTo>
                <a:lnTo>
                  <a:pt x="136615" y="235098"/>
                </a:lnTo>
                <a:close/>
              </a:path>
              <a:path w="286385" h="337185">
                <a:moveTo>
                  <a:pt x="224011" y="320349"/>
                </a:moveTo>
                <a:lnTo>
                  <a:pt x="194743" y="320349"/>
                </a:lnTo>
                <a:lnTo>
                  <a:pt x="194743" y="215944"/>
                </a:lnTo>
                <a:lnTo>
                  <a:pt x="224011" y="215944"/>
                </a:lnTo>
                <a:lnTo>
                  <a:pt x="224011" y="320349"/>
                </a:lnTo>
                <a:close/>
              </a:path>
              <a:path w="286385" h="337185">
                <a:moveTo>
                  <a:pt x="286298" y="336873"/>
                </a:moveTo>
                <a:lnTo>
                  <a:pt x="257031" y="336873"/>
                </a:lnTo>
                <a:lnTo>
                  <a:pt x="257031" y="0"/>
                </a:lnTo>
                <a:lnTo>
                  <a:pt x="286298" y="0"/>
                </a:lnTo>
                <a:lnTo>
                  <a:pt x="28629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365881" y="2367346"/>
            <a:ext cx="269875" cy="336550"/>
          </a:xfrm>
          <a:custGeom>
            <a:avLst/>
            <a:gdLst/>
            <a:ahLst/>
            <a:cxnLst/>
            <a:rect l="l" t="t" r="r" b="b"/>
            <a:pathLst>
              <a:path w="269875" h="336550">
                <a:moveTo>
                  <a:pt x="21387" y="186275"/>
                </a:moveTo>
                <a:lnTo>
                  <a:pt x="0" y="186275"/>
                </a:lnTo>
                <a:lnTo>
                  <a:pt x="0" y="24411"/>
                </a:lnTo>
                <a:lnTo>
                  <a:pt x="129828" y="24411"/>
                </a:lnTo>
                <a:lnTo>
                  <a:pt x="129828" y="49197"/>
                </a:lnTo>
                <a:lnTo>
                  <a:pt x="29643" y="49197"/>
                </a:lnTo>
                <a:lnTo>
                  <a:pt x="29643" y="91635"/>
                </a:lnTo>
                <a:lnTo>
                  <a:pt x="126076" y="91635"/>
                </a:lnTo>
                <a:lnTo>
                  <a:pt x="126076" y="115295"/>
                </a:lnTo>
                <a:lnTo>
                  <a:pt x="29643" y="115295"/>
                </a:lnTo>
                <a:lnTo>
                  <a:pt x="29643" y="161113"/>
                </a:lnTo>
                <a:lnTo>
                  <a:pt x="144053" y="161113"/>
                </a:lnTo>
                <a:lnTo>
                  <a:pt x="145963" y="176886"/>
                </a:lnTo>
                <a:lnTo>
                  <a:pt x="117792" y="181681"/>
                </a:lnTo>
                <a:lnTo>
                  <a:pt x="89444" y="184538"/>
                </a:lnTo>
                <a:lnTo>
                  <a:pt x="58213" y="185917"/>
                </a:lnTo>
                <a:lnTo>
                  <a:pt x="21387" y="186275"/>
                </a:lnTo>
                <a:close/>
              </a:path>
              <a:path w="269875" h="336550">
                <a:moveTo>
                  <a:pt x="144053" y="161113"/>
                </a:moveTo>
                <a:lnTo>
                  <a:pt x="29643" y="161113"/>
                </a:lnTo>
                <a:lnTo>
                  <a:pt x="62651" y="160708"/>
                </a:lnTo>
                <a:lnTo>
                  <a:pt x="91086" y="159282"/>
                </a:lnTo>
                <a:lnTo>
                  <a:pt x="117129" y="156518"/>
                </a:lnTo>
                <a:lnTo>
                  <a:pt x="142961" y="152100"/>
                </a:lnTo>
                <a:lnTo>
                  <a:pt x="144053" y="161113"/>
                </a:lnTo>
                <a:close/>
              </a:path>
              <a:path w="269875" h="336550">
                <a:moveTo>
                  <a:pt x="269413" y="336498"/>
                </a:moveTo>
                <a:lnTo>
                  <a:pt x="238644" y="336498"/>
                </a:lnTo>
                <a:lnTo>
                  <a:pt x="238644" y="246364"/>
                </a:lnTo>
                <a:lnTo>
                  <a:pt x="43151" y="246364"/>
                </a:lnTo>
                <a:lnTo>
                  <a:pt x="43151" y="221578"/>
                </a:lnTo>
                <a:lnTo>
                  <a:pt x="269413" y="221578"/>
                </a:lnTo>
                <a:lnTo>
                  <a:pt x="269413" y="336498"/>
                </a:lnTo>
                <a:close/>
              </a:path>
              <a:path w="269875" h="336550">
                <a:moveTo>
                  <a:pt x="269413" y="87504"/>
                </a:moveTo>
                <a:lnTo>
                  <a:pt x="239770" y="87504"/>
                </a:lnTo>
                <a:lnTo>
                  <a:pt x="239770" y="0"/>
                </a:lnTo>
                <a:lnTo>
                  <a:pt x="269413" y="0"/>
                </a:lnTo>
                <a:lnTo>
                  <a:pt x="269413" y="87504"/>
                </a:lnTo>
                <a:close/>
              </a:path>
              <a:path w="269875" h="336550">
                <a:moveTo>
                  <a:pt x="194743" y="201673"/>
                </a:moveTo>
                <a:lnTo>
                  <a:pt x="165475" y="201673"/>
                </a:lnTo>
                <a:lnTo>
                  <a:pt x="165475" y="6008"/>
                </a:lnTo>
                <a:lnTo>
                  <a:pt x="194743" y="6008"/>
                </a:lnTo>
                <a:lnTo>
                  <a:pt x="194743" y="87504"/>
                </a:lnTo>
                <a:lnTo>
                  <a:pt x="269413" y="87504"/>
                </a:lnTo>
                <a:lnTo>
                  <a:pt x="269413" y="112666"/>
                </a:lnTo>
                <a:lnTo>
                  <a:pt x="194743" y="112666"/>
                </a:lnTo>
                <a:lnTo>
                  <a:pt x="194743" y="201673"/>
                </a:lnTo>
                <a:close/>
              </a:path>
              <a:path w="269875" h="336550">
                <a:moveTo>
                  <a:pt x="269413" y="203926"/>
                </a:moveTo>
                <a:lnTo>
                  <a:pt x="239770" y="203926"/>
                </a:lnTo>
                <a:lnTo>
                  <a:pt x="239770" y="112666"/>
                </a:lnTo>
                <a:lnTo>
                  <a:pt x="269413" y="112666"/>
                </a:lnTo>
                <a:lnTo>
                  <a:pt x="269413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681448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907335" y="2366971"/>
            <a:ext cx="276225" cy="337820"/>
          </a:xfrm>
          <a:custGeom>
            <a:avLst/>
            <a:gdLst/>
            <a:ahLst/>
            <a:cxnLst/>
            <a:rect l="l" t="t" r="r" b="b"/>
            <a:pathLst>
              <a:path w="276225" h="337819">
                <a:moveTo>
                  <a:pt x="275792" y="201673"/>
                </a:moveTo>
                <a:lnTo>
                  <a:pt x="245023" y="201673"/>
                </a:lnTo>
                <a:lnTo>
                  <a:pt x="245023" y="113042"/>
                </a:lnTo>
                <a:lnTo>
                  <a:pt x="179358" y="113042"/>
                </a:lnTo>
                <a:lnTo>
                  <a:pt x="179358" y="87880"/>
                </a:lnTo>
                <a:lnTo>
                  <a:pt x="245023" y="87880"/>
                </a:lnTo>
                <a:lnTo>
                  <a:pt x="245023" y="0"/>
                </a:lnTo>
                <a:lnTo>
                  <a:pt x="275792" y="0"/>
                </a:lnTo>
                <a:lnTo>
                  <a:pt x="275792" y="201673"/>
                </a:lnTo>
                <a:close/>
              </a:path>
              <a:path w="276225" h="337819">
                <a:moveTo>
                  <a:pt x="189490" y="48071"/>
                </a:moveTo>
                <a:lnTo>
                  <a:pt x="9755" y="48071"/>
                </a:lnTo>
                <a:lnTo>
                  <a:pt x="9755" y="22908"/>
                </a:lnTo>
                <a:lnTo>
                  <a:pt x="189490" y="22908"/>
                </a:lnTo>
                <a:lnTo>
                  <a:pt x="189490" y="48071"/>
                </a:lnTo>
                <a:close/>
              </a:path>
              <a:path w="276225" h="337819">
                <a:moveTo>
                  <a:pt x="16134" y="196415"/>
                </a:moveTo>
                <a:lnTo>
                  <a:pt x="0" y="172004"/>
                </a:lnTo>
                <a:lnTo>
                  <a:pt x="34304" y="154013"/>
                </a:lnTo>
                <a:lnTo>
                  <a:pt x="61115" y="128064"/>
                </a:lnTo>
                <a:lnTo>
                  <a:pt x="78569" y="96482"/>
                </a:lnTo>
                <a:lnTo>
                  <a:pt x="84801" y="61591"/>
                </a:lnTo>
                <a:lnTo>
                  <a:pt x="84801" y="48071"/>
                </a:lnTo>
                <a:lnTo>
                  <a:pt x="115570" y="48071"/>
                </a:lnTo>
                <a:lnTo>
                  <a:pt x="115570" y="61591"/>
                </a:lnTo>
                <a:lnTo>
                  <a:pt x="121491" y="93460"/>
                </a:lnTo>
                <a:lnTo>
                  <a:pt x="132215" y="112291"/>
                </a:lnTo>
                <a:lnTo>
                  <a:pt x="100561" y="112291"/>
                </a:lnTo>
                <a:lnTo>
                  <a:pt x="86894" y="139695"/>
                </a:lnTo>
                <a:lnTo>
                  <a:pt x="67775" y="163366"/>
                </a:lnTo>
                <a:lnTo>
                  <a:pt x="43942" y="182531"/>
                </a:lnTo>
                <a:lnTo>
                  <a:pt x="16134" y="196415"/>
                </a:lnTo>
                <a:close/>
              </a:path>
              <a:path w="276225" h="337819">
                <a:moveTo>
                  <a:pt x="181985" y="188529"/>
                </a:moveTo>
                <a:lnTo>
                  <a:pt x="155543" y="175824"/>
                </a:lnTo>
                <a:lnTo>
                  <a:pt x="132830" y="158437"/>
                </a:lnTo>
                <a:lnTo>
                  <a:pt x="114338" y="137036"/>
                </a:lnTo>
                <a:lnTo>
                  <a:pt x="100561" y="112291"/>
                </a:lnTo>
                <a:lnTo>
                  <a:pt x="132215" y="112291"/>
                </a:lnTo>
                <a:lnTo>
                  <a:pt x="138177" y="122759"/>
                </a:lnTo>
                <a:lnTo>
                  <a:pt x="164009" y="147200"/>
                </a:lnTo>
                <a:lnTo>
                  <a:pt x="197369" y="164493"/>
                </a:lnTo>
                <a:lnTo>
                  <a:pt x="181985" y="188529"/>
                </a:lnTo>
                <a:close/>
              </a:path>
              <a:path w="276225" h="337819">
                <a:moveTo>
                  <a:pt x="275792" y="337249"/>
                </a:moveTo>
                <a:lnTo>
                  <a:pt x="245023" y="337249"/>
                </a:lnTo>
                <a:lnTo>
                  <a:pt x="245023" y="244862"/>
                </a:lnTo>
                <a:lnTo>
                  <a:pt x="51030" y="244862"/>
                </a:lnTo>
                <a:lnTo>
                  <a:pt x="51030" y="220075"/>
                </a:lnTo>
                <a:lnTo>
                  <a:pt x="275792" y="220075"/>
                </a:lnTo>
                <a:lnTo>
                  <a:pt x="275792" y="3372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267929" y="2367346"/>
            <a:ext cx="259715" cy="332105"/>
          </a:xfrm>
          <a:custGeom>
            <a:avLst/>
            <a:gdLst/>
            <a:ahLst/>
            <a:cxnLst/>
            <a:rect l="l" t="t" r="r" b="b"/>
            <a:pathLst>
              <a:path w="259714" h="332105">
                <a:moveTo>
                  <a:pt x="28142" y="177638"/>
                </a:moveTo>
                <a:lnTo>
                  <a:pt x="1125" y="177638"/>
                </a:lnTo>
                <a:lnTo>
                  <a:pt x="1125" y="83373"/>
                </a:lnTo>
                <a:lnTo>
                  <a:pt x="122699" y="83373"/>
                </a:lnTo>
                <a:lnTo>
                  <a:pt x="122699" y="40935"/>
                </a:lnTo>
                <a:lnTo>
                  <a:pt x="0" y="40935"/>
                </a:lnTo>
                <a:lnTo>
                  <a:pt x="0" y="16148"/>
                </a:lnTo>
                <a:lnTo>
                  <a:pt x="153092" y="16148"/>
                </a:lnTo>
                <a:lnTo>
                  <a:pt x="153092" y="107033"/>
                </a:lnTo>
                <a:lnTo>
                  <a:pt x="31143" y="107033"/>
                </a:lnTo>
                <a:lnTo>
                  <a:pt x="31143" y="152475"/>
                </a:lnTo>
                <a:lnTo>
                  <a:pt x="189421" y="152475"/>
                </a:lnTo>
                <a:lnTo>
                  <a:pt x="191366" y="166746"/>
                </a:lnTo>
                <a:lnTo>
                  <a:pt x="151351" y="172251"/>
                </a:lnTo>
                <a:lnTo>
                  <a:pt x="112427" y="175572"/>
                </a:lnTo>
                <a:lnTo>
                  <a:pt x="72166" y="177203"/>
                </a:lnTo>
                <a:lnTo>
                  <a:pt x="28142" y="177638"/>
                </a:lnTo>
                <a:close/>
              </a:path>
              <a:path w="259714" h="332105">
                <a:moveTo>
                  <a:pt x="189421" y="152475"/>
                </a:moveTo>
                <a:lnTo>
                  <a:pt x="31143" y="152475"/>
                </a:lnTo>
                <a:lnTo>
                  <a:pt x="73327" y="152047"/>
                </a:lnTo>
                <a:lnTo>
                  <a:pt x="111958" y="150457"/>
                </a:lnTo>
                <a:lnTo>
                  <a:pt x="149393" y="147247"/>
                </a:lnTo>
                <a:lnTo>
                  <a:pt x="187989" y="141960"/>
                </a:lnTo>
                <a:lnTo>
                  <a:pt x="189421" y="152475"/>
                </a:lnTo>
                <a:close/>
              </a:path>
              <a:path w="259714" h="332105">
                <a:moveTo>
                  <a:pt x="259657" y="331991"/>
                </a:moveTo>
                <a:lnTo>
                  <a:pt x="41650" y="331991"/>
                </a:lnTo>
                <a:lnTo>
                  <a:pt x="41650" y="201673"/>
                </a:lnTo>
                <a:lnTo>
                  <a:pt x="72043" y="201673"/>
                </a:lnTo>
                <a:lnTo>
                  <a:pt x="72043" y="241482"/>
                </a:lnTo>
                <a:lnTo>
                  <a:pt x="259657" y="241482"/>
                </a:lnTo>
                <a:lnTo>
                  <a:pt x="259657" y="265518"/>
                </a:lnTo>
                <a:lnTo>
                  <a:pt x="72043" y="265518"/>
                </a:lnTo>
                <a:lnTo>
                  <a:pt x="72043" y="306829"/>
                </a:lnTo>
                <a:lnTo>
                  <a:pt x="259657" y="306829"/>
                </a:lnTo>
                <a:lnTo>
                  <a:pt x="259657" y="331991"/>
                </a:lnTo>
                <a:close/>
              </a:path>
              <a:path w="259714" h="332105">
                <a:moveTo>
                  <a:pt x="259657" y="241482"/>
                </a:moveTo>
                <a:lnTo>
                  <a:pt x="229264" y="241482"/>
                </a:lnTo>
                <a:lnTo>
                  <a:pt x="229264" y="201673"/>
                </a:lnTo>
                <a:lnTo>
                  <a:pt x="259657" y="201673"/>
                </a:lnTo>
                <a:lnTo>
                  <a:pt x="259657" y="241482"/>
                </a:lnTo>
                <a:close/>
              </a:path>
              <a:path w="259714" h="332105">
                <a:moveTo>
                  <a:pt x="259657" y="306829"/>
                </a:moveTo>
                <a:lnTo>
                  <a:pt x="229264" y="306829"/>
                </a:lnTo>
                <a:lnTo>
                  <a:pt x="229264" y="265518"/>
                </a:lnTo>
                <a:lnTo>
                  <a:pt x="259657" y="265518"/>
                </a:lnTo>
                <a:lnTo>
                  <a:pt x="259657" y="306829"/>
                </a:lnTo>
                <a:close/>
              </a:path>
              <a:path w="259714" h="332105">
                <a:moveTo>
                  <a:pt x="259657" y="184773"/>
                </a:moveTo>
                <a:lnTo>
                  <a:pt x="228888" y="184773"/>
                </a:lnTo>
                <a:lnTo>
                  <a:pt x="228888" y="0"/>
                </a:lnTo>
                <a:lnTo>
                  <a:pt x="259657" y="0"/>
                </a:lnTo>
                <a:lnTo>
                  <a:pt x="259657" y="1847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596254" y="2384998"/>
            <a:ext cx="306070" cy="314960"/>
          </a:xfrm>
          <a:custGeom>
            <a:avLst/>
            <a:gdLst/>
            <a:ahLst/>
            <a:cxnLst/>
            <a:rect l="l" t="t" r="r" b="b"/>
            <a:pathLst>
              <a:path w="306070" h="314960">
                <a:moveTo>
                  <a:pt x="267537" y="314340"/>
                </a:moveTo>
                <a:lnTo>
                  <a:pt x="37898" y="314340"/>
                </a:lnTo>
                <a:lnTo>
                  <a:pt x="37898" y="194538"/>
                </a:lnTo>
                <a:lnTo>
                  <a:pt x="267537" y="194538"/>
                </a:lnTo>
                <a:lnTo>
                  <a:pt x="267537" y="219324"/>
                </a:lnTo>
                <a:lnTo>
                  <a:pt x="67916" y="219324"/>
                </a:lnTo>
                <a:lnTo>
                  <a:pt x="67916" y="289553"/>
                </a:lnTo>
                <a:lnTo>
                  <a:pt x="267537" y="289553"/>
                </a:lnTo>
                <a:lnTo>
                  <a:pt x="267537" y="314340"/>
                </a:lnTo>
                <a:close/>
              </a:path>
              <a:path w="306070" h="314960">
                <a:moveTo>
                  <a:pt x="267537" y="289553"/>
                </a:moveTo>
                <a:lnTo>
                  <a:pt x="237144" y="289553"/>
                </a:lnTo>
                <a:lnTo>
                  <a:pt x="237144" y="219324"/>
                </a:lnTo>
                <a:lnTo>
                  <a:pt x="267537" y="219324"/>
                </a:lnTo>
                <a:lnTo>
                  <a:pt x="267537" y="289553"/>
                </a:lnTo>
                <a:close/>
              </a:path>
              <a:path w="306070" h="314960">
                <a:moveTo>
                  <a:pt x="257406" y="123933"/>
                </a:moveTo>
                <a:lnTo>
                  <a:pt x="226262" y="123933"/>
                </a:lnTo>
                <a:lnTo>
                  <a:pt x="231902" y="94393"/>
                </a:lnTo>
                <a:lnTo>
                  <a:pt x="234798" y="68445"/>
                </a:lnTo>
                <a:lnTo>
                  <a:pt x="235865" y="45454"/>
                </a:lnTo>
                <a:lnTo>
                  <a:pt x="236018" y="24786"/>
                </a:lnTo>
                <a:lnTo>
                  <a:pt x="39023" y="24786"/>
                </a:lnTo>
                <a:lnTo>
                  <a:pt x="39023" y="0"/>
                </a:lnTo>
                <a:lnTo>
                  <a:pt x="266411" y="0"/>
                </a:lnTo>
                <a:lnTo>
                  <a:pt x="266411" y="24786"/>
                </a:lnTo>
                <a:lnTo>
                  <a:pt x="266271" y="45454"/>
                </a:lnTo>
                <a:lnTo>
                  <a:pt x="265286" y="68445"/>
                </a:lnTo>
                <a:lnTo>
                  <a:pt x="262612" y="94393"/>
                </a:lnTo>
                <a:lnTo>
                  <a:pt x="257406" y="123933"/>
                </a:lnTo>
                <a:close/>
              </a:path>
              <a:path w="306070" h="314960">
                <a:moveTo>
                  <a:pt x="305810" y="148720"/>
                </a:moveTo>
                <a:lnTo>
                  <a:pt x="0" y="148720"/>
                </a:lnTo>
                <a:lnTo>
                  <a:pt x="0" y="123933"/>
                </a:lnTo>
                <a:lnTo>
                  <a:pt x="305810" y="123933"/>
                </a:lnTo>
                <a:lnTo>
                  <a:pt x="305810" y="148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849233" y="1419825"/>
            <a:ext cx="408940" cy="459740"/>
          </a:xfrm>
          <a:custGeom>
            <a:avLst/>
            <a:gdLst/>
            <a:ahLst/>
            <a:cxnLst/>
            <a:rect l="l" t="t" r="r" b="b"/>
            <a:pathLst>
              <a:path w="408939" h="459739">
                <a:moveTo>
                  <a:pt x="38099" y="344716"/>
                </a:moveTo>
                <a:lnTo>
                  <a:pt x="0" y="344716"/>
                </a:lnTo>
                <a:lnTo>
                  <a:pt x="0" y="44741"/>
                </a:lnTo>
                <a:lnTo>
                  <a:pt x="52322" y="44741"/>
                </a:lnTo>
                <a:lnTo>
                  <a:pt x="52322" y="300991"/>
                </a:lnTo>
                <a:lnTo>
                  <a:pt x="252726" y="300991"/>
                </a:lnTo>
                <a:lnTo>
                  <a:pt x="256025" y="324379"/>
                </a:lnTo>
                <a:lnTo>
                  <a:pt x="198900" y="333991"/>
                </a:lnTo>
                <a:lnTo>
                  <a:pt x="143823" y="340267"/>
                </a:lnTo>
                <a:lnTo>
                  <a:pt x="90366" y="343683"/>
                </a:lnTo>
                <a:lnTo>
                  <a:pt x="38099" y="344716"/>
                </a:lnTo>
                <a:close/>
              </a:path>
              <a:path w="408939" h="459739">
                <a:moveTo>
                  <a:pt x="252726" y="300991"/>
                </a:moveTo>
                <a:lnTo>
                  <a:pt x="52322" y="300991"/>
                </a:lnTo>
                <a:lnTo>
                  <a:pt x="99557" y="299680"/>
                </a:lnTo>
                <a:lnTo>
                  <a:pt x="148268" y="296224"/>
                </a:lnTo>
                <a:lnTo>
                  <a:pt x="198408" y="290195"/>
                </a:lnTo>
                <a:lnTo>
                  <a:pt x="249929" y="281162"/>
                </a:lnTo>
                <a:lnTo>
                  <a:pt x="252726" y="300991"/>
                </a:lnTo>
                <a:close/>
              </a:path>
              <a:path w="408939" h="459739">
                <a:moveTo>
                  <a:pt x="339335" y="459113"/>
                </a:moveTo>
                <a:lnTo>
                  <a:pt x="287012" y="459113"/>
                </a:lnTo>
                <a:lnTo>
                  <a:pt x="287012" y="0"/>
                </a:lnTo>
                <a:lnTo>
                  <a:pt x="339335" y="0"/>
                </a:lnTo>
                <a:lnTo>
                  <a:pt x="339335" y="178967"/>
                </a:lnTo>
                <a:lnTo>
                  <a:pt x="408929" y="178967"/>
                </a:lnTo>
                <a:lnTo>
                  <a:pt x="408929" y="222184"/>
                </a:lnTo>
                <a:lnTo>
                  <a:pt x="339335" y="222184"/>
                </a:lnTo>
                <a:lnTo>
                  <a:pt x="339335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302866" y="1419317"/>
            <a:ext cx="375920" cy="460375"/>
          </a:xfrm>
          <a:custGeom>
            <a:avLst/>
            <a:gdLst/>
            <a:ahLst/>
            <a:cxnLst/>
            <a:rect l="l" t="t" r="r" b="b"/>
            <a:pathLst>
              <a:path w="375919" h="460375">
                <a:moveTo>
                  <a:pt x="145792" y="253198"/>
                </a:moveTo>
                <a:lnTo>
                  <a:pt x="96128" y="245111"/>
                </a:lnTo>
                <a:lnTo>
                  <a:pt x="56704" y="222438"/>
                </a:lnTo>
                <a:lnTo>
                  <a:pt x="30709" y="187563"/>
                </a:lnTo>
                <a:lnTo>
                  <a:pt x="21335" y="142869"/>
                </a:lnTo>
                <a:lnTo>
                  <a:pt x="30709" y="98174"/>
                </a:lnTo>
                <a:lnTo>
                  <a:pt x="56704" y="63299"/>
                </a:lnTo>
                <a:lnTo>
                  <a:pt x="96128" y="40626"/>
                </a:lnTo>
                <a:lnTo>
                  <a:pt x="145792" y="32539"/>
                </a:lnTo>
                <a:lnTo>
                  <a:pt x="195535" y="40626"/>
                </a:lnTo>
                <a:lnTo>
                  <a:pt x="235134" y="63299"/>
                </a:lnTo>
                <a:lnTo>
                  <a:pt x="245626" y="77281"/>
                </a:lnTo>
                <a:lnTo>
                  <a:pt x="145792" y="77281"/>
                </a:lnTo>
                <a:lnTo>
                  <a:pt x="116575" y="81881"/>
                </a:lnTo>
                <a:lnTo>
                  <a:pt x="93406" y="95013"/>
                </a:lnTo>
                <a:lnTo>
                  <a:pt x="78142" y="115676"/>
                </a:lnTo>
                <a:lnTo>
                  <a:pt x="72642" y="142869"/>
                </a:lnTo>
                <a:lnTo>
                  <a:pt x="78142" y="169847"/>
                </a:lnTo>
                <a:lnTo>
                  <a:pt x="93406" y="190534"/>
                </a:lnTo>
                <a:lnTo>
                  <a:pt x="116575" y="203785"/>
                </a:lnTo>
                <a:lnTo>
                  <a:pt x="145792" y="208456"/>
                </a:lnTo>
                <a:lnTo>
                  <a:pt x="245626" y="208456"/>
                </a:lnTo>
                <a:lnTo>
                  <a:pt x="235134" y="222438"/>
                </a:lnTo>
                <a:lnTo>
                  <a:pt x="195535" y="245111"/>
                </a:lnTo>
                <a:lnTo>
                  <a:pt x="145792" y="253198"/>
                </a:lnTo>
                <a:close/>
              </a:path>
              <a:path w="375919" h="460375">
                <a:moveTo>
                  <a:pt x="245626" y="208456"/>
                </a:moveTo>
                <a:lnTo>
                  <a:pt x="145792" y="208456"/>
                </a:lnTo>
                <a:lnTo>
                  <a:pt x="175303" y="203785"/>
                </a:lnTo>
                <a:lnTo>
                  <a:pt x="198623" y="190534"/>
                </a:lnTo>
                <a:lnTo>
                  <a:pt x="213942" y="169847"/>
                </a:lnTo>
                <a:lnTo>
                  <a:pt x="219450" y="142869"/>
                </a:lnTo>
                <a:lnTo>
                  <a:pt x="213942" y="115676"/>
                </a:lnTo>
                <a:lnTo>
                  <a:pt x="198623" y="95013"/>
                </a:lnTo>
                <a:lnTo>
                  <a:pt x="175303" y="81881"/>
                </a:lnTo>
                <a:lnTo>
                  <a:pt x="145792" y="77281"/>
                </a:lnTo>
                <a:lnTo>
                  <a:pt x="245626" y="77281"/>
                </a:lnTo>
                <a:lnTo>
                  <a:pt x="261303" y="98174"/>
                </a:lnTo>
                <a:lnTo>
                  <a:pt x="270757" y="142869"/>
                </a:lnTo>
                <a:lnTo>
                  <a:pt x="261303" y="187563"/>
                </a:lnTo>
                <a:lnTo>
                  <a:pt x="245626" y="208456"/>
                </a:lnTo>
                <a:close/>
              </a:path>
              <a:path w="375919" h="460375">
                <a:moveTo>
                  <a:pt x="375402" y="460130"/>
                </a:moveTo>
                <a:lnTo>
                  <a:pt x="322571" y="460130"/>
                </a:lnTo>
                <a:lnTo>
                  <a:pt x="322571" y="0"/>
                </a:lnTo>
                <a:lnTo>
                  <a:pt x="375402" y="0"/>
                </a:lnTo>
                <a:lnTo>
                  <a:pt x="375402" y="460130"/>
                </a:lnTo>
                <a:close/>
              </a:path>
              <a:path w="375919" h="460375">
                <a:moveTo>
                  <a:pt x="6603" y="363020"/>
                </a:moveTo>
                <a:lnTo>
                  <a:pt x="0" y="319803"/>
                </a:lnTo>
                <a:lnTo>
                  <a:pt x="91193" y="319125"/>
                </a:lnTo>
                <a:lnTo>
                  <a:pt x="141474" y="317706"/>
                </a:lnTo>
                <a:lnTo>
                  <a:pt x="193110" y="315058"/>
                </a:lnTo>
                <a:lnTo>
                  <a:pt x="244774" y="310800"/>
                </a:lnTo>
                <a:lnTo>
                  <a:pt x="295140" y="304550"/>
                </a:lnTo>
                <a:lnTo>
                  <a:pt x="298696" y="342682"/>
                </a:lnTo>
                <a:lnTo>
                  <a:pt x="247603" y="350897"/>
                </a:lnTo>
                <a:lnTo>
                  <a:pt x="196101" y="356542"/>
                </a:lnTo>
                <a:lnTo>
                  <a:pt x="145220" y="360096"/>
                </a:lnTo>
                <a:lnTo>
                  <a:pt x="95990" y="362040"/>
                </a:lnTo>
                <a:lnTo>
                  <a:pt x="49441" y="362855"/>
                </a:lnTo>
                <a:lnTo>
                  <a:pt x="6603" y="363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909270" y="1419825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5808" y="258791"/>
                </a:moveTo>
                <a:lnTo>
                  <a:pt x="256533" y="258791"/>
                </a:lnTo>
                <a:lnTo>
                  <a:pt x="256533" y="194220"/>
                </a:lnTo>
                <a:lnTo>
                  <a:pt x="199639" y="194220"/>
                </a:lnTo>
                <a:lnTo>
                  <a:pt x="199639" y="152021"/>
                </a:lnTo>
                <a:lnTo>
                  <a:pt x="256533" y="152021"/>
                </a:lnTo>
                <a:lnTo>
                  <a:pt x="256533" y="9151"/>
                </a:lnTo>
                <a:lnTo>
                  <a:pt x="305808" y="9151"/>
                </a:lnTo>
                <a:lnTo>
                  <a:pt x="305808" y="258791"/>
                </a:lnTo>
                <a:close/>
              </a:path>
              <a:path w="393064" h="459739">
                <a:moveTo>
                  <a:pt x="136648" y="74739"/>
                </a:moveTo>
                <a:lnTo>
                  <a:pt x="84833" y="74739"/>
                </a:lnTo>
                <a:lnTo>
                  <a:pt x="84833" y="11693"/>
                </a:lnTo>
                <a:lnTo>
                  <a:pt x="136648" y="11693"/>
                </a:lnTo>
                <a:lnTo>
                  <a:pt x="136648" y="74739"/>
                </a:lnTo>
                <a:close/>
              </a:path>
              <a:path w="393064" h="459739">
                <a:moveTo>
                  <a:pt x="221990" y="116939"/>
                </a:moveTo>
                <a:lnTo>
                  <a:pt x="0" y="116939"/>
                </a:lnTo>
                <a:lnTo>
                  <a:pt x="0" y="74739"/>
                </a:lnTo>
                <a:lnTo>
                  <a:pt x="221990" y="74739"/>
                </a:lnTo>
                <a:lnTo>
                  <a:pt x="221990" y="116939"/>
                </a:lnTo>
                <a:close/>
              </a:path>
              <a:path w="393064" h="459739">
                <a:moveTo>
                  <a:pt x="110233" y="358952"/>
                </a:moveTo>
                <a:lnTo>
                  <a:pt x="71364" y="351056"/>
                </a:lnTo>
                <a:lnTo>
                  <a:pt x="40829" y="328955"/>
                </a:lnTo>
                <a:lnTo>
                  <a:pt x="20867" y="295033"/>
                </a:lnTo>
                <a:lnTo>
                  <a:pt x="13715" y="251673"/>
                </a:lnTo>
                <a:lnTo>
                  <a:pt x="20867" y="207432"/>
                </a:lnTo>
                <a:lnTo>
                  <a:pt x="40829" y="173057"/>
                </a:lnTo>
                <a:lnTo>
                  <a:pt x="71364" y="150789"/>
                </a:lnTo>
                <a:lnTo>
                  <a:pt x="110233" y="142869"/>
                </a:lnTo>
                <a:lnTo>
                  <a:pt x="149181" y="150789"/>
                </a:lnTo>
                <a:lnTo>
                  <a:pt x="179891" y="173057"/>
                </a:lnTo>
                <a:lnTo>
                  <a:pt x="188118" y="187102"/>
                </a:lnTo>
                <a:lnTo>
                  <a:pt x="110233" y="187102"/>
                </a:lnTo>
                <a:lnTo>
                  <a:pt x="89651" y="191686"/>
                </a:lnTo>
                <a:lnTo>
                  <a:pt x="73594" y="204707"/>
                </a:lnTo>
                <a:lnTo>
                  <a:pt x="63157" y="225068"/>
                </a:lnTo>
                <a:lnTo>
                  <a:pt x="59434" y="251673"/>
                </a:lnTo>
                <a:lnTo>
                  <a:pt x="63157" y="277905"/>
                </a:lnTo>
                <a:lnTo>
                  <a:pt x="73594" y="297940"/>
                </a:lnTo>
                <a:lnTo>
                  <a:pt x="89651" y="310731"/>
                </a:lnTo>
                <a:lnTo>
                  <a:pt x="110233" y="315227"/>
                </a:lnTo>
                <a:lnTo>
                  <a:pt x="189504" y="315227"/>
                </a:lnTo>
                <a:lnTo>
                  <a:pt x="183383" y="325348"/>
                </a:lnTo>
                <a:lnTo>
                  <a:pt x="163317" y="343699"/>
                </a:lnTo>
                <a:lnTo>
                  <a:pt x="138680" y="355187"/>
                </a:lnTo>
                <a:lnTo>
                  <a:pt x="110233" y="358952"/>
                </a:lnTo>
                <a:close/>
              </a:path>
              <a:path w="393064" h="459739">
                <a:moveTo>
                  <a:pt x="189504" y="315227"/>
                </a:moveTo>
                <a:lnTo>
                  <a:pt x="110233" y="315227"/>
                </a:lnTo>
                <a:lnTo>
                  <a:pt x="130814" y="310731"/>
                </a:lnTo>
                <a:lnTo>
                  <a:pt x="146871" y="297940"/>
                </a:lnTo>
                <a:lnTo>
                  <a:pt x="157309" y="277905"/>
                </a:lnTo>
                <a:lnTo>
                  <a:pt x="161031" y="251673"/>
                </a:lnTo>
                <a:lnTo>
                  <a:pt x="157309" y="225068"/>
                </a:lnTo>
                <a:lnTo>
                  <a:pt x="146871" y="204707"/>
                </a:lnTo>
                <a:lnTo>
                  <a:pt x="130814" y="191686"/>
                </a:lnTo>
                <a:lnTo>
                  <a:pt x="110233" y="187102"/>
                </a:lnTo>
                <a:lnTo>
                  <a:pt x="188118" y="187102"/>
                </a:lnTo>
                <a:lnTo>
                  <a:pt x="200027" y="207432"/>
                </a:lnTo>
                <a:lnTo>
                  <a:pt x="207258" y="251673"/>
                </a:lnTo>
                <a:lnTo>
                  <a:pt x="207258" y="258791"/>
                </a:lnTo>
                <a:lnTo>
                  <a:pt x="305808" y="258791"/>
                </a:lnTo>
                <a:lnTo>
                  <a:pt x="305808" y="300991"/>
                </a:lnTo>
                <a:lnTo>
                  <a:pt x="198115" y="300991"/>
                </a:lnTo>
                <a:lnTo>
                  <a:pt x="189504" y="315227"/>
                </a:lnTo>
                <a:close/>
              </a:path>
              <a:path w="393064" h="459739">
                <a:moveTo>
                  <a:pt x="305808" y="437759"/>
                </a:moveTo>
                <a:lnTo>
                  <a:pt x="256533" y="437759"/>
                </a:lnTo>
                <a:lnTo>
                  <a:pt x="256533" y="300991"/>
                </a:lnTo>
                <a:lnTo>
                  <a:pt x="305808" y="300991"/>
                </a:lnTo>
                <a:lnTo>
                  <a:pt x="305808" y="437759"/>
                </a:lnTo>
                <a:close/>
              </a:path>
              <a:path w="393064" h="459739">
                <a:moveTo>
                  <a:pt x="392674" y="459622"/>
                </a:moveTo>
                <a:lnTo>
                  <a:pt x="342891" y="459622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394906" y="1419825"/>
            <a:ext cx="370840" cy="459740"/>
          </a:xfrm>
          <a:custGeom>
            <a:avLst/>
            <a:gdLst/>
            <a:ahLst/>
            <a:cxnLst/>
            <a:rect l="l" t="t" r="r" b="b"/>
            <a:pathLst>
              <a:path w="370839" h="459739">
                <a:moveTo>
                  <a:pt x="30987" y="257774"/>
                </a:moveTo>
                <a:lnTo>
                  <a:pt x="0" y="257774"/>
                </a:lnTo>
                <a:lnTo>
                  <a:pt x="0" y="32539"/>
                </a:lnTo>
                <a:lnTo>
                  <a:pt x="178811" y="32539"/>
                </a:lnTo>
                <a:lnTo>
                  <a:pt x="178811" y="74739"/>
                </a:lnTo>
                <a:lnTo>
                  <a:pt x="50798" y="74739"/>
                </a:lnTo>
                <a:lnTo>
                  <a:pt x="50798" y="123040"/>
                </a:lnTo>
                <a:lnTo>
                  <a:pt x="173731" y="123040"/>
                </a:lnTo>
                <a:lnTo>
                  <a:pt x="173731" y="163714"/>
                </a:lnTo>
                <a:lnTo>
                  <a:pt x="50798" y="163714"/>
                </a:lnTo>
                <a:lnTo>
                  <a:pt x="50798" y="215066"/>
                </a:lnTo>
                <a:lnTo>
                  <a:pt x="194498" y="215066"/>
                </a:lnTo>
                <a:lnTo>
                  <a:pt x="198623" y="246589"/>
                </a:lnTo>
                <a:lnTo>
                  <a:pt x="160143" y="252412"/>
                </a:lnTo>
                <a:lnTo>
                  <a:pt x="121662" y="255804"/>
                </a:lnTo>
                <a:lnTo>
                  <a:pt x="79754" y="257385"/>
                </a:lnTo>
                <a:lnTo>
                  <a:pt x="30987" y="257774"/>
                </a:lnTo>
                <a:close/>
              </a:path>
              <a:path w="370839" h="459739">
                <a:moveTo>
                  <a:pt x="194498" y="215066"/>
                </a:moveTo>
                <a:lnTo>
                  <a:pt x="50798" y="215066"/>
                </a:lnTo>
                <a:lnTo>
                  <a:pt x="91096" y="214319"/>
                </a:lnTo>
                <a:lnTo>
                  <a:pt x="126679" y="212524"/>
                </a:lnTo>
                <a:lnTo>
                  <a:pt x="159881" y="209203"/>
                </a:lnTo>
                <a:lnTo>
                  <a:pt x="193035" y="203881"/>
                </a:lnTo>
                <a:lnTo>
                  <a:pt x="194498" y="215066"/>
                </a:lnTo>
                <a:close/>
              </a:path>
              <a:path w="370839" h="459739">
                <a:moveTo>
                  <a:pt x="370830" y="459622"/>
                </a:moveTo>
                <a:lnTo>
                  <a:pt x="318508" y="459622"/>
                </a:lnTo>
                <a:lnTo>
                  <a:pt x="318508" y="343699"/>
                </a:lnTo>
                <a:lnTo>
                  <a:pt x="59434" y="343699"/>
                </a:lnTo>
                <a:lnTo>
                  <a:pt x="59434" y="301499"/>
                </a:lnTo>
                <a:lnTo>
                  <a:pt x="370830" y="301499"/>
                </a:lnTo>
                <a:lnTo>
                  <a:pt x="370830" y="459622"/>
                </a:lnTo>
                <a:close/>
              </a:path>
              <a:path w="370839" h="459739">
                <a:moveTo>
                  <a:pt x="370830" y="116430"/>
                </a:moveTo>
                <a:lnTo>
                  <a:pt x="321047" y="116430"/>
                </a:lnTo>
                <a:lnTo>
                  <a:pt x="321047" y="0"/>
                </a:lnTo>
                <a:lnTo>
                  <a:pt x="370830" y="0"/>
                </a:lnTo>
                <a:lnTo>
                  <a:pt x="370830" y="116430"/>
                </a:lnTo>
                <a:close/>
              </a:path>
              <a:path w="370839" h="459739">
                <a:moveTo>
                  <a:pt x="270249" y="276078"/>
                </a:moveTo>
                <a:lnTo>
                  <a:pt x="221482" y="276078"/>
                </a:lnTo>
                <a:lnTo>
                  <a:pt x="221482" y="8643"/>
                </a:lnTo>
                <a:lnTo>
                  <a:pt x="270249" y="8643"/>
                </a:lnTo>
                <a:lnTo>
                  <a:pt x="270249" y="116430"/>
                </a:lnTo>
                <a:lnTo>
                  <a:pt x="370830" y="116430"/>
                </a:lnTo>
                <a:lnTo>
                  <a:pt x="370830" y="159139"/>
                </a:lnTo>
                <a:lnTo>
                  <a:pt x="270249" y="159139"/>
                </a:lnTo>
                <a:lnTo>
                  <a:pt x="270249" y="276078"/>
                </a:lnTo>
                <a:close/>
              </a:path>
              <a:path w="370839" h="459739">
                <a:moveTo>
                  <a:pt x="370830" y="279128"/>
                </a:moveTo>
                <a:lnTo>
                  <a:pt x="321047" y="279128"/>
                </a:lnTo>
                <a:lnTo>
                  <a:pt x="321047" y="159139"/>
                </a:lnTo>
                <a:lnTo>
                  <a:pt x="370830" y="159139"/>
                </a:lnTo>
                <a:lnTo>
                  <a:pt x="370830" y="279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817264" y="3317497"/>
            <a:ext cx="304800" cy="337185"/>
          </a:xfrm>
          <a:custGeom>
            <a:avLst/>
            <a:gdLst/>
            <a:ahLst/>
            <a:cxnLst/>
            <a:rect l="l" t="t" r="r" b="b"/>
            <a:pathLst>
              <a:path w="304800" h="337185">
                <a:moveTo>
                  <a:pt x="167351" y="41311"/>
                </a:moveTo>
                <a:lnTo>
                  <a:pt x="136582" y="41311"/>
                </a:lnTo>
                <a:lnTo>
                  <a:pt x="136582" y="0"/>
                </a:lnTo>
                <a:lnTo>
                  <a:pt x="167351" y="0"/>
                </a:lnTo>
                <a:lnTo>
                  <a:pt x="167351" y="41311"/>
                </a:lnTo>
                <a:close/>
              </a:path>
              <a:path w="304800" h="337185">
                <a:moveTo>
                  <a:pt x="274666" y="66097"/>
                </a:moveTo>
                <a:lnTo>
                  <a:pt x="29267" y="66097"/>
                </a:lnTo>
                <a:lnTo>
                  <a:pt x="29267" y="41311"/>
                </a:lnTo>
                <a:lnTo>
                  <a:pt x="274666" y="41311"/>
                </a:lnTo>
                <a:lnTo>
                  <a:pt x="274666" y="66097"/>
                </a:lnTo>
                <a:close/>
              </a:path>
              <a:path w="304800" h="337185">
                <a:moveTo>
                  <a:pt x="30018" y="177638"/>
                </a:moveTo>
                <a:lnTo>
                  <a:pt x="18761" y="152851"/>
                </a:lnTo>
                <a:lnTo>
                  <a:pt x="62756" y="141672"/>
                </a:lnTo>
                <a:lnTo>
                  <a:pt x="100279" y="122008"/>
                </a:lnTo>
                <a:lnTo>
                  <a:pt x="126404" y="96077"/>
                </a:lnTo>
                <a:lnTo>
                  <a:pt x="136207" y="66097"/>
                </a:lnTo>
                <a:lnTo>
                  <a:pt x="167351" y="66097"/>
                </a:lnTo>
                <a:lnTo>
                  <a:pt x="177201" y="95919"/>
                </a:lnTo>
                <a:lnTo>
                  <a:pt x="188790" y="107409"/>
                </a:lnTo>
                <a:lnTo>
                  <a:pt x="151967" y="107409"/>
                </a:lnTo>
                <a:lnTo>
                  <a:pt x="131224" y="132641"/>
                </a:lnTo>
                <a:lnTo>
                  <a:pt x="102531" y="153226"/>
                </a:lnTo>
                <a:lnTo>
                  <a:pt x="68068" y="168460"/>
                </a:lnTo>
                <a:lnTo>
                  <a:pt x="30018" y="177638"/>
                </a:lnTo>
                <a:close/>
              </a:path>
              <a:path w="304800" h="337185">
                <a:moveTo>
                  <a:pt x="273541" y="177638"/>
                </a:moveTo>
                <a:lnTo>
                  <a:pt x="235549" y="168460"/>
                </a:lnTo>
                <a:lnTo>
                  <a:pt x="201215" y="153226"/>
                </a:lnTo>
                <a:lnTo>
                  <a:pt x="172651" y="132641"/>
                </a:lnTo>
                <a:lnTo>
                  <a:pt x="151967" y="107409"/>
                </a:lnTo>
                <a:lnTo>
                  <a:pt x="188790" y="107409"/>
                </a:lnTo>
                <a:lnTo>
                  <a:pt x="203373" y="121867"/>
                </a:lnTo>
                <a:lnTo>
                  <a:pt x="240802" y="141619"/>
                </a:lnTo>
                <a:lnTo>
                  <a:pt x="284422" y="152851"/>
                </a:lnTo>
                <a:lnTo>
                  <a:pt x="273541" y="177638"/>
                </a:lnTo>
                <a:close/>
              </a:path>
              <a:path w="304800" h="337185">
                <a:moveTo>
                  <a:pt x="304309" y="228338"/>
                </a:moveTo>
                <a:lnTo>
                  <a:pt x="0" y="228338"/>
                </a:lnTo>
                <a:lnTo>
                  <a:pt x="0" y="203175"/>
                </a:lnTo>
                <a:lnTo>
                  <a:pt x="304309" y="203175"/>
                </a:lnTo>
                <a:lnTo>
                  <a:pt x="304309" y="228338"/>
                </a:lnTo>
                <a:close/>
              </a:path>
              <a:path w="304800" h="337185">
                <a:moveTo>
                  <a:pt x="167351" y="336873"/>
                </a:moveTo>
                <a:lnTo>
                  <a:pt x="136582" y="336873"/>
                </a:lnTo>
                <a:lnTo>
                  <a:pt x="136582" y="228338"/>
                </a:lnTo>
                <a:lnTo>
                  <a:pt x="167351" y="228338"/>
                </a:lnTo>
                <a:lnTo>
                  <a:pt x="1673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164350" y="3317122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6885" y="273029"/>
                </a:moveTo>
                <a:lnTo>
                  <a:pt x="0" y="248993"/>
                </a:lnTo>
                <a:lnTo>
                  <a:pt x="46789" y="220562"/>
                </a:lnTo>
                <a:lnTo>
                  <a:pt x="84069" y="187300"/>
                </a:lnTo>
                <a:lnTo>
                  <a:pt x="111874" y="149513"/>
                </a:lnTo>
                <a:lnTo>
                  <a:pt x="130243" y="107508"/>
                </a:lnTo>
                <a:lnTo>
                  <a:pt x="139209" y="61591"/>
                </a:lnTo>
                <a:lnTo>
                  <a:pt x="15759" y="61591"/>
                </a:lnTo>
                <a:lnTo>
                  <a:pt x="15759" y="36053"/>
                </a:lnTo>
                <a:lnTo>
                  <a:pt x="169602" y="36053"/>
                </a:lnTo>
                <a:lnTo>
                  <a:pt x="165847" y="83077"/>
                </a:lnTo>
                <a:lnTo>
                  <a:pt x="154190" y="127953"/>
                </a:lnTo>
                <a:lnTo>
                  <a:pt x="134050" y="170033"/>
                </a:lnTo>
                <a:lnTo>
                  <a:pt x="104841" y="208670"/>
                </a:lnTo>
                <a:lnTo>
                  <a:pt x="65981" y="243217"/>
                </a:lnTo>
                <a:lnTo>
                  <a:pt x="16885" y="273029"/>
                </a:lnTo>
                <a:close/>
              </a:path>
              <a:path w="311150" h="337185">
                <a:moveTo>
                  <a:pt x="256655" y="336873"/>
                </a:moveTo>
                <a:lnTo>
                  <a:pt x="225887" y="336873"/>
                </a:lnTo>
                <a:lnTo>
                  <a:pt x="225887" y="0"/>
                </a:lnTo>
                <a:lnTo>
                  <a:pt x="256655" y="0"/>
                </a:lnTo>
                <a:lnTo>
                  <a:pt x="256655" y="136702"/>
                </a:lnTo>
                <a:lnTo>
                  <a:pt x="310688" y="136702"/>
                </a:lnTo>
                <a:lnTo>
                  <a:pt x="310688" y="162240"/>
                </a:lnTo>
                <a:lnTo>
                  <a:pt x="256655" y="162240"/>
                </a:lnTo>
                <a:lnTo>
                  <a:pt x="25665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816892" y="6258699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5" h="262890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5" h="262890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5" h="262890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5" h="262890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5" h="262890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163978" y="6228279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07578" y="2331061"/>
            <a:ext cx="8891070" cy="47378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849233" y="1419825"/>
            <a:ext cx="408940" cy="459740"/>
          </a:xfrm>
          <a:custGeom>
            <a:avLst/>
            <a:gdLst/>
            <a:ahLst/>
            <a:cxnLst/>
            <a:rect l="l" t="t" r="r" b="b"/>
            <a:pathLst>
              <a:path w="408939" h="459739">
                <a:moveTo>
                  <a:pt x="38099" y="344716"/>
                </a:moveTo>
                <a:lnTo>
                  <a:pt x="0" y="344716"/>
                </a:lnTo>
                <a:lnTo>
                  <a:pt x="0" y="44741"/>
                </a:lnTo>
                <a:lnTo>
                  <a:pt x="52322" y="44741"/>
                </a:lnTo>
                <a:lnTo>
                  <a:pt x="52322" y="300991"/>
                </a:lnTo>
                <a:lnTo>
                  <a:pt x="252726" y="300991"/>
                </a:lnTo>
                <a:lnTo>
                  <a:pt x="256025" y="324379"/>
                </a:lnTo>
                <a:lnTo>
                  <a:pt x="198900" y="333991"/>
                </a:lnTo>
                <a:lnTo>
                  <a:pt x="143823" y="340267"/>
                </a:lnTo>
                <a:lnTo>
                  <a:pt x="90366" y="343683"/>
                </a:lnTo>
                <a:lnTo>
                  <a:pt x="38099" y="344716"/>
                </a:lnTo>
                <a:close/>
              </a:path>
              <a:path w="408939" h="459739">
                <a:moveTo>
                  <a:pt x="252726" y="300991"/>
                </a:moveTo>
                <a:lnTo>
                  <a:pt x="52322" y="300991"/>
                </a:lnTo>
                <a:lnTo>
                  <a:pt x="99557" y="299680"/>
                </a:lnTo>
                <a:lnTo>
                  <a:pt x="148268" y="296224"/>
                </a:lnTo>
                <a:lnTo>
                  <a:pt x="198408" y="290195"/>
                </a:lnTo>
                <a:lnTo>
                  <a:pt x="249929" y="281162"/>
                </a:lnTo>
                <a:lnTo>
                  <a:pt x="252726" y="300991"/>
                </a:lnTo>
                <a:close/>
              </a:path>
              <a:path w="408939" h="459739">
                <a:moveTo>
                  <a:pt x="339335" y="459113"/>
                </a:moveTo>
                <a:lnTo>
                  <a:pt x="287012" y="459113"/>
                </a:lnTo>
                <a:lnTo>
                  <a:pt x="287012" y="0"/>
                </a:lnTo>
                <a:lnTo>
                  <a:pt x="339335" y="0"/>
                </a:lnTo>
                <a:lnTo>
                  <a:pt x="339335" y="178967"/>
                </a:lnTo>
                <a:lnTo>
                  <a:pt x="408929" y="178967"/>
                </a:lnTo>
                <a:lnTo>
                  <a:pt x="408929" y="222184"/>
                </a:lnTo>
                <a:lnTo>
                  <a:pt x="339335" y="222184"/>
                </a:lnTo>
                <a:lnTo>
                  <a:pt x="339335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302866" y="1419317"/>
            <a:ext cx="375920" cy="460375"/>
          </a:xfrm>
          <a:custGeom>
            <a:avLst/>
            <a:gdLst/>
            <a:ahLst/>
            <a:cxnLst/>
            <a:rect l="l" t="t" r="r" b="b"/>
            <a:pathLst>
              <a:path w="375919" h="460375">
                <a:moveTo>
                  <a:pt x="145792" y="253198"/>
                </a:moveTo>
                <a:lnTo>
                  <a:pt x="96128" y="245111"/>
                </a:lnTo>
                <a:lnTo>
                  <a:pt x="56704" y="222438"/>
                </a:lnTo>
                <a:lnTo>
                  <a:pt x="30709" y="187563"/>
                </a:lnTo>
                <a:lnTo>
                  <a:pt x="21335" y="142869"/>
                </a:lnTo>
                <a:lnTo>
                  <a:pt x="30709" y="98174"/>
                </a:lnTo>
                <a:lnTo>
                  <a:pt x="56704" y="63299"/>
                </a:lnTo>
                <a:lnTo>
                  <a:pt x="96128" y="40626"/>
                </a:lnTo>
                <a:lnTo>
                  <a:pt x="145792" y="32539"/>
                </a:lnTo>
                <a:lnTo>
                  <a:pt x="195535" y="40626"/>
                </a:lnTo>
                <a:lnTo>
                  <a:pt x="235134" y="63299"/>
                </a:lnTo>
                <a:lnTo>
                  <a:pt x="245626" y="77281"/>
                </a:lnTo>
                <a:lnTo>
                  <a:pt x="145792" y="77281"/>
                </a:lnTo>
                <a:lnTo>
                  <a:pt x="116575" y="81881"/>
                </a:lnTo>
                <a:lnTo>
                  <a:pt x="93406" y="95013"/>
                </a:lnTo>
                <a:lnTo>
                  <a:pt x="78142" y="115676"/>
                </a:lnTo>
                <a:lnTo>
                  <a:pt x="72642" y="142869"/>
                </a:lnTo>
                <a:lnTo>
                  <a:pt x="78142" y="169847"/>
                </a:lnTo>
                <a:lnTo>
                  <a:pt x="93406" y="190534"/>
                </a:lnTo>
                <a:lnTo>
                  <a:pt x="116575" y="203785"/>
                </a:lnTo>
                <a:lnTo>
                  <a:pt x="145792" y="208456"/>
                </a:lnTo>
                <a:lnTo>
                  <a:pt x="245626" y="208456"/>
                </a:lnTo>
                <a:lnTo>
                  <a:pt x="235134" y="222438"/>
                </a:lnTo>
                <a:lnTo>
                  <a:pt x="195535" y="245111"/>
                </a:lnTo>
                <a:lnTo>
                  <a:pt x="145792" y="253198"/>
                </a:lnTo>
                <a:close/>
              </a:path>
              <a:path w="375919" h="460375">
                <a:moveTo>
                  <a:pt x="245626" y="208456"/>
                </a:moveTo>
                <a:lnTo>
                  <a:pt x="145792" y="208456"/>
                </a:lnTo>
                <a:lnTo>
                  <a:pt x="175303" y="203785"/>
                </a:lnTo>
                <a:lnTo>
                  <a:pt x="198623" y="190534"/>
                </a:lnTo>
                <a:lnTo>
                  <a:pt x="213942" y="169847"/>
                </a:lnTo>
                <a:lnTo>
                  <a:pt x="219450" y="142869"/>
                </a:lnTo>
                <a:lnTo>
                  <a:pt x="213942" y="115676"/>
                </a:lnTo>
                <a:lnTo>
                  <a:pt x="198623" y="95013"/>
                </a:lnTo>
                <a:lnTo>
                  <a:pt x="175303" y="81881"/>
                </a:lnTo>
                <a:lnTo>
                  <a:pt x="145792" y="77281"/>
                </a:lnTo>
                <a:lnTo>
                  <a:pt x="245626" y="77281"/>
                </a:lnTo>
                <a:lnTo>
                  <a:pt x="261303" y="98174"/>
                </a:lnTo>
                <a:lnTo>
                  <a:pt x="270757" y="142869"/>
                </a:lnTo>
                <a:lnTo>
                  <a:pt x="261303" y="187563"/>
                </a:lnTo>
                <a:lnTo>
                  <a:pt x="245626" y="208456"/>
                </a:lnTo>
                <a:close/>
              </a:path>
              <a:path w="375919" h="460375">
                <a:moveTo>
                  <a:pt x="375402" y="460130"/>
                </a:moveTo>
                <a:lnTo>
                  <a:pt x="322571" y="460130"/>
                </a:lnTo>
                <a:lnTo>
                  <a:pt x="322571" y="0"/>
                </a:lnTo>
                <a:lnTo>
                  <a:pt x="375402" y="0"/>
                </a:lnTo>
                <a:lnTo>
                  <a:pt x="375402" y="460130"/>
                </a:lnTo>
                <a:close/>
              </a:path>
              <a:path w="375919" h="460375">
                <a:moveTo>
                  <a:pt x="6603" y="363020"/>
                </a:moveTo>
                <a:lnTo>
                  <a:pt x="0" y="319803"/>
                </a:lnTo>
                <a:lnTo>
                  <a:pt x="91193" y="319125"/>
                </a:lnTo>
                <a:lnTo>
                  <a:pt x="141474" y="317706"/>
                </a:lnTo>
                <a:lnTo>
                  <a:pt x="193110" y="315058"/>
                </a:lnTo>
                <a:lnTo>
                  <a:pt x="244774" y="310800"/>
                </a:lnTo>
                <a:lnTo>
                  <a:pt x="295140" y="304550"/>
                </a:lnTo>
                <a:lnTo>
                  <a:pt x="298696" y="342682"/>
                </a:lnTo>
                <a:lnTo>
                  <a:pt x="247603" y="350897"/>
                </a:lnTo>
                <a:lnTo>
                  <a:pt x="196101" y="356542"/>
                </a:lnTo>
                <a:lnTo>
                  <a:pt x="145220" y="360096"/>
                </a:lnTo>
                <a:lnTo>
                  <a:pt x="95990" y="362040"/>
                </a:lnTo>
                <a:lnTo>
                  <a:pt x="49441" y="362855"/>
                </a:lnTo>
                <a:lnTo>
                  <a:pt x="6603" y="363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909270" y="1419825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5808" y="258791"/>
                </a:moveTo>
                <a:lnTo>
                  <a:pt x="256533" y="258791"/>
                </a:lnTo>
                <a:lnTo>
                  <a:pt x="256533" y="194220"/>
                </a:lnTo>
                <a:lnTo>
                  <a:pt x="199639" y="194220"/>
                </a:lnTo>
                <a:lnTo>
                  <a:pt x="199639" y="152021"/>
                </a:lnTo>
                <a:lnTo>
                  <a:pt x="256533" y="152021"/>
                </a:lnTo>
                <a:lnTo>
                  <a:pt x="256533" y="9151"/>
                </a:lnTo>
                <a:lnTo>
                  <a:pt x="305808" y="9151"/>
                </a:lnTo>
                <a:lnTo>
                  <a:pt x="305808" y="258791"/>
                </a:lnTo>
                <a:close/>
              </a:path>
              <a:path w="393064" h="459739">
                <a:moveTo>
                  <a:pt x="136648" y="74739"/>
                </a:moveTo>
                <a:lnTo>
                  <a:pt x="84833" y="74739"/>
                </a:lnTo>
                <a:lnTo>
                  <a:pt x="84833" y="11693"/>
                </a:lnTo>
                <a:lnTo>
                  <a:pt x="136648" y="11693"/>
                </a:lnTo>
                <a:lnTo>
                  <a:pt x="136648" y="74739"/>
                </a:lnTo>
                <a:close/>
              </a:path>
              <a:path w="393064" h="459739">
                <a:moveTo>
                  <a:pt x="221990" y="116939"/>
                </a:moveTo>
                <a:lnTo>
                  <a:pt x="0" y="116939"/>
                </a:lnTo>
                <a:lnTo>
                  <a:pt x="0" y="74739"/>
                </a:lnTo>
                <a:lnTo>
                  <a:pt x="221990" y="74739"/>
                </a:lnTo>
                <a:lnTo>
                  <a:pt x="221990" y="116939"/>
                </a:lnTo>
                <a:close/>
              </a:path>
              <a:path w="393064" h="459739">
                <a:moveTo>
                  <a:pt x="110233" y="358952"/>
                </a:moveTo>
                <a:lnTo>
                  <a:pt x="71364" y="351056"/>
                </a:lnTo>
                <a:lnTo>
                  <a:pt x="40829" y="328955"/>
                </a:lnTo>
                <a:lnTo>
                  <a:pt x="20867" y="295033"/>
                </a:lnTo>
                <a:lnTo>
                  <a:pt x="13715" y="251673"/>
                </a:lnTo>
                <a:lnTo>
                  <a:pt x="20867" y="207432"/>
                </a:lnTo>
                <a:lnTo>
                  <a:pt x="40829" y="173057"/>
                </a:lnTo>
                <a:lnTo>
                  <a:pt x="71364" y="150789"/>
                </a:lnTo>
                <a:lnTo>
                  <a:pt x="110233" y="142869"/>
                </a:lnTo>
                <a:lnTo>
                  <a:pt x="149181" y="150789"/>
                </a:lnTo>
                <a:lnTo>
                  <a:pt x="179891" y="173057"/>
                </a:lnTo>
                <a:lnTo>
                  <a:pt x="188118" y="187102"/>
                </a:lnTo>
                <a:lnTo>
                  <a:pt x="110233" y="187102"/>
                </a:lnTo>
                <a:lnTo>
                  <a:pt x="89651" y="191686"/>
                </a:lnTo>
                <a:lnTo>
                  <a:pt x="73594" y="204707"/>
                </a:lnTo>
                <a:lnTo>
                  <a:pt x="63157" y="225068"/>
                </a:lnTo>
                <a:lnTo>
                  <a:pt x="59434" y="251673"/>
                </a:lnTo>
                <a:lnTo>
                  <a:pt x="63157" y="277905"/>
                </a:lnTo>
                <a:lnTo>
                  <a:pt x="73594" y="297940"/>
                </a:lnTo>
                <a:lnTo>
                  <a:pt x="89651" y="310731"/>
                </a:lnTo>
                <a:lnTo>
                  <a:pt x="110233" y="315227"/>
                </a:lnTo>
                <a:lnTo>
                  <a:pt x="189504" y="315227"/>
                </a:lnTo>
                <a:lnTo>
                  <a:pt x="183383" y="325348"/>
                </a:lnTo>
                <a:lnTo>
                  <a:pt x="163317" y="343699"/>
                </a:lnTo>
                <a:lnTo>
                  <a:pt x="138680" y="355187"/>
                </a:lnTo>
                <a:lnTo>
                  <a:pt x="110233" y="358952"/>
                </a:lnTo>
                <a:close/>
              </a:path>
              <a:path w="393064" h="459739">
                <a:moveTo>
                  <a:pt x="189504" y="315227"/>
                </a:moveTo>
                <a:lnTo>
                  <a:pt x="110233" y="315227"/>
                </a:lnTo>
                <a:lnTo>
                  <a:pt x="130814" y="310731"/>
                </a:lnTo>
                <a:lnTo>
                  <a:pt x="146871" y="297940"/>
                </a:lnTo>
                <a:lnTo>
                  <a:pt x="157309" y="277905"/>
                </a:lnTo>
                <a:lnTo>
                  <a:pt x="161031" y="251673"/>
                </a:lnTo>
                <a:lnTo>
                  <a:pt x="157309" y="225068"/>
                </a:lnTo>
                <a:lnTo>
                  <a:pt x="146871" y="204707"/>
                </a:lnTo>
                <a:lnTo>
                  <a:pt x="130814" y="191686"/>
                </a:lnTo>
                <a:lnTo>
                  <a:pt x="110233" y="187102"/>
                </a:lnTo>
                <a:lnTo>
                  <a:pt x="188118" y="187102"/>
                </a:lnTo>
                <a:lnTo>
                  <a:pt x="200027" y="207432"/>
                </a:lnTo>
                <a:lnTo>
                  <a:pt x="207258" y="251673"/>
                </a:lnTo>
                <a:lnTo>
                  <a:pt x="207258" y="258791"/>
                </a:lnTo>
                <a:lnTo>
                  <a:pt x="305808" y="258791"/>
                </a:lnTo>
                <a:lnTo>
                  <a:pt x="305808" y="300991"/>
                </a:lnTo>
                <a:lnTo>
                  <a:pt x="198115" y="300991"/>
                </a:lnTo>
                <a:lnTo>
                  <a:pt x="189504" y="315227"/>
                </a:lnTo>
                <a:close/>
              </a:path>
              <a:path w="393064" h="459739">
                <a:moveTo>
                  <a:pt x="305808" y="437759"/>
                </a:moveTo>
                <a:lnTo>
                  <a:pt x="256533" y="437759"/>
                </a:lnTo>
                <a:lnTo>
                  <a:pt x="256533" y="300991"/>
                </a:lnTo>
                <a:lnTo>
                  <a:pt x="305808" y="300991"/>
                </a:lnTo>
                <a:lnTo>
                  <a:pt x="305808" y="437759"/>
                </a:lnTo>
                <a:close/>
              </a:path>
              <a:path w="393064" h="459739">
                <a:moveTo>
                  <a:pt x="392674" y="459622"/>
                </a:moveTo>
                <a:lnTo>
                  <a:pt x="342891" y="459622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394906" y="1419825"/>
            <a:ext cx="370840" cy="459740"/>
          </a:xfrm>
          <a:custGeom>
            <a:avLst/>
            <a:gdLst/>
            <a:ahLst/>
            <a:cxnLst/>
            <a:rect l="l" t="t" r="r" b="b"/>
            <a:pathLst>
              <a:path w="370839" h="459739">
                <a:moveTo>
                  <a:pt x="30987" y="257774"/>
                </a:moveTo>
                <a:lnTo>
                  <a:pt x="0" y="257774"/>
                </a:lnTo>
                <a:lnTo>
                  <a:pt x="0" y="32539"/>
                </a:lnTo>
                <a:lnTo>
                  <a:pt x="178811" y="32539"/>
                </a:lnTo>
                <a:lnTo>
                  <a:pt x="178811" y="74739"/>
                </a:lnTo>
                <a:lnTo>
                  <a:pt x="50798" y="74739"/>
                </a:lnTo>
                <a:lnTo>
                  <a:pt x="50798" y="123040"/>
                </a:lnTo>
                <a:lnTo>
                  <a:pt x="173731" y="123040"/>
                </a:lnTo>
                <a:lnTo>
                  <a:pt x="173731" y="163714"/>
                </a:lnTo>
                <a:lnTo>
                  <a:pt x="50798" y="163714"/>
                </a:lnTo>
                <a:lnTo>
                  <a:pt x="50798" y="215066"/>
                </a:lnTo>
                <a:lnTo>
                  <a:pt x="194498" y="215066"/>
                </a:lnTo>
                <a:lnTo>
                  <a:pt x="198623" y="246589"/>
                </a:lnTo>
                <a:lnTo>
                  <a:pt x="160143" y="252412"/>
                </a:lnTo>
                <a:lnTo>
                  <a:pt x="121662" y="255804"/>
                </a:lnTo>
                <a:lnTo>
                  <a:pt x="79754" y="257385"/>
                </a:lnTo>
                <a:lnTo>
                  <a:pt x="30987" y="257774"/>
                </a:lnTo>
                <a:close/>
              </a:path>
              <a:path w="370839" h="459739">
                <a:moveTo>
                  <a:pt x="194498" y="215066"/>
                </a:moveTo>
                <a:lnTo>
                  <a:pt x="50798" y="215066"/>
                </a:lnTo>
                <a:lnTo>
                  <a:pt x="91096" y="214319"/>
                </a:lnTo>
                <a:lnTo>
                  <a:pt x="126679" y="212524"/>
                </a:lnTo>
                <a:lnTo>
                  <a:pt x="159881" y="209203"/>
                </a:lnTo>
                <a:lnTo>
                  <a:pt x="193035" y="203881"/>
                </a:lnTo>
                <a:lnTo>
                  <a:pt x="194498" y="215066"/>
                </a:lnTo>
                <a:close/>
              </a:path>
              <a:path w="370839" h="459739">
                <a:moveTo>
                  <a:pt x="370830" y="459622"/>
                </a:moveTo>
                <a:lnTo>
                  <a:pt x="318508" y="459622"/>
                </a:lnTo>
                <a:lnTo>
                  <a:pt x="318508" y="343699"/>
                </a:lnTo>
                <a:lnTo>
                  <a:pt x="59434" y="343699"/>
                </a:lnTo>
                <a:lnTo>
                  <a:pt x="59434" y="301499"/>
                </a:lnTo>
                <a:lnTo>
                  <a:pt x="370830" y="301499"/>
                </a:lnTo>
                <a:lnTo>
                  <a:pt x="370830" y="459622"/>
                </a:lnTo>
                <a:close/>
              </a:path>
              <a:path w="370839" h="459739">
                <a:moveTo>
                  <a:pt x="370830" y="116430"/>
                </a:moveTo>
                <a:lnTo>
                  <a:pt x="321047" y="116430"/>
                </a:lnTo>
                <a:lnTo>
                  <a:pt x="321047" y="0"/>
                </a:lnTo>
                <a:lnTo>
                  <a:pt x="370830" y="0"/>
                </a:lnTo>
                <a:lnTo>
                  <a:pt x="370830" y="116430"/>
                </a:lnTo>
                <a:close/>
              </a:path>
              <a:path w="370839" h="459739">
                <a:moveTo>
                  <a:pt x="270249" y="276078"/>
                </a:moveTo>
                <a:lnTo>
                  <a:pt x="221482" y="276078"/>
                </a:lnTo>
                <a:lnTo>
                  <a:pt x="221482" y="8643"/>
                </a:lnTo>
                <a:lnTo>
                  <a:pt x="270249" y="8643"/>
                </a:lnTo>
                <a:lnTo>
                  <a:pt x="270249" y="116430"/>
                </a:lnTo>
                <a:lnTo>
                  <a:pt x="370830" y="116430"/>
                </a:lnTo>
                <a:lnTo>
                  <a:pt x="370830" y="159139"/>
                </a:lnTo>
                <a:lnTo>
                  <a:pt x="270249" y="159139"/>
                </a:lnTo>
                <a:lnTo>
                  <a:pt x="270249" y="276078"/>
                </a:lnTo>
                <a:close/>
              </a:path>
              <a:path w="370839" h="459739">
                <a:moveTo>
                  <a:pt x="370830" y="279128"/>
                </a:moveTo>
                <a:lnTo>
                  <a:pt x="321047" y="279128"/>
                </a:lnTo>
                <a:lnTo>
                  <a:pt x="321047" y="159139"/>
                </a:lnTo>
                <a:lnTo>
                  <a:pt x="370830" y="159139"/>
                </a:lnTo>
                <a:lnTo>
                  <a:pt x="370830" y="279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192250" y="2420488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209698" y="2435099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192250" y="254246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209698" y="2557072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399376" y="2405538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618509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1826760" y="2405538"/>
            <a:ext cx="172720" cy="275590"/>
          </a:xfrm>
          <a:custGeom>
            <a:avLst/>
            <a:gdLst/>
            <a:ahLst/>
            <a:cxnLst/>
            <a:rect l="l" t="t" r="r" b="b"/>
            <a:pathLst>
              <a:path w="172720" h="275589">
                <a:moveTo>
                  <a:pt x="91555" y="275282"/>
                </a:moveTo>
                <a:lnTo>
                  <a:pt x="55908" y="275282"/>
                </a:lnTo>
                <a:lnTo>
                  <a:pt x="60525" y="216819"/>
                </a:lnTo>
                <a:lnTo>
                  <a:pt x="69609" y="165223"/>
                </a:lnTo>
                <a:lnTo>
                  <a:pt x="84114" y="118261"/>
                </a:lnTo>
                <a:lnTo>
                  <a:pt x="104994" y="73696"/>
                </a:lnTo>
                <a:lnTo>
                  <a:pt x="133205" y="29293"/>
                </a:lnTo>
                <a:lnTo>
                  <a:pt x="0" y="29293"/>
                </a:lnTo>
                <a:lnTo>
                  <a:pt x="0" y="0"/>
                </a:lnTo>
                <a:lnTo>
                  <a:pt x="172229" y="0"/>
                </a:lnTo>
                <a:lnTo>
                  <a:pt x="172229" y="20655"/>
                </a:lnTo>
                <a:lnTo>
                  <a:pt x="139452" y="68660"/>
                </a:lnTo>
                <a:lnTo>
                  <a:pt x="117140" y="115097"/>
                </a:lnTo>
                <a:lnTo>
                  <a:pt x="103148" y="162994"/>
                </a:lnTo>
                <a:lnTo>
                  <a:pt x="95334" y="215379"/>
                </a:lnTo>
                <a:lnTo>
                  <a:pt x="9155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035011" y="240028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257897" y="2405538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29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29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438006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676276" y="2371737"/>
            <a:ext cx="299720" cy="337185"/>
          </a:xfrm>
          <a:custGeom>
            <a:avLst/>
            <a:gdLst/>
            <a:ahLst/>
            <a:cxnLst/>
            <a:rect l="l" t="t" r="r" b="b"/>
            <a:pathLst>
              <a:path w="299720" h="337185">
                <a:moveTo>
                  <a:pt x="26641" y="251622"/>
                </a:moveTo>
                <a:lnTo>
                  <a:pt x="0" y="251622"/>
                </a:lnTo>
                <a:lnTo>
                  <a:pt x="0" y="32673"/>
                </a:lnTo>
                <a:lnTo>
                  <a:pt x="30393" y="32673"/>
                </a:lnTo>
                <a:lnTo>
                  <a:pt x="30393" y="225709"/>
                </a:lnTo>
                <a:lnTo>
                  <a:pt x="185318" y="225709"/>
                </a:lnTo>
                <a:lnTo>
                  <a:pt x="186863" y="236224"/>
                </a:lnTo>
                <a:lnTo>
                  <a:pt x="144837" y="243542"/>
                </a:lnTo>
                <a:lnTo>
                  <a:pt x="104500" y="248289"/>
                </a:lnTo>
                <a:lnTo>
                  <a:pt x="65289" y="250853"/>
                </a:lnTo>
                <a:lnTo>
                  <a:pt x="26641" y="251622"/>
                </a:lnTo>
                <a:close/>
              </a:path>
              <a:path w="299720" h="337185">
                <a:moveTo>
                  <a:pt x="185318" y="225709"/>
                </a:moveTo>
                <a:lnTo>
                  <a:pt x="30393" y="225709"/>
                </a:lnTo>
                <a:lnTo>
                  <a:pt x="67025" y="224893"/>
                </a:lnTo>
                <a:lnTo>
                  <a:pt x="104500" y="222282"/>
                </a:lnTo>
                <a:lnTo>
                  <a:pt x="143102" y="217628"/>
                </a:lnTo>
                <a:lnTo>
                  <a:pt x="183111" y="210686"/>
                </a:lnTo>
                <a:lnTo>
                  <a:pt x="185318" y="225709"/>
                </a:lnTo>
                <a:close/>
              </a:path>
              <a:path w="299720" h="337185">
                <a:moveTo>
                  <a:pt x="245399" y="336873"/>
                </a:moveTo>
                <a:lnTo>
                  <a:pt x="214630" y="336873"/>
                </a:lnTo>
                <a:lnTo>
                  <a:pt x="214630" y="0"/>
                </a:lnTo>
                <a:lnTo>
                  <a:pt x="245399" y="0"/>
                </a:lnTo>
                <a:lnTo>
                  <a:pt x="245399" y="134449"/>
                </a:lnTo>
                <a:lnTo>
                  <a:pt x="299431" y="134449"/>
                </a:lnTo>
                <a:lnTo>
                  <a:pt x="299431" y="159986"/>
                </a:lnTo>
                <a:lnTo>
                  <a:pt x="245399" y="159986"/>
                </a:lnTo>
                <a:lnTo>
                  <a:pt x="245399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010229" y="2371737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5" h="337819">
                <a:moveTo>
                  <a:pt x="106939" y="183271"/>
                </a:moveTo>
                <a:lnTo>
                  <a:pt x="70865" y="177491"/>
                </a:lnTo>
                <a:lnTo>
                  <a:pt x="42353" y="161254"/>
                </a:lnTo>
                <a:lnTo>
                  <a:pt x="23621" y="136215"/>
                </a:lnTo>
                <a:lnTo>
                  <a:pt x="16885" y="104029"/>
                </a:lnTo>
                <a:lnTo>
                  <a:pt x="23621" y="71684"/>
                </a:lnTo>
                <a:lnTo>
                  <a:pt x="42353" y="46662"/>
                </a:lnTo>
                <a:lnTo>
                  <a:pt x="70865" y="30513"/>
                </a:lnTo>
                <a:lnTo>
                  <a:pt x="106939" y="24786"/>
                </a:lnTo>
                <a:lnTo>
                  <a:pt x="143172" y="30513"/>
                </a:lnTo>
                <a:lnTo>
                  <a:pt x="171666" y="46662"/>
                </a:lnTo>
                <a:lnTo>
                  <a:pt x="174954" y="51075"/>
                </a:lnTo>
                <a:lnTo>
                  <a:pt x="106939" y="51075"/>
                </a:lnTo>
                <a:lnTo>
                  <a:pt x="82837" y="54913"/>
                </a:lnTo>
                <a:lnTo>
                  <a:pt x="63835" y="65722"/>
                </a:lnTo>
                <a:lnTo>
                  <a:pt x="51376" y="82446"/>
                </a:lnTo>
                <a:lnTo>
                  <a:pt x="46903" y="104029"/>
                </a:lnTo>
                <a:lnTo>
                  <a:pt x="51376" y="125453"/>
                </a:lnTo>
                <a:lnTo>
                  <a:pt x="63835" y="142194"/>
                </a:lnTo>
                <a:lnTo>
                  <a:pt x="82837" y="153091"/>
                </a:lnTo>
                <a:lnTo>
                  <a:pt x="106939" y="156982"/>
                </a:lnTo>
                <a:lnTo>
                  <a:pt x="174847" y="156982"/>
                </a:lnTo>
                <a:lnTo>
                  <a:pt x="171666" y="161254"/>
                </a:lnTo>
                <a:lnTo>
                  <a:pt x="143172" y="177491"/>
                </a:lnTo>
                <a:lnTo>
                  <a:pt x="106939" y="183271"/>
                </a:lnTo>
                <a:close/>
              </a:path>
              <a:path w="272415" h="337819">
                <a:moveTo>
                  <a:pt x="174847" y="156982"/>
                </a:moveTo>
                <a:lnTo>
                  <a:pt x="106939" y="156982"/>
                </a:lnTo>
                <a:lnTo>
                  <a:pt x="131042" y="153091"/>
                </a:lnTo>
                <a:lnTo>
                  <a:pt x="150044" y="142194"/>
                </a:lnTo>
                <a:lnTo>
                  <a:pt x="162502" y="125453"/>
                </a:lnTo>
                <a:lnTo>
                  <a:pt x="166976" y="104029"/>
                </a:lnTo>
                <a:lnTo>
                  <a:pt x="162502" y="82446"/>
                </a:lnTo>
                <a:lnTo>
                  <a:pt x="150044" y="65722"/>
                </a:lnTo>
                <a:lnTo>
                  <a:pt x="131042" y="54913"/>
                </a:lnTo>
                <a:lnTo>
                  <a:pt x="106939" y="51075"/>
                </a:lnTo>
                <a:lnTo>
                  <a:pt x="174954" y="51075"/>
                </a:lnTo>
                <a:lnTo>
                  <a:pt x="190310" y="71684"/>
                </a:lnTo>
                <a:lnTo>
                  <a:pt x="196994" y="104029"/>
                </a:lnTo>
                <a:lnTo>
                  <a:pt x="190310" y="136215"/>
                </a:lnTo>
                <a:lnTo>
                  <a:pt x="174847" y="156982"/>
                </a:lnTo>
                <a:close/>
              </a:path>
              <a:path w="272415" h="337819">
                <a:moveTo>
                  <a:pt x="272040" y="337624"/>
                </a:moveTo>
                <a:lnTo>
                  <a:pt x="241271" y="337624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624"/>
                </a:lnTo>
                <a:close/>
              </a:path>
              <a:path w="272415" h="337819">
                <a:moveTo>
                  <a:pt x="3752" y="263640"/>
                </a:moveTo>
                <a:lnTo>
                  <a:pt x="0" y="237726"/>
                </a:lnTo>
                <a:lnTo>
                  <a:pt x="49700" y="237492"/>
                </a:lnTo>
                <a:lnTo>
                  <a:pt x="104923" y="236130"/>
                </a:lnTo>
                <a:lnTo>
                  <a:pt x="162467" y="232656"/>
                </a:lnTo>
                <a:lnTo>
                  <a:pt x="219133" y="226084"/>
                </a:lnTo>
                <a:lnTo>
                  <a:pt x="221759" y="248993"/>
                </a:lnTo>
                <a:lnTo>
                  <a:pt x="164267" y="257302"/>
                </a:lnTo>
                <a:lnTo>
                  <a:pt x="107127" y="261668"/>
                </a:lnTo>
                <a:lnTo>
                  <a:pt x="52801" y="263358"/>
                </a:lnTo>
                <a:lnTo>
                  <a:pt x="3752" y="263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352812" y="2371737"/>
            <a:ext cx="286385" cy="337185"/>
          </a:xfrm>
          <a:custGeom>
            <a:avLst/>
            <a:gdLst/>
            <a:ahLst/>
            <a:cxnLst/>
            <a:rect l="l" t="t" r="r" b="b"/>
            <a:pathLst>
              <a:path w="286384" h="337185">
                <a:moveTo>
                  <a:pt x="224011" y="191158"/>
                </a:moveTo>
                <a:lnTo>
                  <a:pt x="194743" y="191158"/>
                </a:lnTo>
                <a:lnTo>
                  <a:pt x="194743" y="138955"/>
                </a:lnTo>
                <a:lnTo>
                  <a:pt x="148215" y="138955"/>
                </a:lnTo>
                <a:lnTo>
                  <a:pt x="148215" y="114169"/>
                </a:lnTo>
                <a:lnTo>
                  <a:pt x="194743" y="114169"/>
                </a:lnTo>
                <a:lnTo>
                  <a:pt x="194743" y="7511"/>
                </a:lnTo>
                <a:lnTo>
                  <a:pt x="224011" y="7511"/>
                </a:lnTo>
                <a:lnTo>
                  <a:pt x="224011" y="191158"/>
                </a:lnTo>
                <a:close/>
              </a:path>
              <a:path w="286384" h="337185">
                <a:moveTo>
                  <a:pt x="97559" y="57835"/>
                </a:moveTo>
                <a:lnTo>
                  <a:pt x="67165" y="57835"/>
                </a:lnTo>
                <a:lnTo>
                  <a:pt x="67165" y="8637"/>
                </a:lnTo>
                <a:lnTo>
                  <a:pt x="97559" y="8637"/>
                </a:lnTo>
                <a:lnTo>
                  <a:pt x="97559" y="57835"/>
                </a:lnTo>
                <a:close/>
              </a:path>
              <a:path w="286384" h="337185">
                <a:moveTo>
                  <a:pt x="165850" y="82622"/>
                </a:moveTo>
                <a:lnTo>
                  <a:pt x="0" y="82622"/>
                </a:lnTo>
                <a:lnTo>
                  <a:pt x="0" y="57835"/>
                </a:lnTo>
                <a:lnTo>
                  <a:pt x="165850" y="57835"/>
                </a:lnTo>
                <a:lnTo>
                  <a:pt x="165850" y="82622"/>
                </a:lnTo>
                <a:close/>
              </a:path>
              <a:path w="286384" h="337185">
                <a:moveTo>
                  <a:pt x="82550" y="261387"/>
                </a:moveTo>
                <a:lnTo>
                  <a:pt x="54273" y="255683"/>
                </a:lnTo>
                <a:lnTo>
                  <a:pt x="31941" y="239698"/>
                </a:lnTo>
                <a:lnTo>
                  <a:pt x="17278" y="215123"/>
                </a:lnTo>
                <a:lnTo>
                  <a:pt x="12007" y="183646"/>
                </a:lnTo>
                <a:lnTo>
                  <a:pt x="17278" y="151953"/>
                </a:lnTo>
                <a:lnTo>
                  <a:pt x="31941" y="127266"/>
                </a:lnTo>
                <a:lnTo>
                  <a:pt x="54273" y="111240"/>
                </a:lnTo>
                <a:lnTo>
                  <a:pt x="82550" y="105531"/>
                </a:lnTo>
                <a:lnTo>
                  <a:pt x="110610" y="111240"/>
                </a:lnTo>
                <a:lnTo>
                  <a:pt x="132830" y="127266"/>
                </a:lnTo>
                <a:lnTo>
                  <a:pt x="135527" y="131820"/>
                </a:lnTo>
                <a:lnTo>
                  <a:pt x="82550" y="131820"/>
                </a:lnTo>
                <a:lnTo>
                  <a:pt x="64984" y="135640"/>
                </a:lnTo>
                <a:lnTo>
                  <a:pt x="51218" y="146326"/>
                </a:lnTo>
                <a:lnTo>
                  <a:pt x="42236" y="162715"/>
                </a:lnTo>
                <a:lnTo>
                  <a:pt x="39023" y="183646"/>
                </a:lnTo>
                <a:lnTo>
                  <a:pt x="42236" y="204361"/>
                </a:lnTo>
                <a:lnTo>
                  <a:pt x="51218" y="220639"/>
                </a:lnTo>
                <a:lnTo>
                  <a:pt x="64984" y="231283"/>
                </a:lnTo>
                <a:lnTo>
                  <a:pt x="82550" y="235098"/>
                </a:lnTo>
                <a:lnTo>
                  <a:pt x="136615" y="235098"/>
                </a:lnTo>
                <a:lnTo>
                  <a:pt x="122277" y="249087"/>
                </a:lnTo>
                <a:lnTo>
                  <a:pt x="103873" y="258194"/>
                </a:lnTo>
                <a:lnTo>
                  <a:pt x="82550" y="261387"/>
                </a:lnTo>
                <a:close/>
              </a:path>
              <a:path w="286384" h="337185">
                <a:moveTo>
                  <a:pt x="136615" y="235098"/>
                </a:moveTo>
                <a:lnTo>
                  <a:pt x="82550" y="235098"/>
                </a:lnTo>
                <a:lnTo>
                  <a:pt x="99740" y="231283"/>
                </a:lnTo>
                <a:lnTo>
                  <a:pt x="113412" y="220639"/>
                </a:lnTo>
                <a:lnTo>
                  <a:pt x="122441" y="204361"/>
                </a:lnTo>
                <a:lnTo>
                  <a:pt x="125701" y="183646"/>
                </a:lnTo>
                <a:lnTo>
                  <a:pt x="122441" y="162715"/>
                </a:lnTo>
                <a:lnTo>
                  <a:pt x="113412" y="146326"/>
                </a:lnTo>
                <a:lnTo>
                  <a:pt x="99740" y="135640"/>
                </a:lnTo>
                <a:lnTo>
                  <a:pt x="82550" y="131820"/>
                </a:lnTo>
                <a:lnTo>
                  <a:pt x="135527" y="131820"/>
                </a:lnTo>
                <a:lnTo>
                  <a:pt x="147452" y="151953"/>
                </a:lnTo>
                <a:lnTo>
                  <a:pt x="152717" y="183646"/>
                </a:lnTo>
                <a:lnTo>
                  <a:pt x="152717" y="188529"/>
                </a:lnTo>
                <a:lnTo>
                  <a:pt x="152342" y="191158"/>
                </a:lnTo>
                <a:lnTo>
                  <a:pt x="224011" y="191158"/>
                </a:lnTo>
                <a:lnTo>
                  <a:pt x="224011" y="215944"/>
                </a:lnTo>
                <a:lnTo>
                  <a:pt x="147089" y="215944"/>
                </a:lnTo>
                <a:lnTo>
                  <a:pt x="136952" y="234769"/>
                </a:lnTo>
                <a:lnTo>
                  <a:pt x="136615" y="235098"/>
                </a:lnTo>
                <a:close/>
              </a:path>
              <a:path w="286384" h="337185">
                <a:moveTo>
                  <a:pt x="224011" y="320349"/>
                </a:moveTo>
                <a:lnTo>
                  <a:pt x="194743" y="320349"/>
                </a:lnTo>
                <a:lnTo>
                  <a:pt x="194743" y="215944"/>
                </a:lnTo>
                <a:lnTo>
                  <a:pt x="224011" y="215944"/>
                </a:lnTo>
                <a:lnTo>
                  <a:pt x="224011" y="320349"/>
                </a:lnTo>
                <a:close/>
              </a:path>
              <a:path w="286384" h="337185">
                <a:moveTo>
                  <a:pt x="286298" y="336873"/>
                </a:moveTo>
                <a:lnTo>
                  <a:pt x="257031" y="336873"/>
                </a:lnTo>
                <a:lnTo>
                  <a:pt x="257031" y="0"/>
                </a:lnTo>
                <a:lnTo>
                  <a:pt x="286298" y="0"/>
                </a:lnTo>
                <a:lnTo>
                  <a:pt x="28629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713031" y="2372113"/>
            <a:ext cx="269875" cy="336550"/>
          </a:xfrm>
          <a:custGeom>
            <a:avLst/>
            <a:gdLst/>
            <a:ahLst/>
            <a:cxnLst/>
            <a:rect l="l" t="t" r="r" b="b"/>
            <a:pathLst>
              <a:path w="269875" h="336550">
                <a:moveTo>
                  <a:pt x="21387" y="186275"/>
                </a:moveTo>
                <a:lnTo>
                  <a:pt x="0" y="186275"/>
                </a:lnTo>
                <a:lnTo>
                  <a:pt x="0" y="24411"/>
                </a:lnTo>
                <a:lnTo>
                  <a:pt x="129828" y="24411"/>
                </a:lnTo>
                <a:lnTo>
                  <a:pt x="129828" y="49197"/>
                </a:lnTo>
                <a:lnTo>
                  <a:pt x="29643" y="49197"/>
                </a:lnTo>
                <a:lnTo>
                  <a:pt x="29643" y="91635"/>
                </a:lnTo>
                <a:lnTo>
                  <a:pt x="126076" y="91635"/>
                </a:lnTo>
                <a:lnTo>
                  <a:pt x="126076" y="115295"/>
                </a:lnTo>
                <a:lnTo>
                  <a:pt x="29643" y="115295"/>
                </a:lnTo>
                <a:lnTo>
                  <a:pt x="29643" y="161113"/>
                </a:lnTo>
                <a:lnTo>
                  <a:pt x="144053" y="161113"/>
                </a:lnTo>
                <a:lnTo>
                  <a:pt x="145963" y="176886"/>
                </a:lnTo>
                <a:lnTo>
                  <a:pt x="117792" y="181681"/>
                </a:lnTo>
                <a:lnTo>
                  <a:pt x="89444" y="184538"/>
                </a:lnTo>
                <a:lnTo>
                  <a:pt x="58213" y="185917"/>
                </a:lnTo>
                <a:lnTo>
                  <a:pt x="21387" y="186275"/>
                </a:lnTo>
                <a:close/>
              </a:path>
              <a:path w="269875" h="336550">
                <a:moveTo>
                  <a:pt x="144053" y="161113"/>
                </a:moveTo>
                <a:lnTo>
                  <a:pt x="29643" y="161113"/>
                </a:lnTo>
                <a:lnTo>
                  <a:pt x="62651" y="160708"/>
                </a:lnTo>
                <a:lnTo>
                  <a:pt x="91086" y="159282"/>
                </a:lnTo>
                <a:lnTo>
                  <a:pt x="117129" y="156518"/>
                </a:lnTo>
                <a:lnTo>
                  <a:pt x="142961" y="152100"/>
                </a:lnTo>
                <a:lnTo>
                  <a:pt x="144053" y="161113"/>
                </a:lnTo>
                <a:close/>
              </a:path>
              <a:path w="269875" h="336550">
                <a:moveTo>
                  <a:pt x="269413" y="336498"/>
                </a:moveTo>
                <a:lnTo>
                  <a:pt x="238644" y="336498"/>
                </a:lnTo>
                <a:lnTo>
                  <a:pt x="238644" y="246364"/>
                </a:lnTo>
                <a:lnTo>
                  <a:pt x="43151" y="246364"/>
                </a:lnTo>
                <a:lnTo>
                  <a:pt x="43151" y="221578"/>
                </a:lnTo>
                <a:lnTo>
                  <a:pt x="269413" y="221578"/>
                </a:lnTo>
                <a:lnTo>
                  <a:pt x="269413" y="336498"/>
                </a:lnTo>
                <a:close/>
              </a:path>
              <a:path w="269875" h="336550">
                <a:moveTo>
                  <a:pt x="269413" y="87504"/>
                </a:moveTo>
                <a:lnTo>
                  <a:pt x="239770" y="87504"/>
                </a:lnTo>
                <a:lnTo>
                  <a:pt x="239770" y="0"/>
                </a:lnTo>
                <a:lnTo>
                  <a:pt x="269413" y="0"/>
                </a:lnTo>
                <a:lnTo>
                  <a:pt x="269413" y="87504"/>
                </a:lnTo>
                <a:close/>
              </a:path>
              <a:path w="269875" h="336550">
                <a:moveTo>
                  <a:pt x="194743" y="201673"/>
                </a:moveTo>
                <a:lnTo>
                  <a:pt x="165475" y="201673"/>
                </a:lnTo>
                <a:lnTo>
                  <a:pt x="165475" y="6008"/>
                </a:lnTo>
                <a:lnTo>
                  <a:pt x="194743" y="6008"/>
                </a:lnTo>
                <a:lnTo>
                  <a:pt x="194743" y="87504"/>
                </a:lnTo>
                <a:lnTo>
                  <a:pt x="269413" y="87504"/>
                </a:lnTo>
                <a:lnTo>
                  <a:pt x="269413" y="112666"/>
                </a:lnTo>
                <a:lnTo>
                  <a:pt x="194743" y="112666"/>
                </a:lnTo>
                <a:lnTo>
                  <a:pt x="194743" y="201673"/>
                </a:lnTo>
                <a:close/>
              </a:path>
              <a:path w="269875" h="336550">
                <a:moveTo>
                  <a:pt x="269413" y="203926"/>
                </a:moveTo>
                <a:lnTo>
                  <a:pt x="239770" y="203926"/>
                </a:lnTo>
                <a:lnTo>
                  <a:pt x="239770" y="112666"/>
                </a:lnTo>
                <a:lnTo>
                  <a:pt x="269413" y="112666"/>
                </a:lnTo>
                <a:lnTo>
                  <a:pt x="269413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4028597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4253734" y="2392769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32644" y="106282"/>
                </a:moveTo>
                <a:lnTo>
                  <a:pt x="28517" y="80368"/>
                </a:lnTo>
                <a:lnTo>
                  <a:pt x="234892" y="72482"/>
                </a:lnTo>
                <a:lnTo>
                  <a:pt x="235326" y="61690"/>
                </a:lnTo>
                <a:lnTo>
                  <a:pt x="235549" y="51216"/>
                </a:lnTo>
                <a:lnTo>
                  <a:pt x="235643" y="25162"/>
                </a:lnTo>
                <a:lnTo>
                  <a:pt x="38273" y="25162"/>
                </a:lnTo>
                <a:lnTo>
                  <a:pt x="38273" y="0"/>
                </a:lnTo>
                <a:lnTo>
                  <a:pt x="265286" y="0"/>
                </a:lnTo>
                <a:lnTo>
                  <a:pt x="265216" y="40953"/>
                </a:lnTo>
                <a:lnTo>
                  <a:pt x="265098" y="58170"/>
                </a:lnTo>
                <a:lnTo>
                  <a:pt x="263785" y="88114"/>
                </a:lnTo>
                <a:lnTo>
                  <a:pt x="262895" y="96517"/>
                </a:lnTo>
                <a:lnTo>
                  <a:pt x="233016" y="96517"/>
                </a:lnTo>
                <a:lnTo>
                  <a:pt x="32644" y="106282"/>
                </a:lnTo>
                <a:close/>
              </a:path>
              <a:path w="304800" h="316230">
                <a:moveTo>
                  <a:pt x="253278" y="160362"/>
                </a:moveTo>
                <a:lnTo>
                  <a:pt x="222885" y="160362"/>
                </a:lnTo>
                <a:lnTo>
                  <a:pt x="226631" y="142940"/>
                </a:lnTo>
                <a:lnTo>
                  <a:pt x="229498" y="126609"/>
                </a:lnTo>
                <a:lnTo>
                  <a:pt x="231591" y="111193"/>
                </a:lnTo>
                <a:lnTo>
                  <a:pt x="233016" y="96517"/>
                </a:lnTo>
                <a:lnTo>
                  <a:pt x="262895" y="96517"/>
                </a:lnTo>
                <a:lnTo>
                  <a:pt x="260220" y="121791"/>
                </a:lnTo>
                <a:lnTo>
                  <a:pt x="253278" y="160362"/>
                </a:lnTo>
                <a:close/>
              </a:path>
              <a:path w="304800" h="316230">
                <a:moveTo>
                  <a:pt x="304309" y="185524"/>
                </a:moveTo>
                <a:lnTo>
                  <a:pt x="0" y="185524"/>
                </a:lnTo>
                <a:lnTo>
                  <a:pt x="0" y="160362"/>
                </a:lnTo>
                <a:lnTo>
                  <a:pt x="304309" y="160362"/>
                </a:lnTo>
                <a:lnTo>
                  <a:pt x="304309" y="185524"/>
                </a:lnTo>
                <a:close/>
              </a:path>
              <a:path w="304800" h="316230">
                <a:moveTo>
                  <a:pt x="167726" y="315842"/>
                </a:moveTo>
                <a:lnTo>
                  <a:pt x="136958" y="315842"/>
                </a:lnTo>
                <a:lnTo>
                  <a:pt x="136958" y="185524"/>
                </a:lnTo>
                <a:lnTo>
                  <a:pt x="167726" y="185524"/>
                </a:lnTo>
                <a:lnTo>
                  <a:pt x="167726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4637591" y="2609165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5" h="67944">
                <a:moveTo>
                  <a:pt x="0" y="0"/>
                </a:moveTo>
                <a:lnTo>
                  <a:pt x="30768" y="0"/>
                </a:lnTo>
                <a:lnTo>
                  <a:pt x="30768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4637591" y="2688575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515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4626710" y="2399529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4677741" y="2411922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4792187" y="2411922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4627835" y="2500929"/>
            <a:ext cx="245110" cy="0"/>
          </a:xfrm>
          <a:custGeom>
            <a:avLst/>
            <a:gdLst/>
            <a:ahLst/>
            <a:cxnLst/>
            <a:rect l="l" t="t" r="r" b="b"/>
            <a:pathLst>
              <a:path w="245109" h="0">
                <a:moveTo>
                  <a:pt x="0" y="0"/>
                </a:moveTo>
                <a:lnTo>
                  <a:pt x="244648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4735526" y="2513322"/>
            <a:ext cx="31115" cy="41275"/>
          </a:xfrm>
          <a:custGeom>
            <a:avLst/>
            <a:gdLst/>
            <a:ahLst/>
            <a:cxnLst/>
            <a:rect l="l" t="t" r="r" b="b"/>
            <a:pathLst>
              <a:path w="31115" h="41275">
                <a:moveTo>
                  <a:pt x="30768" y="40935"/>
                </a:moveTo>
                <a:lnTo>
                  <a:pt x="0" y="40935"/>
                </a:lnTo>
                <a:lnTo>
                  <a:pt x="0" y="0"/>
                </a:lnTo>
                <a:lnTo>
                  <a:pt x="30768" y="0"/>
                </a:lnTo>
                <a:lnTo>
                  <a:pt x="30768" y="40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4598194" y="2566651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4928769" y="272194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5153530" y="2385258"/>
            <a:ext cx="304800" cy="323215"/>
          </a:xfrm>
          <a:custGeom>
            <a:avLst/>
            <a:gdLst/>
            <a:ahLst/>
            <a:cxnLst/>
            <a:rect l="l" t="t" r="r" b="b"/>
            <a:pathLst>
              <a:path w="304800" h="323214">
                <a:moveTo>
                  <a:pt x="269038" y="114544"/>
                </a:moveTo>
                <a:lnTo>
                  <a:pt x="38273" y="114544"/>
                </a:lnTo>
                <a:lnTo>
                  <a:pt x="38273" y="0"/>
                </a:lnTo>
                <a:lnTo>
                  <a:pt x="266787" y="0"/>
                </a:lnTo>
                <a:lnTo>
                  <a:pt x="266787" y="24786"/>
                </a:lnTo>
                <a:lnTo>
                  <a:pt x="69041" y="24786"/>
                </a:lnTo>
                <a:lnTo>
                  <a:pt x="69041" y="89757"/>
                </a:lnTo>
                <a:lnTo>
                  <a:pt x="269038" y="89757"/>
                </a:lnTo>
                <a:lnTo>
                  <a:pt x="269038" y="114544"/>
                </a:lnTo>
                <a:close/>
              </a:path>
              <a:path w="304800" h="323214">
                <a:moveTo>
                  <a:pt x="151967" y="322978"/>
                </a:moveTo>
                <a:lnTo>
                  <a:pt x="103732" y="318964"/>
                </a:lnTo>
                <a:lnTo>
                  <a:pt x="67494" y="307204"/>
                </a:lnTo>
                <a:lnTo>
                  <a:pt x="44693" y="288121"/>
                </a:lnTo>
                <a:lnTo>
                  <a:pt x="36772" y="262138"/>
                </a:lnTo>
                <a:lnTo>
                  <a:pt x="44693" y="236154"/>
                </a:lnTo>
                <a:lnTo>
                  <a:pt x="67494" y="217071"/>
                </a:lnTo>
                <a:lnTo>
                  <a:pt x="103732" y="205311"/>
                </a:lnTo>
                <a:lnTo>
                  <a:pt x="151967" y="201298"/>
                </a:lnTo>
                <a:lnTo>
                  <a:pt x="200201" y="205311"/>
                </a:lnTo>
                <a:lnTo>
                  <a:pt x="236440" y="217071"/>
                </a:lnTo>
                <a:lnTo>
                  <a:pt x="246312" y="225333"/>
                </a:lnTo>
                <a:lnTo>
                  <a:pt x="151967" y="225333"/>
                </a:lnTo>
                <a:lnTo>
                  <a:pt x="116514" y="227757"/>
                </a:lnTo>
                <a:lnTo>
                  <a:pt x="90101" y="234863"/>
                </a:lnTo>
                <a:lnTo>
                  <a:pt x="73609" y="246405"/>
                </a:lnTo>
                <a:lnTo>
                  <a:pt x="67916" y="262138"/>
                </a:lnTo>
                <a:lnTo>
                  <a:pt x="73609" y="277870"/>
                </a:lnTo>
                <a:lnTo>
                  <a:pt x="90101" y="289412"/>
                </a:lnTo>
                <a:lnTo>
                  <a:pt x="116514" y="296519"/>
                </a:lnTo>
                <a:lnTo>
                  <a:pt x="151967" y="298942"/>
                </a:lnTo>
                <a:lnTo>
                  <a:pt x="246312" y="298942"/>
                </a:lnTo>
                <a:lnTo>
                  <a:pt x="236440" y="307204"/>
                </a:lnTo>
                <a:lnTo>
                  <a:pt x="200201" y="318964"/>
                </a:lnTo>
                <a:lnTo>
                  <a:pt x="151967" y="322978"/>
                </a:lnTo>
                <a:close/>
              </a:path>
              <a:path w="304800" h="323214">
                <a:moveTo>
                  <a:pt x="246312" y="298942"/>
                </a:moveTo>
                <a:lnTo>
                  <a:pt x="151967" y="298942"/>
                </a:lnTo>
                <a:lnTo>
                  <a:pt x="187262" y="296519"/>
                </a:lnTo>
                <a:lnTo>
                  <a:pt x="213692" y="289412"/>
                </a:lnTo>
                <a:lnTo>
                  <a:pt x="230272" y="277870"/>
                </a:lnTo>
                <a:lnTo>
                  <a:pt x="236018" y="262138"/>
                </a:lnTo>
                <a:lnTo>
                  <a:pt x="230325" y="246405"/>
                </a:lnTo>
                <a:lnTo>
                  <a:pt x="213832" y="234863"/>
                </a:lnTo>
                <a:lnTo>
                  <a:pt x="187420" y="227757"/>
                </a:lnTo>
                <a:lnTo>
                  <a:pt x="151967" y="225333"/>
                </a:lnTo>
                <a:lnTo>
                  <a:pt x="246312" y="225333"/>
                </a:lnTo>
                <a:lnTo>
                  <a:pt x="259241" y="236154"/>
                </a:lnTo>
                <a:lnTo>
                  <a:pt x="267162" y="262138"/>
                </a:lnTo>
                <a:lnTo>
                  <a:pt x="259241" y="288121"/>
                </a:lnTo>
                <a:lnTo>
                  <a:pt x="246312" y="298942"/>
                </a:lnTo>
                <a:close/>
              </a:path>
              <a:path w="304800" h="323214">
                <a:moveTo>
                  <a:pt x="304685" y="172380"/>
                </a:moveTo>
                <a:lnTo>
                  <a:pt x="0" y="172380"/>
                </a:lnTo>
                <a:lnTo>
                  <a:pt x="0" y="146842"/>
                </a:lnTo>
                <a:lnTo>
                  <a:pt x="304685" y="146842"/>
                </a:lnTo>
                <a:lnTo>
                  <a:pt x="304685" y="172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5532510" y="2620600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5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735884" y="2633306"/>
            <a:ext cx="31115" cy="73025"/>
          </a:xfrm>
          <a:custGeom>
            <a:avLst/>
            <a:gdLst/>
            <a:ahLst/>
            <a:cxnLst/>
            <a:rect l="l" t="t" r="r" b="b"/>
            <a:pathLst>
              <a:path w="31115" h="73025">
                <a:moveTo>
                  <a:pt x="0" y="0"/>
                </a:moveTo>
                <a:lnTo>
                  <a:pt x="30768" y="0"/>
                </a:lnTo>
                <a:lnTo>
                  <a:pt x="30768" y="72421"/>
                </a:lnTo>
                <a:lnTo>
                  <a:pt x="0" y="724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537014" y="2392535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5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5734383" y="2404606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80" h="34925">
                <a:moveTo>
                  <a:pt x="0" y="0"/>
                </a:moveTo>
                <a:lnTo>
                  <a:pt x="30393" y="0"/>
                </a:lnTo>
                <a:lnTo>
                  <a:pt x="30393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5537764" y="2450346"/>
            <a:ext cx="227329" cy="0"/>
          </a:xfrm>
          <a:custGeom>
            <a:avLst/>
            <a:gdLst/>
            <a:ahLst/>
            <a:cxnLst/>
            <a:rect l="l" t="t" r="r" b="b"/>
            <a:pathLst>
              <a:path w="227330" h="0">
                <a:moveTo>
                  <a:pt x="0" y="0"/>
                </a:moveTo>
                <a:lnTo>
                  <a:pt x="227012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537764" y="2461781"/>
            <a:ext cx="30480" cy="36195"/>
          </a:xfrm>
          <a:custGeom>
            <a:avLst/>
            <a:gdLst/>
            <a:ahLst/>
            <a:cxnLst/>
            <a:rect l="l" t="t" r="r" b="b"/>
            <a:pathLst>
              <a:path w="30480" h="36194">
                <a:moveTo>
                  <a:pt x="0" y="0"/>
                </a:moveTo>
                <a:lnTo>
                  <a:pt x="30393" y="0"/>
                </a:lnTo>
                <a:lnTo>
                  <a:pt x="30393" y="35575"/>
                </a:lnTo>
                <a:lnTo>
                  <a:pt x="0" y="35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537764" y="2509427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5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5635698" y="2521584"/>
            <a:ext cx="31750" cy="35560"/>
          </a:xfrm>
          <a:custGeom>
            <a:avLst/>
            <a:gdLst/>
            <a:ahLst/>
            <a:cxnLst/>
            <a:rect l="l" t="t" r="r" b="b"/>
            <a:pathLst>
              <a:path w="31750" h="35560">
                <a:moveTo>
                  <a:pt x="31143" y="35302"/>
                </a:moveTo>
                <a:lnTo>
                  <a:pt x="0" y="35302"/>
                </a:lnTo>
                <a:lnTo>
                  <a:pt x="0" y="0"/>
                </a:lnTo>
                <a:lnTo>
                  <a:pt x="31143" y="0"/>
                </a:lnTo>
                <a:lnTo>
                  <a:pt x="31143" y="35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498365" y="2569468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4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1192250" y="311236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1209698" y="3126981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1192250" y="323434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1209698" y="3248954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1399376" y="309741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1618509" y="30921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1826760" y="3097419"/>
            <a:ext cx="172720" cy="275590"/>
          </a:xfrm>
          <a:custGeom>
            <a:avLst/>
            <a:gdLst/>
            <a:ahLst/>
            <a:cxnLst/>
            <a:rect l="l" t="t" r="r" b="b"/>
            <a:pathLst>
              <a:path w="172720" h="275589">
                <a:moveTo>
                  <a:pt x="91555" y="275282"/>
                </a:moveTo>
                <a:lnTo>
                  <a:pt x="55908" y="275282"/>
                </a:lnTo>
                <a:lnTo>
                  <a:pt x="60525" y="216819"/>
                </a:lnTo>
                <a:lnTo>
                  <a:pt x="69609" y="165223"/>
                </a:lnTo>
                <a:lnTo>
                  <a:pt x="84114" y="118261"/>
                </a:lnTo>
                <a:lnTo>
                  <a:pt x="104994" y="73696"/>
                </a:lnTo>
                <a:lnTo>
                  <a:pt x="133205" y="29293"/>
                </a:lnTo>
                <a:lnTo>
                  <a:pt x="0" y="29293"/>
                </a:lnTo>
                <a:lnTo>
                  <a:pt x="0" y="0"/>
                </a:lnTo>
                <a:lnTo>
                  <a:pt x="172229" y="0"/>
                </a:lnTo>
                <a:lnTo>
                  <a:pt x="172229" y="20655"/>
                </a:lnTo>
                <a:lnTo>
                  <a:pt x="139452" y="68660"/>
                </a:lnTo>
                <a:lnTo>
                  <a:pt x="117140" y="115097"/>
                </a:lnTo>
                <a:lnTo>
                  <a:pt x="103148" y="162994"/>
                </a:lnTo>
                <a:lnTo>
                  <a:pt x="95334" y="215379"/>
                </a:lnTo>
                <a:lnTo>
                  <a:pt x="9155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2035011" y="309216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2239886" y="3092161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70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70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70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2438006" y="34138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2676276" y="3063619"/>
            <a:ext cx="299720" cy="337185"/>
          </a:xfrm>
          <a:custGeom>
            <a:avLst/>
            <a:gdLst/>
            <a:ahLst/>
            <a:cxnLst/>
            <a:rect l="l" t="t" r="r" b="b"/>
            <a:pathLst>
              <a:path w="299720" h="337185">
                <a:moveTo>
                  <a:pt x="26641" y="251622"/>
                </a:moveTo>
                <a:lnTo>
                  <a:pt x="0" y="251622"/>
                </a:lnTo>
                <a:lnTo>
                  <a:pt x="0" y="32673"/>
                </a:lnTo>
                <a:lnTo>
                  <a:pt x="30393" y="32673"/>
                </a:lnTo>
                <a:lnTo>
                  <a:pt x="30393" y="225709"/>
                </a:lnTo>
                <a:lnTo>
                  <a:pt x="185318" y="225709"/>
                </a:lnTo>
                <a:lnTo>
                  <a:pt x="186863" y="236224"/>
                </a:lnTo>
                <a:lnTo>
                  <a:pt x="144837" y="243542"/>
                </a:lnTo>
                <a:lnTo>
                  <a:pt x="104500" y="248289"/>
                </a:lnTo>
                <a:lnTo>
                  <a:pt x="65289" y="250853"/>
                </a:lnTo>
                <a:lnTo>
                  <a:pt x="26641" y="251622"/>
                </a:lnTo>
                <a:close/>
              </a:path>
              <a:path w="299720" h="337185">
                <a:moveTo>
                  <a:pt x="185318" y="225709"/>
                </a:moveTo>
                <a:lnTo>
                  <a:pt x="30393" y="225709"/>
                </a:lnTo>
                <a:lnTo>
                  <a:pt x="67025" y="224893"/>
                </a:lnTo>
                <a:lnTo>
                  <a:pt x="104500" y="222282"/>
                </a:lnTo>
                <a:lnTo>
                  <a:pt x="143102" y="217628"/>
                </a:lnTo>
                <a:lnTo>
                  <a:pt x="183111" y="210686"/>
                </a:lnTo>
                <a:lnTo>
                  <a:pt x="185318" y="225709"/>
                </a:lnTo>
                <a:close/>
              </a:path>
              <a:path w="299720" h="337185">
                <a:moveTo>
                  <a:pt x="245399" y="336873"/>
                </a:moveTo>
                <a:lnTo>
                  <a:pt x="214630" y="336873"/>
                </a:lnTo>
                <a:lnTo>
                  <a:pt x="214630" y="0"/>
                </a:lnTo>
                <a:lnTo>
                  <a:pt x="245399" y="0"/>
                </a:lnTo>
                <a:lnTo>
                  <a:pt x="245399" y="134449"/>
                </a:lnTo>
                <a:lnTo>
                  <a:pt x="299431" y="134449"/>
                </a:lnTo>
                <a:lnTo>
                  <a:pt x="299431" y="159986"/>
                </a:lnTo>
                <a:lnTo>
                  <a:pt x="245399" y="159986"/>
                </a:lnTo>
                <a:lnTo>
                  <a:pt x="245399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3010229" y="3063619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5" h="337820">
                <a:moveTo>
                  <a:pt x="106939" y="183271"/>
                </a:moveTo>
                <a:lnTo>
                  <a:pt x="70865" y="177491"/>
                </a:lnTo>
                <a:lnTo>
                  <a:pt x="42353" y="161254"/>
                </a:lnTo>
                <a:lnTo>
                  <a:pt x="23621" y="136215"/>
                </a:lnTo>
                <a:lnTo>
                  <a:pt x="16885" y="104029"/>
                </a:lnTo>
                <a:lnTo>
                  <a:pt x="23621" y="71684"/>
                </a:lnTo>
                <a:lnTo>
                  <a:pt x="42353" y="46662"/>
                </a:lnTo>
                <a:lnTo>
                  <a:pt x="70865" y="30513"/>
                </a:lnTo>
                <a:lnTo>
                  <a:pt x="106939" y="24786"/>
                </a:lnTo>
                <a:lnTo>
                  <a:pt x="143172" y="30513"/>
                </a:lnTo>
                <a:lnTo>
                  <a:pt x="171666" y="46662"/>
                </a:lnTo>
                <a:lnTo>
                  <a:pt x="174954" y="51075"/>
                </a:lnTo>
                <a:lnTo>
                  <a:pt x="106939" y="51075"/>
                </a:lnTo>
                <a:lnTo>
                  <a:pt x="82837" y="54913"/>
                </a:lnTo>
                <a:lnTo>
                  <a:pt x="63835" y="65722"/>
                </a:lnTo>
                <a:lnTo>
                  <a:pt x="51376" y="82446"/>
                </a:lnTo>
                <a:lnTo>
                  <a:pt x="46903" y="104029"/>
                </a:lnTo>
                <a:lnTo>
                  <a:pt x="51376" y="125453"/>
                </a:lnTo>
                <a:lnTo>
                  <a:pt x="63835" y="142194"/>
                </a:lnTo>
                <a:lnTo>
                  <a:pt x="82837" y="153091"/>
                </a:lnTo>
                <a:lnTo>
                  <a:pt x="106939" y="156982"/>
                </a:lnTo>
                <a:lnTo>
                  <a:pt x="174847" y="156982"/>
                </a:lnTo>
                <a:lnTo>
                  <a:pt x="171666" y="161254"/>
                </a:lnTo>
                <a:lnTo>
                  <a:pt x="143172" y="177491"/>
                </a:lnTo>
                <a:lnTo>
                  <a:pt x="106939" y="183271"/>
                </a:lnTo>
                <a:close/>
              </a:path>
              <a:path w="272415" h="337820">
                <a:moveTo>
                  <a:pt x="174847" y="156982"/>
                </a:moveTo>
                <a:lnTo>
                  <a:pt x="106939" y="156982"/>
                </a:lnTo>
                <a:lnTo>
                  <a:pt x="131042" y="153091"/>
                </a:lnTo>
                <a:lnTo>
                  <a:pt x="150044" y="142194"/>
                </a:lnTo>
                <a:lnTo>
                  <a:pt x="162502" y="125453"/>
                </a:lnTo>
                <a:lnTo>
                  <a:pt x="166976" y="104029"/>
                </a:lnTo>
                <a:lnTo>
                  <a:pt x="162502" y="82446"/>
                </a:lnTo>
                <a:lnTo>
                  <a:pt x="150044" y="65722"/>
                </a:lnTo>
                <a:lnTo>
                  <a:pt x="131042" y="54913"/>
                </a:lnTo>
                <a:lnTo>
                  <a:pt x="106939" y="51075"/>
                </a:lnTo>
                <a:lnTo>
                  <a:pt x="174954" y="51075"/>
                </a:lnTo>
                <a:lnTo>
                  <a:pt x="190310" y="71684"/>
                </a:lnTo>
                <a:lnTo>
                  <a:pt x="196994" y="104029"/>
                </a:lnTo>
                <a:lnTo>
                  <a:pt x="190310" y="136215"/>
                </a:lnTo>
                <a:lnTo>
                  <a:pt x="174847" y="156982"/>
                </a:lnTo>
                <a:close/>
              </a:path>
              <a:path w="272415" h="337820">
                <a:moveTo>
                  <a:pt x="272040" y="337624"/>
                </a:moveTo>
                <a:lnTo>
                  <a:pt x="241271" y="337624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624"/>
                </a:lnTo>
                <a:close/>
              </a:path>
              <a:path w="272415" h="337820">
                <a:moveTo>
                  <a:pt x="3752" y="263640"/>
                </a:moveTo>
                <a:lnTo>
                  <a:pt x="0" y="237726"/>
                </a:lnTo>
                <a:lnTo>
                  <a:pt x="49700" y="237492"/>
                </a:lnTo>
                <a:lnTo>
                  <a:pt x="104923" y="236130"/>
                </a:lnTo>
                <a:lnTo>
                  <a:pt x="162467" y="232656"/>
                </a:lnTo>
                <a:lnTo>
                  <a:pt x="219133" y="226084"/>
                </a:lnTo>
                <a:lnTo>
                  <a:pt x="221759" y="248993"/>
                </a:lnTo>
                <a:lnTo>
                  <a:pt x="164267" y="257302"/>
                </a:lnTo>
                <a:lnTo>
                  <a:pt x="107127" y="261668"/>
                </a:lnTo>
                <a:lnTo>
                  <a:pt x="52801" y="263358"/>
                </a:lnTo>
                <a:lnTo>
                  <a:pt x="3752" y="263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3352812" y="3063619"/>
            <a:ext cx="286385" cy="337185"/>
          </a:xfrm>
          <a:custGeom>
            <a:avLst/>
            <a:gdLst/>
            <a:ahLst/>
            <a:cxnLst/>
            <a:rect l="l" t="t" r="r" b="b"/>
            <a:pathLst>
              <a:path w="286384" h="337185">
                <a:moveTo>
                  <a:pt x="224011" y="191158"/>
                </a:moveTo>
                <a:lnTo>
                  <a:pt x="194743" y="191158"/>
                </a:lnTo>
                <a:lnTo>
                  <a:pt x="194743" y="138955"/>
                </a:lnTo>
                <a:lnTo>
                  <a:pt x="148215" y="138955"/>
                </a:lnTo>
                <a:lnTo>
                  <a:pt x="148215" y="114169"/>
                </a:lnTo>
                <a:lnTo>
                  <a:pt x="194743" y="114169"/>
                </a:lnTo>
                <a:lnTo>
                  <a:pt x="194743" y="7511"/>
                </a:lnTo>
                <a:lnTo>
                  <a:pt x="224011" y="7511"/>
                </a:lnTo>
                <a:lnTo>
                  <a:pt x="224011" y="191158"/>
                </a:lnTo>
                <a:close/>
              </a:path>
              <a:path w="286384" h="337185">
                <a:moveTo>
                  <a:pt x="97559" y="57835"/>
                </a:moveTo>
                <a:lnTo>
                  <a:pt x="67165" y="57835"/>
                </a:lnTo>
                <a:lnTo>
                  <a:pt x="67165" y="8637"/>
                </a:lnTo>
                <a:lnTo>
                  <a:pt x="97559" y="8637"/>
                </a:lnTo>
                <a:lnTo>
                  <a:pt x="97559" y="57835"/>
                </a:lnTo>
                <a:close/>
              </a:path>
              <a:path w="286384" h="337185">
                <a:moveTo>
                  <a:pt x="165850" y="82622"/>
                </a:moveTo>
                <a:lnTo>
                  <a:pt x="0" y="82622"/>
                </a:lnTo>
                <a:lnTo>
                  <a:pt x="0" y="57835"/>
                </a:lnTo>
                <a:lnTo>
                  <a:pt x="165850" y="57835"/>
                </a:lnTo>
                <a:lnTo>
                  <a:pt x="165850" y="82622"/>
                </a:lnTo>
                <a:close/>
              </a:path>
              <a:path w="286384" h="337185">
                <a:moveTo>
                  <a:pt x="82550" y="261387"/>
                </a:moveTo>
                <a:lnTo>
                  <a:pt x="54273" y="255683"/>
                </a:lnTo>
                <a:lnTo>
                  <a:pt x="31941" y="239698"/>
                </a:lnTo>
                <a:lnTo>
                  <a:pt x="17278" y="215123"/>
                </a:lnTo>
                <a:lnTo>
                  <a:pt x="12007" y="183646"/>
                </a:lnTo>
                <a:lnTo>
                  <a:pt x="17278" y="151953"/>
                </a:lnTo>
                <a:lnTo>
                  <a:pt x="31941" y="127266"/>
                </a:lnTo>
                <a:lnTo>
                  <a:pt x="54273" y="111240"/>
                </a:lnTo>
                <a:lnTo>
                  <a:pt x="82550" y="105531"/>
                </a:lnTo>
                <a:lnTo>
                  <a:pt x="110610" y="111240"/>
                </a:lnTo>
                <a:lnTo>
                  <a:pt x="132830" y="127266"/>
                </a:lnTo>
                <a:lnTo>
                  <a:pt x="135527" y="131820"/>
                </a:lnTo>
                <a:lnTo>
                  <a:pt x="82550" y="131820"/>
                </a:lnTo>
                <a:lnTo>
                  <a:pt x="64984" y="135640"/>
                </a:lnTo>
                <a:lnTo>
                  <a:pt x="51218" y="146326"/>
                </a:lnTo>
                <a:lnTo>
                  <a:pt x="42236" y="162715"/>
                </a:lnTo>
                <a:lnTo>
                  <a:pt x="39023" y="183646"/>
                </a:lnTo>
                <a:lnTo>
                  <a:pt x="42236" y="204361"/>
                </a:lnTo>
                <a:lnTo>
                  <a:pt x="51218" y="220639"/>
                </a:lnTo>
                <a:lnTo>
                  <a:pt x="64984" y="231283"/>
                </a:lnTo>
                <a:lnTo>
                  <a:pt x="82550" y="235098"/>
                </a:lnTo>
                <a:lnTo>
                  <a:pt x="136615" y="235098"/>
                </a:lnTo>
                <a:lnTo>
                  <a:pt x="122277" y="249087"/>
                </a:lnTo>
                <a:lnTo>
                  <a:pt x="103873" y="258194"/>
                </a:lnTo>
                <a:lnTo>
                  <a:pt x="82550" y="261387"/>
                </a:lnTo>
                <a:close/>
              </a:path>
              <a:path w="286384" h="337185">
                <a:moveTo>
                  <a:pt x="136615" y="235098"/>
                </a:moveTo>
                <a:lnTo>
                  <a:pt x="82550" y="235098"/>
                </a:lnTo>
                <a:lnTo>
                  <a:pt x="99740" y="231283"/>
                </a:lnTo>
                <a:lnTo>
                  <a:pt x="113412" y="220639"/>
                </a:lnTo>
                <a:lnTo>
                  <a:pt x="122441" y="204361"/>
                </a:lnTo>
                <a:lnTo>
                  <a:pt x="125701" y="183646"/>
                </a:lnTo>
                <a:lnTo>
                  <a:pt x="122441" y="162715"/>
                </a:lnTo>
                <a:lnTo>
                  <a:pt x="113412" y="146326"/>
                </a:lnTo>
                <a:lnTo>
                  <a:pt x="99740" y="135640"/>
                </a:lnTo>
                <a:lnTo>
                  <a:pt x="82550" y="131820"/>
                </a:lnTo>
                <a:lnTo>
                  <a:pt x="135527" y="131820"/>
                </a:lnTo>
                <a:lnTo>
                  <a:pt x="147452" y="151953"/>
                </a:lnTo>
                <a:lnTo>
                  <a:pt x="152717" y="183646"/>
                </a:lnTo>
                <a:lnTo>
                  <a:pt x="152717" y="188529"/>
                </a:lnTo>
                <a:lnTo>
                  <a:pt x="152342" y="191158"/>
                </a:lnTo>
                <a:lnTo>
                  <a:pt x="224011" y="191158"/>
                </a:lnTo>
                <a:lnTo>
                  <a:pt x="224011" y="215944"/>
                </a:lnTo>
                <a:lnTo>
                  <a:pt x="147089" y="215944"/>
                </a:lnTo>
                <a:lnTo>
                  <a:pt x="136952" y="234769"/>
                </a:lnTo>
                <a:lnTo>
                  <a:pt x="136615" y="235098"/>
                </a:lnTo>
                <a:close/>
              </a:path>
              <a:path w="286384" h="337185">
                <a:moveTo>
                  <a:pt x="224011" y="320349"/>
                </a:moveTo>
                <a:lnTo>
                  <a:pt x="194743" y="320349"/>
                </a:lnTo>
                <a:lnTo>
                  <a:pt x="194743" y="215944"/>
                </a:lnTo>
                <a:lnTo>
                  <a:pt x="224011" y="215944"/>
                </a:lnTo>
                <a:lnTo>
                  <a:pt x="224011" y="320349"/>
                </a:lnTo>
                <a:close/>
              </a:path>
              <a:path w="286384" h="337185">
                <a:moveTo>
                  <a:pt x="286298" y="336873"/>
                </a:moveTo>
                <a:lnTo>
                  <a:pt x="257031" y="336873"/>
                </a:lnTo>
                <a:lnTo>
                  <a:pt x="257031" y="0"/>
                </a:lnTo>
                <a:lnTo>
                  <a:pt x="286298" y="0"/>
                </a:lnTo>
                <a:lnTo>
                  <a:pt x="28629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3713031" y="3063995"/>
            <a:ext cx="269875" cy="336550"/>
          </a:xfrm>
          <a:custGeom>
            <a:avLst/>
            <a:gdLst/>
            <a:ahLst/>
            <a:cxnLst/>
            <a:rect l="l" t="t" r="r" b="b"/>
            <a:pathLst>
              <a:path w="269875" h="336550">
                <a:moveTo>
                  <a:pt x="21387" y="186275"/>
                </a:moveTo>
                <a:lnTo>
                  <a:pt x="0" y="186275"/>
                </a:lnTo>
                <a:lnTo>
                  <a:pt x="0" y="24411"/>
                </a:lnTo>
                <a:lnTo>
                  <a:pt x="129828" y="24411"/>
                </a:lnTo>
                <a:lnTo>
                  <a:pt x="129828" y="49197"/>
                </a:lnTo>
                <a:lnTo>
                  <a:pt x="29643" y="49197"/>
                </a:lnTo>
                <a:lnTo>
                  <a:pt x="29643" y="91635"/>
                </a:lnTo>
                <a:lnTo>
                  <a:pt x="126076" y="91635"/>
                </a:lnTo>
                <a:lnTo>
                  <a:pt x="126076" y="115295"/>
                </a:lnTo>
                <a:lnTo>
                  <a:pt x="29643" y="115295"/>
                </a:lnTo>
                <a:lnTo>
                  <a:pt x="29643" y="161113"/>
                </a:lnTo>
                <a:lnTo>
                  <a:pt x="144053" y="161113"/>
                </a:lnTo>
                <a:lnTo>
                  <a:pt x="145963" y="176886"/>
                </a:lnTo>
                <a:lnTo>
                  <a:pt x="117792" y="181681"/>
                </a:lnTo>
                <a:lnTo>
                  <a:pt x="89444" y="184538"/>
                </a:lnTo>
                <a:lnTo>
                  <a:pt x="58213" y="185917"/>
                </a:lnTo>
                <a:lnTo>
                  <a:pt x="21387" y="186275"/>
                </a:lnTo>
                <a:close/>
              </a:path>
              <a:path w="269875" h="336550">
                <a:moveTo>
                  <a:pt x="144053" y="161113"/>
                </a:moveTo>
                <a:lnTo>
                  <a:pt x="29643" y="161113"/>
                </a:lnTo>
                <a:lnTo>
                  <a:pt x="62651" y="160708"/>
                </a:lnTo>
                <a:lnTo>
                  <a:pt x="91086" y="159282"/>
                </a:lnTo>
                <a:lnTo>
                  <a:pt x="117129" y="156518"/>
                </a:lnTo>
                <a:lnTo>
                  <a:pt x="142961" y="152100"/>
                </a:lnTo>
                <a:lnTo>
                  <a:pt x="144053" y="161113"/>
                </a:lnTo>
                <a:close/>
              </a:path>
              <a:path w="269875" h="336550">
                <a:moveTo>
                  <a:pt x="269413" y="336498"/>
                </a:moveTo>
                <a:lnTo>
                  <a:pt x="238644" y="336498"/>
                </a:lnTo>
                <a:lnTo>
                  <a:pt x="238644" y="246364"/>
                </a:lnTo>
                <a:lnTo>
                  <a:pt x="43151" y="246364"/>
                </a:lnTo>
                <a:lnTo>
                  <a:pt x="43151" y="221578"/>
                </a:lnTo>
                <a:lnTo>
                  <a:pt x="269413" y="221578"/>
                </a:lnTo>
                <a:lnTo>
                  <a:pt x="269413" y="336498"/>
                </a:lnTo>
                <a:close/>
              </a:path>
              <a:path w="269875" h="336550">
                <a:moveTo>
                  <a:pt x="269413" y="87504"/>
                </a:moveTo>
                <a:lnTo>
                  <a:pt x="239770" y="87504"/>
                </a:lnTo>
                <a:lnTo>
                  <a:pt x="239770" y="0"/>
                </a:lnTo>
                <a:lnTo>
                  <a:pt x="269413" y="0"/>
                </a:lnTo>
                <a:lnTo>
                  <a:pt x="269413" y="87504"/>
                </a:lnTo>
                <a:close/>
              </a:path>
              <a:path w="269875" h="336550">
                <a:moveTo>
                  <a:pt x="194743" y="201673"/>
                </a:moveTo>
                <a:lnTo>
                  <a:pt x="165475" y="201673"/>
                </a:lnTo>
                <a:lnTo>
                  <a:pt x="165475" y="6008"/>
                </a:lnTo>
                <a:lnTo>
                  <a:pt x="194743" y="6008"/>
                </a:lnTo>
                <a:lnTo>
                  <a:pt x="194743" y="87504"/>
                </a:lnTo>
                <a:lnTo>
                  <a:pt x="269413" y="87504"/>
                </a:lnTo>
                <a:lnTo>
                  <a:pt x="269413" y="112666"/>
                </a:lnTo>
                <a:lnTo>
                  <a:pt x="194743" y="112666"/>
                </a:lnTo>
                <a:lnTo>
                  <a:pt x="194743" y="201673"/>
                </a:lnTo>
                <a:close/>
              </a:path>
              <a:path w="269875" h="336550">
                <a:moveTo>
                  <a:pt x="269413" y="203926"/>
                </a:moveTo>
                <a:lnTo>
                  <a:pt x="239770" y="203926"/>
                </a:lnTo>
                <a:lnTo>
                  <a:pt x="239770" y="112666"/>
                </a:lnTo>
                <a:lnTo>
                  <a:pt x="269413" y="112666"/>
                </a:lnTo>
                <a:lnTo>
                  <a:pt x="269413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4028597" y="34138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4253734" y="308465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29">
                <a:moveTo>
                  <a:pt x="32644" y="106282"/>
                </a:moveTo>
                <a:lnTo>
                  <a:pt x="28517" y="80368"/>
                </a:lnTo>
                <a:lnTo>
                  <a:pt x="234892" y="72482"/>
                </a:lnTo>
                <a:lnTo>
                  <a:pt x="235326" y="61690"/>
                </a:lnTo>
                <a:lnTo>
                  <a:pt x="235549" y="51216"/>
                </a:lnTo>
                <a:lnTo>
                  <a:pt x="235643" y="25162"/>
                </a:lnTo>
                <a:lnTo>
                  <a:pt x="38273" y="25162"/>
                </a:lnTo>
                <a:lnTo>
                  <a:pt x="38273" y="0"/>
                </a:lnTo>
                <a:lnTo>
                  <a:pt x="265286" y="0"/>
                </a:lnTo>
                <a:lnTo>
                  <a:pt x="265216" y="40953"/>
                </a:lnTo>
                <a:lnTo>
                  <a:pt x="265098" y="58170"/>
                </a:lnTo>
                <a:lnTo>
                  <a:pt x="263785" y="88114"/>
                </a:lnTo>
                <a:lnTo>
                  <a:pt x="262895" y="96517"/>
                </a:lnTo>
                <a:lnTo>
                  <a:pt x="233016" y="96517"/>
                </a:lnTo>
                <a:lnTo>
                  <a:pt x="32644" y="106282"/>
                </a:lnTo>
                <a:close/>
              </a:path>
              <a:path w="304800" h="316229">
                <a:moveTo>
                  <a:pt x="253278" y="160362"/>
                </a:moveTo>
                <a:lnTo>
                  <a:pt x="222885" y="160362"/>
                </a:lnTo>
                <a:lnTo>
                  <a:pt x="226631" y="142940"/>
                </a:lnTo>
                <a:lnTo>
                  <a:pt x="229498" y="126609"/>
                </a:lnTo>
                <a:lnTo>
                  <a:pt x="231591" y="111193"/>
                </a:lnTo>
                <a:lnTo>
                  <a:pt x="233016" y="96517"/>
                </a:lnTo>
                <a:lnTo>
                  <a:pt x="262895" y="96517"/>
                </a:lnTo>
                <a:lnTo>
                  <a:pt x="260220" y="121791"/>
                </a:lnTo>
                <a:lnTo>
                  <a:pt x="253278" y="160362"/>
                </a:lnTo>
                <a:close/>
              </a:path>
              <a:path w="304800" h="316229">
                <a:moveTo>
                  <a:pt x="304309" y="185524"/>
                </a:moveTo>
                <a:lnTo>
                  <a:pt x="0" y="185524"/>
                </a:lnTo>
                <a:lnTo>
                  <a:pt x="0" y="160362"/>
                </a:lnTo>
                <a:lnTo>
                  <a:pt x="304309" y="160362"/>
                </a:lnTo>
                <a:lnTo>
                  <a:pt x="304309" y="185524"/>
                </a:lnTo>
                <a:close/>
              </a:path>
              <a:path w="304800" h="316229">
                <a:moveTo>
                  <a:pt x="167726" y="315842"/>
                </a:moveTo>
                <a:lnTo>
                  <a:pt x="136958" y="315842"/>
                </a:lnTo>
                <a:lnTo>
                  <a:pt x="136958" y="185524"/>
                </a:lnTo>
                <a:lnTo>
                  <a:pt x="167726" y="185524"/>
                </a:lnTo>
                <a:lnTo>
                  <a:pt x="167726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4637591" y="3301046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5" h="67945">
                <a:moveTo>
                  <a:pt x="0" y="0"/>
                </a:moveTo>
                <a:lnTo>
                  <a:pt x="30768" y="0"/>
                </a:lnTo>
                <a:lnTo>
                  <a:pt x="30768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4637591" y="3380456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515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4626710" y="3091410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4677741" y="3103803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4792187" y="3103803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4627835" y="3192810"/>
            <a:ext cx="245110" cy="0"/>
          </a:xfrm>
          <a:custGeom>
            <a:avLst/>
            <a:gdLst/>
            <a:ahLst/>
            <a:cxnLst/>
            <a:rect l="l" t="t" r="r" b="b"/>
            <a:pathLst>
              <a:path w="245109" h="0">
                <a:moveTo>
                  <a:pt x="0" y="0"/>
                </a:moveTo>
                <a:lnTo>
                  <a:pt x="244648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4735526" y="3205204"/>
            <a:ext cx="31115" cy="41275"/>
          </a:xfrm>
          <a:custGeom>
            <a:avLst/>
            <a:gdLst/>
            <a:ahLst/>
            <a:cxnLst/>
            <a:rect l="l" t="t" r="r" b="b"/>
            <a:pathLst>
              <a:path w="31115" h="41275">
                <a:moveTo>
                  <a:pt x="30768" y="40935"/>
                </a:moveTo>
                <a:lnTo>
                  <a:pt x="0" y="40935"/>
                </a:lnTo>
                <a:lnTo>
                  <a:pt x="0" y="0"/>
                </a:lnTo>
                <a:lnTo>
                  <a:pt x="30768" y="0"/>
                </a:lnTo>
                <a:lnTo>
                  <a:pt x="30768" y="40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4598194" y="325853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4928769" y="341382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5153530" y="3094415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4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4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4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4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4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5500616" y="3063995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5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5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5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5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5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1192250" y="3828808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1209698" y="384342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1192250" y="395078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1209698" y="3965393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1399376" y="381385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4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4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4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1618509" y="380860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1826760" y="3813859"/>
            <a:ext cx="172720" cy="275590"/>
          </a:xfrm>
          <a:custGeom>
            <a:avLst/>
            <a:gdLst/>
            <a:ahLst/>
            <a:cxnLst/>
            <a:rect l="l" t="t" r="r" b="b"/>
            <a:pathLst>
              <a:path w="172720" h="275589">
                <a:moveTo>
                  <a:pt x="91555" y="275282"/>
                </a:moveTo>
                <a:lnTo>
                  <a:pt x="55908" y="275282"/>
                </a:lnTo>
                <a:lnTo>
                  <a:pt x="60525" y="216819"/>
                </a:lnTo>
                <a:lnTo>
                  <a:pt x="69609" y="165223"/>
                </a:lnTo>
                <a:lnTo>
                  <a:pt x="84114" y="118261"/>
                </a:lnTo>
                <a:lnTo>
                  <a:pt x="104994" y="73696"/>
                </a:lnTo>
                <a:lnTo>
                  <a:pt x="133205" y="29293"/>
                </a:lnTo>
                <a:lnTo>
                  <a:pt x="0" y="29293"/>
                </a:lnTo>
                <a:lnTo>
                  <a:pt x="0" y="0"/>
                </a:lnTo>
                <a:lnTo>
                  <a:pt x="172229" y="0"/>
                </a:lnTo>
                <a:lnTo>
                  <a:pt x="172229" y="20655"/>
                </a:lnTo>
                <a:lnTo>
                  <a:pt x="139452" y="68660"/>
                </a:lnTo>
                <a:lnTo>
                  <a:pt x="117140" y="115097"/>
                </a:lnTo>
                <a:lnTo>
                  <a:pt x="103148" y="162994"/>
                </a:lnTo>
                <a:lnTo>
                  <a:pt x="95334" y="215379"/>
                </a:lnTo>
                <a:lnTo>
                  <a:pt x="9155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2035011" y="380860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4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4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2235759" y="3808601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29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29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29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2438006" y="4130264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2676276" y="3780058"/>
            <a:ext cx="299720" cy="337185"/>
          </a:xfrm>
          <a:custGeom>
            <a:avLst/>
            <a:gdLst/>
            <a:ahLst/>
            <a:cxnLst/>
            <a:rect l="l" t="t" r="r" b="b"/>
            <a:pathLst>
              <a:path w="299720" h="337185">
                <a:moveTo>
                  <a:pt x="26641" y="251622"/>
                </a:moveTo>
                <a:lnTo>
                  <a:pt x="0" y="251622"/>
                </a:lnTo>
                <a:lnTo>
                  <a:pt x="0" y="32673"/>
                </a:lnTo>
                <a:lnTo>
                  <a:pt x="30393" y="32673"/>
                </a:lnTo>
                <a:lnTo>
                  <a:pt x="30393" y="225709"/>
                </a:lnTo>
                <a:lnTo>
                  <a:pt x="185318" y="225709"/>
                </a:lnTo>
                <a:lnTo>
                  <a:pt x="186863" y="236224"/>
                </a:lnTo>
                <a:lnTo>
                  <a:pt x="144837" y="243542"/>
                </a:lnTo>
                <a:lnTo>
                  <a:pt x="104500" y="248289"/>
                </a:lnTo>
                <a:lnTo>
                  <a:pt x="65289" y="250853"/>
                </a:lnTo>
                <a:lnTo>
                  <a:pt x="26641" y="251622"/>
                </a:lnTo>
                <a:close/>
              </a:path>
              <a:path w="299720" h="337185">
                <a:moveTo>
                  <a:pt x="185318" y="225709"/>
                </a:moveTo>
                <a:lnTo>
                  <a:pt x="30393" y="225709"/>
                </a:lnTo>
                <a:lnTo>
                  <a:pt x="67025" y="224893"/>
                </a:lnTo>
                <a:lnTo>
                  <a:pt x="104500" y="222282"/>
                </a:lnTo>
                <a:lnTo>
                  <a:pt x="143102" y="217628"/>
                </a:lnTo>
                <a:lnTo>
                  <a:pt x="183111" y="210686"/>
                </a:lnTo>
                <a:lnTo>
                  <a:pt x="185318" y="225709"/>
                </a:lnTo>
                <a:close/>
              </a:path>
              <a:path w="299720" h="337185">
                <a:moveTo>
                  <a:pt x="245399" y="336873"/>
                </a:moveTo>
                <a:lnTo>
                  <a:pt x="214630" y="336873"/>
                </a:lnTo>
                <a:lnTo>
                  <a:pt x="214630" y="0"/>
                </a:lnTo>
                <a:lnTo>
                  <a:pt x="245399" y="0"/>
                </a:lnTo>
                <a:lnTo>
                  <a:pt x="245399" y="134449"/>
                </a:lnTo>
                <a:lnTo>
                  <a:pt x="299431" y="134449"/>
                </a:lnTo>
                <a:lnTo>
                  <a:pt x="299431" y="159986"/>
                </a:lnTo>
                <a:lnTo>
                  <a:pt x="245399" y="159986"/>
                </a:lnTo>
                <a:lnTo>
                  <a:pt x="245399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3010229" y="3780058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5" h="337820">
                <a:moveTo>
                  <a:pt x="106939" y="183271"/>
                </a:moveTo>
                <a:lnTo>
                  <a:pt x="70865" y="177491"/>
                </a:lnTo>
                <a:lnTo>
                  <a:pt x="42353" y="161254"/>
                </a:lnTo>
                <a:lnTo>
                  <a:pt x="23621" y="136215"/>
                </a:lnTo>
                <a:lnTo>
                  <a:pt x="16885" y="104029"/>
                </a:lnTo>
                <a:lnTo>
                  <a:pt x="23621" y="71684"/>
                </a:lnTo>
                <a:lnTo>
                  <a:pt x="42353" y="46662"/>
                </a:lnTo>
                <a:lnTo>
                  <a:pt x="70865" y="30513"/>
                </a:lnTo>
                <a:lnTo>
                  <a:pt x="106939" y="24786"/>
                </a:lnTo>
                <a:lnTo>
                  <a:pt x="143172" y="30513"/>
                </a:lnTo>
                <a:lnTo>
                  <a:pt x="171666" y="46662"/>
                </a:lnTo>
                <a:lnTo>
                  <a:pt x="174954" y="51075"/>
                </a:lnTo>
                <a:lnTo>
                  <a:pt x="106939" y="51075"/>
                </a:lnTo>
                <a:lnTo>
                  <a:pt x="82837" y="54913"/>
                </a:lnTo>
                <a:lnTo>
                  <a:pt x="63835" y="65722"/>
                </a:lnTo>
                <a:lnTo>
                  <a:pt x="51376" y="82446"/>
                </a:lnTo>
                <a:lnTo>
                  <a:pt x="46903" y="104029"/>
                </a:lnTo>
                <a:lnTo>
                  <a:pt x="51376" y="125453"/>
                </a:lnTo>
                <a:lnTo>
                  <a:pt x="63835" y="142194"/>
                </a:lnTo>
                <a:lnTo>
                  <a:pt x="82837" y="153091"/>
                </a:lnTo>
                <a:lnTo>
                  <a:pt x="106939" y="156982"/>
                </a:lnTo>
                <a:lnTo>
                  <a:pt x="174847" y="156982"/>
                </a:lnTo>
                <a:lnTo>
                  <a:pt x="171666" y="161254"/>
                </a:lnTo>
                <a:lnTo>
                  <a:pt x="143172" y="177491"/>
                </a:lnTo>
                <a:lnTo>
                  <a:pt x="106939" y="183271"/>
                </a:lnTo>
                <a:close/>
              </a:path>
              <a:path w="272415" h="337820">
                <a:moveTo>
                  <a:pt x="174847" y="156982"/>
                </a:moveTo>
                <a:lnTo>
                  <a:pt x="106939" y="156982"/>
                </a:lnTo>
                <a:lnTo>
                  <a:pt x="131042" y="153091"/>
                </a:lnTo>
                <a:lnTo>
                  <a:pt x="150044" y="142194"/>
                </a:lnTo>
                <a:lnTo>
                  <a:pt x="162502" y="125453"/>
                </a:lnTo>
                <a:lnTo>
                  <a:pt x="166976" y="104029"/>
                </a:lnTo>
                <a:lnTo>
                  <a:pt x="162502" y="82446"/>
                </a:lnTo>
                <a:lnTo>
                  <a:pt x="150044" y="65722"/>
                </a:lnTo>
                <a:lnTo>
                  <a:pt x="131042" y="54913"/>
                </a:lnTo>
                <a:lnTo>
                  <a:pt x="106939" y="51075"/>
                </a:lnTo>
                <a:lnTo>
                  <a:pt x="174954" y="51075"/>
                </a:lnTo>
                <a:lnTo>
                  <a:pt x="190310" y="71684"/>
                </a:lnTo>
                <a:lnTo>
                  <a:pt x="196994" y="104029"/>
                </a:lnTo>
                <a:lnTo>
                  <a:pt x="190310" y="136215"/>
                </a:lnTo>
                <a:lnTo>
                  <a:pt x="174847" y="156982"/>
                </a:lnTo>
                <a:close/>
              </a:path>
              <a:path w="272415" h="337820">
                <a:moveTo>
                  <a:pt x="272040" y="337624"/>
                </a:moveTo>
                <a:lnTo>
                  <a:pt x="241271" y="337624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624"/>
                </a:lnTo>
                <a:close/>
              </a:path>
              <a:path w="272415" h="337820">
                <a:moveTo>
                  <a:pt x="3752" y="263640"/>
                </a:moveTo>
                <a:lnTo>
                  <a:pt x="0" y="237726"/>
                </a:lnTo>
                <a:lnTo>
                  <a:pt x="49700" y="237492"/>
                </a:lnTo>
                <a:lnTo>
                  <a:pt x="104923" y="236130"/>
                </a:lnTo>
                <a:lnTo>
                  <a:pt x="162467" y="232656"/>
                </a:lnTo>
                <a:lnTo>
                  <a:pt x="219133" y="226084"/>
                </a:lnTo>
                <a:lnTo>
                  <a:pt x="221759" y="248993"/>
                </a:lnTo>
                <a:lnTo>
                  <a:pt x="164267" y="257302"/>
                </a:lnTo>
                <a:lnTo>
                  <a:pt x="107127" y="261668"/>
                </a:lnTo>
                <a:lnTo>
                  <a:pt x="52801" y="263358"/>
                </a:lnTo>
                <a:lnTo>
                  <a:pt x="3752" y="263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3352812" y="3780058"/>
            <a:ext cx="286385" cy="337185"/>
          </a:xfrm>
          <a:custGeom>
            <a:avLst/>
            <a:gdLst/>
            <a:ahLst/>
            <a:cxnLst/>
            <a:rect l="l" t="t" r="r" b="b"/>
            <a:pathLst>
              <a:path w="286384" h="337185">
                <a:moveTo>
                  <a:pt x="224011" y="191158"/>
                </a:moveTo>
                <a:lnTo>
                  <a:pt x="194743" y="191158"/>
                </a:lnTo>
                <a:lnTo>
                  <a:pt x="194743" y="138955"/>
                </a:lnTo>
                <a:lnTo>
                  <a:pt x="148215" y="138955"/>
                </a:lnTo>
                <a:lnTo>
                  <a:pt x="148215" y="114169"/>
                </a:lnTo>
                <a:lnTo>
                  <a:pt x="194743" y="114169"/>
                </a:lnTo>
                <a:lnTo>
                  <a:pt x="194743" y="7511"/>
                </a:lnTo>
                <a:lnTo>
                  <a:pt x="224011" y="7511"/>
                </a:lnTo>
                <a:lnTo>
                  <a:pt x="224011" y="191158"/>
                </a:lnTo>
                <a:close/>
              </a:path>
              <a:path w="286384" h="337185">
                <a:moveTo>
                  <a:pt x="97559" y="57835"/>
                </a:moveTo>
                <a:lnTo>
                  <a:pt x="67165" y="57835"/>
                </a:lnTo>
                <a:lnTo>
                  <a:pt x="67165" y="8637"/>
                </a:lnTo>
                <a:lnTo>
                  <a:pt x="97559" y="8637"/>
                </a:lnTo>
                <a:lnTo>
                  <a:pt x="97559" y="57835"/>
                </a:lnTo>
                <a:close/>
              </a:path>
              <a:path w="286384" h="337185">
                <a:moveTo>
                  <a:pt x="165850" y="82622"/>
                </a:moveTo>
                <a:lnTo>
                  <a:pt x="0" y="82622"/>
                </a:lnTo>
                <a:lnTo>
                  <a:pt x="0" y="57835"/>
                </a:lnTo>
                <a:lnTo>
                  <a:pt x="165850" y="57835"/>
                </a:lnTo>
                <a:lnTo>
                  <a:pt x="165850" y="82622"/>
                </a:lnTo>
                <a:close/>
              </a:path>
              <a:path w="286384" h="337185">
                <a:moveTo>
                  <a:pt x="82550" y="261387"/>
                </a:moveTo>
                <a:lnTo>
                  <a:pt x="54273" y="255683"/>
                </a:lnTo>
                <a:lnTo>
                  <a:pt x="31941" y="239698"/>
                </a:lnTo>
                <a:lnTo>
                  <a:pt x="17278" y="215123"/>
                </a:lnTo>
                <a:lnTo>
                  <a:pt x="12007" y="183646"/>
                </a:lnTo>
                <a:lnTo>
                  <a:pt x="17278" y="151953"/>
                </a:lnTo>
                <a:lnTo>
                  <a:pt x="31941" y="127266"/>
                </a:lnTo>
                <a:lnTo>
                  <a:pt x="54273" y="111240"/>
                </a:lnTo>
                <a:lnTo>
                  <a:pt x="82550" y="105531"/>
                </a:lnTo>
                <a:lnTo>
                  <a:pt x="110610" y="111240"/>
                </a:lnTo>
                <a:lnTo>
                  <a:pt x="132830" y="127266"/>
                </a:lnTo>
                <a:lnTo>
                  <a:pt x="135527" y="131820"/>
                </a:lnTo>
                <a:lnTo>
                  <a:pt x="82550" y="131820"/>
                </a:lnTo>
                <a:lnTo>
                  <a:pt x="64984" y="135640"/>
                </a:lnTo>
                <a:lnTo>
                  <a:pt x="51218" y="146326"/>
                </a:lnTo>
                <a:lnTo>
                  <a:pt x="42236" y="162715"/>
                </a:lnTo>
                <a:lnTo>
                  <a:pt x="39023" y="183646"/>
                </a:lnTo>
                <a:lnTo>
                  <a:pt x="42236" y="204361"/>
                </a:lnTo>
                <a:lnTo>
                  <a:pt x="51218" y="220639"/>
                </a:lnTo>
                <a:lnTo>
                  <a:pt x="64984" y="231283"/>
                </a:lnTo>
                <a:lnTo>
                  <a:pt x="82550" y="235098"/>
                </a:lnTo>
                <a:lnTo>
                  <a:pt x="136615" y="235098"/>
                </a:lnTo>
                <a:lnTo>
                  <a:pt x="122277" y="249087"/>
                </a:lnTo>
                <a:lnTo>
                  <a:pt x="103873" y="258194"/>
                </a:lnTo>
                <a:lnTo>
                  <a:pt x="82550" y="261387"/>
                </a:lnTo>
                <a:close/>
              </a:path>
              <a:path w="286384" h="337185">
                <a:moveTo>
                  <a:pt x="136615" y="235098"/>
                </a:moveTo>
                <a:lnTo>
                  <a:pt x="82550" y="235098"/>
                </a:lnTo>
                <a:lnTo>
                  <a:pt x="99740" y="231283"/>
                </a:lnTo>
                <a:lnTo>
                  <a:pt x="113412" y="220639"/>
                </a:lnTo>
                <a:lnTo>
                  <a:pt x="122441" y="204361"/>
                </a:lnTo>
                <a:lnTo>
                  <a:pt x="125701" y="183646"/>
                </a:lnTo>
                <a:lnTo>
                  <a:pt x="122441" y="162715"/>
                </a:lnTo>
                <a:lnTo>
                  <a:pt x="113412" y="146326"/>
                </a:lnTo>
                <a:lnTo>
                  <a:pt x="99740" y="135640"/>
                </a:lnTo>
                <a:lnTo>
                  <a:pt x="82550" y="131820"/>
                </a:lnTo>
                <a:lnTo>
                  <a:pt x="135527" y="131820"/>
                </a:lnTo>
                <a:lnTo>
                  <a:pt x="147452" y="151953"/>
                </a:lnTo>
                <a:lnTo>
                  <a:pt x="152717" y="183646"/>
                </a:lnTo>
                <a:lnTo>
                  <a:pt x="152717" y="188529"/>
                </a:lnTo>
                <a:lnTo>
                  <a:pt x="152342" y="191158"/>
                </a:lnTo>
                <a:lnTo>
                  <a:pt x="224011" y="191158"/>
                </a:lnTo>
                <a:lnTo>
                  <a:pt x="224011" y="215944"/>
                </a:lnTo>
                <a:lnTo>
                  <a:pt x="147089" y="215944"/>
                </a:lnTo>
                <a:lnTo>
                  <a:pt x="136952" y="234769"/>
                </a:lnTo>
                <a:lnTo>
                  <a:pt x="136615" y="235098"/>
                </a:lnTo>
                <a:close/>
              </a:path>
              <a:path w="286384" h="337185">
                <a:moveTo>
                  <a:pt x="224011" y="320349"/>
                </a:moveTo>
                <a:lnTo>
                  <a:pt x="194743" y="320349"/>
                </a:lnTo>
                <a:lnTo>
                  <a:pt x="194743" y="215944"/>
                </a:lnTo>
                <a:lnTo>
                  <a:pt x="224011" y="215944"/>
                </a:lnTo>
                <a:lnTo>
                  <a:pt x="224011" y="320349"/>
                </a:lnTo>
                <a:close/>
              </a:path>
              <a:path w="286384" h="337185">
                <a:moveTo>
                  <a:pt x="286298" y="336873"/>
                </a:moveTo>
                <a:lnTo>
                  <a:pt x="257031" y="336873"/>
                </a:lnTo>
                <a:lnTo>
                  <a:pt x="257031" y="0"/>
                </a:lnTo>
                <a:lnTo>
                  <a:pt x="286298" y="0"/>
                </a:lnTo>
                <a:lnTo>
                  <a:pt x="28629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713031" y="3780434"/>
            <a:ext cx="269875" cy="336550"/>
          </a:xfrm>
          <a:custGeom>
            <a:avLst/>
            <a:gdLst/>
            <a:ahLst/>
            <a:cxnLst/>
            <a:rect l="l" t="t" r="r" b="b"/>
            <a:pathLst>
              <a:path w="269875" h="336550">
                <a:moveTo>
                  <a:pt x="21387" y="186275"/>
                </a:moveTo>
                <a:lnTo>
                  <a:pt x="0" y="186275"/>
                </a:lnTo>
                <a:lnTo>
                  <a:pt x="0" y="24411"/>
                </a:lnTo>
                <a:lnTo>
                  <a:pt x="129828" y="24411"/>
                </a:lnTo>
                <a:lnTo>
                  <a:pt x="129828" y="49197"/>
                </a:lnTo>
                <a:lnTo>
                  <a:pt x="29643" y="49197"/>
                </a:lnTo>
                <a:lnTo>
                  <a:pt x="29643" y="91635"/>
                </a:lnTo>
                <a:lnTo>
                  <a:pt x="126076" y="91635"/>
                </a:lnTo>
                <a:lnTo>
                  <a:pt x="126076" y="115295"/>
                </a:lnTo>
                <a:lnTo>
                  <a:pt x="29643" y="115295"/>
                </a:lnTo>
                <a:lnTo>
                  <a:pt x="29643" y="161113"/>
                </a:lnTo>
                <a:lnTo>
                  <a:pt x="144053" y="161113"/>
                </a:lnTo>
                <a:lnTo>
                  <a:pt x="145963" y="176886"/>
                </a:lnTo>
                <a:lnTo>
                  <a:pt x="117792" y="181681"/>
                </a:lnTo>
                <a:lnTo>
                  <a:pt x="89444" y="184538"/>
                </a:lnTo>
                <a:lnTo>
                  <a:pt x="58213" y="185917"/>
                </a:lnTo>
                <a:lnTo>
                  <a:pt x="21387" y="186275"/>
                </a:lnTo>
                <a:close/>
              </a:path>
              <a:path w="269875" h="336550">
                <a:moveTo>
                  <a:pt x="144053" y="161113"/>
                </a:moveTo>
                <a:lnTo>
                  <a:pt x="29643" y="161113"/>
                </a:lnTo>
                <a:lnTo>
                  <a:pt x="62651" y="160708"/>
                </a:lnTo>
                <a:lnTo>
                  <a:pt x="91086" y="159282"/>
                </a:lnTo>
                <a:lnTo>
                  <a:pt x="117129" y="156518"/>
                </a:lnTo>
                <a:lnTo>
                  <a:pt x="142961" y="152100"/>
                </a:lnTo>
                <a:lnTo>
                  <a:pt x="144053" y="161113"/>
                </a:lnTo>
                <a:close/>
              </a:path>
              <a:path w="269875" h="336550">
                <a:moveTo>
                  <a:pt x="269413" y="336498"/>
                </a:moveTo>
                <a:lnTo>
                  <a:pt x="238644" y="336498"/>
                </a:lnTo>
                <a:lnTo>
                  <a:pt x="238644" y="246364"/>
                </a:lnTo>
                <a:lnTo>
                  <a:pt x="43151" y="246364"/>
                </a:lnTo>
                <a:lnTo>
                  <a:pt x="43151" y="221578"/>
                </a:lnTo>
                <a:lnTo>
                  <a:pt x="269413" y="221578"/>
                </a:lnTo>
                <a:lnTo>
                  <a:pt x="269413" y="336498"/>
                </a:lnTo>
                <a:close/>
              </a:path>
              <a:path w="269875" h="336550">
                <a:moveTo>
                  <a:pt x="269413" y="87504"/>
                </a:moveTo>
                <a:lnTo>
                  <a:pt x="239770" y="87504"/>
                </a:lnTo>
                <a:lnTo>
                  <a:pt x="239770" y="0"/>
                </a:lnTo>
                <a:lnTo>
                  <a:pt x="269413" y="0"/>
                </a:lnTo>
                <a:lnTo>
                  <a:pt x="269413" y="87504"/>
                </a:lnTo>
                <a:close/>
              </a:path>
              <a:path w="269875" h="336550">
                <a:moveTo>
                  <a:pt x="194743" y="201673"/>
                </a:moveTo>
                <a:lnTo>
                  <a:pt x="165475" y="201673"/>
                </a:lnTo>
                <a:lnTo>
                  <a:pt x="165475" y="6008"/>
                </a:lnTo>
                <a:lnTo>
                  <a:pt x="194743" y="6008"/>
                </a:lnTo>
                <a:lnTo>
                  <a:pt x="194743" y="87504"/>
                </a:lnTo>
                <a:lnTo>
                  <a:pt x="269413" y="87504"/>
                </a:lnTo>
                <a:lnTo>
                  <a:pt x="269413" y="112666"/>
                </a:lnTo>
                <a:lnTo>
                  <a:pt x="194743" y="112666"/>
                </a:lnTo>
                <a:lnTo>
                  <a:pt x="194743" y="201673"/>
                </a:lnTo>
                <a:close/>
              </a:path>
              <a:path w="269875" h="336550">
                <a:moveTo>
                  <a:pt x="269413" y="203926"/>
                </a:moveTo>
                <a:lnTo>
                  <a:pt x="239770" y="203926"/>
                </a:lnTo>
                <a:lnTo>
                  <a:pt x="239770" y="112666"/>
                </a:lnTo>
                <a:lnTo>
                  <a:pt x="269413" y="112666"/>
                </a:lnTo>
                <a:lnTo>
                  <a:pt x="269413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4028597" y="4130264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4257861" y="3780058"/>
            <a:ext cx="271780" cy="337185"/>
          </a:xfrm>
          <a:custGeom>
            <a:avLst/>
            <a:gdLst/>
            <a:ahLst/>
            <a:cxnLst/>
            <a:rect l="l" t="t" r="r" b="b"/>
            <a:pathLst>
              <a:path w="271780" h="337185">
                <a:moveTo>
                  <a:pt x="16510" y="274155"/>
                </a:moveTo>
                <a:lnTo>
                  <a:pt x="0" y="248993"/>
                </a:lnTo>
                <a:lnTo>
                  <a:pt x="48863" y="220559"/>
                </a:lnTo>
                <a:lnTo>
                  <a:pt x="87154" y="187276"/>
                </a:lnTo>
                <a:lnTo>
                  <a:pt x="115197" y="149432"/>
                </a:lnTo>
                <a:lnTo>
                  <a:pt x="133316" y="107315"/>
                </a:lnTo>
                <a:lnTo>
                  <a:pt x="141836" y="61215"/>
                </a:lnTo>
                <a:lnTo>
                  <a:pt x="15384" y="61215"/>
                </a:lnTo>
                <a:lnTo>
                  <a:pt x="15384" y="36428"/>
                </a:lnTo>
                <a:lnTo>
                  <a:pt x="172980" y="36428"/>
                </a:lnTo>
                <a:lnTo>
                  <a:pt x="169154" y="84004"/>
                </a:lnTo>
                <a:lnTo>
                  <a:pt x="157262" y="129107"/>
                </a:lnTo>
                <a:lnTo>
                  <a:pt x="136676" y="171206"/>
                </a:lnTo>
                <a:lnTo>
                  <a:pt x="106773" y="209768"/>
                </a:lnTo>
                <a:lnTo>
                  <a:pt x="66926" y="244262"/>
                </a:lnTo>
                <a:lnTo>
                  <a:pt x="16510" y="274155"/>
                </a:lnTo>
                <a:close/>
              </a:path>
              <a:path w="271780" h="337185">
                <a:moveTo>
                  <a:pt x="271664" y="336873"/>
                </a:moveTo>
                <a:lnTo>
                  <a:pt x="240896" y="336873"/>
                </a:lnTo>
                <a:lnTo>
                  <a:pt x="240896" y="0"/>
                </a:lnTo>
                <a:lnTo>
                  <a:pt x="271664" y="0"/>
                </a:lnTo>
                <a:lnTo>
                  <a:pt x="271664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4599319" y="3780434"/>
            <a:ext cx="310515" cy="329565"/>
          </a:xfrm>
          <a:custGeom>
            <a:avLst/>
            <a:gdLst/>
            <a:ahLst/>
            <a:cxnLst/>
            <a:rect l="l" t="t" r="r" b="b"/>
            <a:pathLst>
              <a:path w="310515" h="329564">
                <a:moveTo>
                  <a:pt x="12382" y="207306"/>
                </a:moveTo>
                <a:lnTo>
                  <a:pt x="0" y="182895"/>
                </a:lnTo>
                <a:lnTo>
                  <a:pt x="53962" y="160186"/>
                </a:lnTo>
                <a:lnTo>
                  <a:pt x="95964" y="129942"/>
                </a:lnTo>
                <a:lnTo>
                  <a:pt x="124317" y="93220"/>
                </a:lnTo>
                <a:lnTo>
                  <a:pt x="137333" y="51075"/>
                </a:lnTo>
                <a:lnTo>
                  <a:pt x="13508" y="51075"/>
                </a:lnTo>
                <a:lnTo>
                  <a:pt x="13508" y="25913"/>
                </a:lnTo>
                <a:lnTo>
                  <a:pt x="170353" y="25913"/>
                </a:lnTo>
                <a:lnTo>
                  <a:pt x="163218" y="75315"/>
                </a:lnTo>
                <a:lnTo>
                  <a:pt x="142628" y="118642"/>
                </a:lnTo>
                <a:lnTo>
                  <a:pt x="109809" y="155408"/>
                </a:lnTo>
                <a:lnTo>
                  <a:pt x="65986" y="185125"/>
                </a:lnTo>
                <a:lnTo>
                  <a:pt x="12382" y="207306"/>
                </a:lnTo>
                <a:close/>
              </a:path>
              <a:path w="310515" h="329564">
                <a:moveTo>
                  <a:pt x="260408" y="245989"/>
                </a:moveTo>
                <a:lnTo>
                  <a:pt x="229639" y="245989"/>
                </a:lnTo>
                <a:lnTo>
                  <a:pt x="229639" y="0"/>
                </a:lnTo>
                <a:lnTo>
                  <a:pt x="260408" y="0"/>
                </a:lnTo>
                <a:lnTo>
                  <a:pt x="260408" y="102151"/>
                </a:lnTo>
                <a:lnTo>
                  <a:pt x="310313" y="102151"/>
                </a:lnTo>
                <a:lnTo>
                  <a:pt x="310313" y="127689"/>
                </a:lnTo>
                <a:lnTo>
                  <a:pt x="260408" y="127689"/>
                </a:lnTo>
                <a:lnTo>
                  <a:pt x="260408" y="245989"/>
                </a:lnTo>
                <a:close/>
              </a:path>
              <a:path w="310515" h="329564">
                <a:moveTo>
                  <a:pt x="275042" y="328987"/>
                </a:moveTo>
                <a:lnTo>
                  <a:pt x="50655" y="328987"/>
                </a:lnTo>
                <a:lnTo>
                  <a:pt x="50655" y="220826"/>
                </a:lnTo>
                <a:lnTo>
                  <a:pt x="81424" y="220826"/>
                </a:lnTo>
                <a:lnTo>
                  <a:pt x="81424" y="303824"/>
                </a:lnTo>
                <a:lnTo>
                  <a:pt x="275042" y="303824"/>
                </a:lnTo>
                <a:lnTo>
                  <a:pt x="275042" y="32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4957662" y="3822456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 h="0">
                <a:moveTo>
                  <a:pt x="0" y="0"/>
                </a:moveTo>
                <a:lnTo>
                  <a:pt x="15459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4972670" y="3834526"/>
            <a:ext cx="0" cy="107314"/>
          </a:xfrm>
          <a:custGeom>
            <a:avLst/>
            <a:gdLst/>
            <a:ahLst/>
            <a:cxnLst/>
            <a:rect l="l" t="t" r="r" b="b"/>
            <a:pathLst>
              <a:path w="0" h="107314">
                <a:moveTo>
                  <a:pt x="0" y="0"/>
                </a:moveTo>
                <a:lnTo>
                  <a:pt x="0" y="10672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4957662" y="3953323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 h="0">
                <a:moveTo>
                  <a:pt x="0" y="0"/>
                </a:moveTo>
                <a:lnTo>
                  <a:pt x="15459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5097245" y="3834889"/>
            <a:ext cx="0" cy="106680"/>
          </a:xfrm>
          <a:custGeom>
            <a:avLst/>
            <a:gdLst/>
            <a:ahLst/>
            <a:cxnLst/>
            <a:rect l="l" t="t" r="r" b="b"/>
            <a:pathLst>
              <a:path w="0" h="106679">
                <a:moveTo>
                  <a:pt x="0" y="0"/>
                </a:moveTo>
                <a:lnTo>
                  <a:pt x="0" y="106657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5189551" y="3779892"/>
            <a:ext cx="0" cy="103505"/>
          </a:xfrm>
          <a:custGeom>
            <a:avLst/>
            <a:gdLst/>
            <a:ahLst/>
            <a:cxnLst/>
            <a:rect l="l" t="t" r="r" b="b"/>
            <a:pathLst>
              <a:path w="0" h="103504">
                <a:moveTo>
                  <a:pt x="0" y="0"/>
                </a:moveTo>
                <a:lnTo>
                  <a:pt x="0" y="102914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5174168" y="3882807"/>
            <a:ext cx="81280" cy="26034"/>
          </a:xfrm>
          <a:custGeom>
            <a:avLst/>
            <a:gdLst/>
            <a:ahLst/>
            <a:cxnLst/>
            <a:rect l="l" t="t" r="r" b="b"/>
            <a:pathLst>
              <a:path w="81280" h="26035">
                <a:moveTo>
                  <a:pt x="0" y="0"/>
                </a:moveTo>
                <a:lnTo>
                  <a:pt x="80673" y="0"/>
                </a:lnTo>
                <a:lnTo>
                  <a:pt x="80673" y="25411"/>
                </a:lnTo>
                <a:lnTo>
                  <a:pt x="0" y="254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5189551" y="3908218"/>
            <a:ext cx="0" cy="118745"/>
          </a:xfrm>
          <a:custGeom>
            <a:avLst/>
            <a:gdLst/>
            <a:ahLst/>
            <a:cxnLst/>
            <a:rect l="l" t="t" r="r" b="b"/>
            <a:pathLst>
              <a:path w="0" h="118745">
                <a:moveTo>
                  <a:pt x="0" y="0"/>
                </a:moveTo>
                <a:lnTo>
                  <a:pt x="0" y="118161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4995560" y="4003510"/>
            <a:ext cx="31115" cy="81915"/>
          </a:xfrm>
          <a:custGeom>
            <a:avLst/>
            <a:gdLst/>
            <a:ahLst/>
            <a:cxnLst/>
            <a:rect l="l" t="t" r="r" b="b"/>
            <a:pathLst>
              <a:path w="31115" h="81914">
                <a:moveTo>
                  <a:pt x="0" y="0"/>
                </a:moveTo>
                <a:lnTo>
                  <a:pt x="30768" y="0"/>
                </a:lnTo>
                <a:lnTo>
                  <a:pt x="30768" y="81315"/>
                </a:lnTo>
                <a:lnTo>
                  <a:pt x="0" y="813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4995560" y="4096896"/>
            <a:ext cx="224790" cy="0"/>
          </a:xfrm>
          <a:custGeom>
            <a:avLst/>
            <a:gdLst/>
            <a:ahLst/>
            <a:cxnLst/>
            <a:rect l="l" t="t" r="r" b="b"/>
            <a:pathLst>
              <a:path w="224790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5326135" y="3817373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5" h="0">
                <a:moveTo>
                  <a:pt x="0" y="0"/>
                </a:moveTo>
                <a:lnTo>
                  <a:pt x="23038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5526506" y="3829444"/>
            <a:ext cx="30480" cy="53975"/>
          </a:xfrm>
          <a:custGeom>
            <a:avLst/>
            <a:gdLst/>
            <a:ahLst/>
            <a:cxnLst/>
            <a:rect l="l" t="t" r="r" b="b"/>
            <a:pathLst>
              <a:path w="30480" h="53975">
                <a:moveTo>
                  <a:pt x="0" y="0"/>
                </a:moveTo>
                <a:lnTo>
                  <a:pt x="30018" y="0"/>
                </a:lnTo>
                <a:lnTo>
                  <a:pt x="30018" y="53363"/>
                </a:lnTo>
                <a:lnTo>
                  <a:pt x="0" y="533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5326886" y="389487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5326886" y="3906948"/>
            <a:ext cx="30480" cy="55244"/>
          </a:xfrm>
          <a:custGeom>
            <a:avLst/>
            <a:gdLst/>
            <a:ahLst/>
            <a:cxnLst/>
            <a:rect l="l" t="t" r="r" b="b"/>
            <a:pathLst>
              <a:path w="30480" h="55245">
                <a:moveTo>
                  <a:pt x="0" y="0"/>
                </a:moveTo>
                <a:lnTo>
                  <a:pt x="30393" y="0"/>
                </a:lnTo>
                <a:lnTo>
                  <a:pt x="30393" y="54633"/>
                </a:lnTo>
                <a:lnTo>
                  <a:pt x="0" y="546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5326886" y="3973652"/>
            <a:ext cx="238125" cy="0"/>
          </a:xfrm>
          <a:custGeom>
            <a:avLst/>
            <a:gdLst/>
            <a:ahLst/>
            <a:cxnLst/>
            <a:rect l="l" t="t" r="r" b="b"/>
            <a:pathLst>
              <a:path w="238125" h="0">
                <a:moveTo>
                  <a:pt x="0" y="0"/>
                </a:moveTo>
                <a:lnTo>
                  <a:pt x="23751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5374165" y="3986239"/>
            <a:ext cx="30480" cy="64135"/>
          </a:xfrm>
          <a:custGeom>
            <a:avLst/>
            <a:gdLst/>
            <a:ahLst/>
            <a:cxnLst/>
            <a:rect l="l" t="t" r="r" b="b"/>
            <a:pathLst>
              <a:path w="30480" h="64135">
                <a:moveTo>
                  <a:pt x="30393" y="63844"/>
                </a:moveTo>
                <a:lnTo>
                  <a:pt x="0" y="63844"/>
                </a:lnTo>
                <a:lnTo>
                  <a:pt x="0" y="0"/>
                </a:lnTo>
                <a:lnTo>
                  <a:pt x="30393" y="0"/>
                </a:lnTo>
                <a:lnTo>
                  <a:pt x="30393" y="63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5481479" y="3986239"/>
            <a:ext cx="30480" cy="64135"/>
          </a:xfrm>
          <a:custGeom>
            <a:avLst/>
            <a:gdLst/>
            <a:ahLst/>
            <a:cxnLst/>
            <a:rect l="l" t="t" r="r" b="b"/>
            <a:pathLst>
              <a:path w="30480" h="64135">
                <a:moveTo>
                  <a:pt x="30393" y="63844"/>
                </a:moveTo>
                <a:lnTo>
                  <a:pt x="0" y="63844"/>
                </a:lnTo>
                <a:lnTo>
                  <a:pt x="0" y="0"/>
                </a:lnTo>
                <a:lnTo>
                  <a:pt x="30393" y="0"/>
                </a:lnTo>
                <a:lnTo>
                  <a:pt x="30393" y="63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5288612" y="4062664"/>
            <a:ext cx="306070" cy="0"/>
          </a:xfrm>
          <a:custGeom>
            <a:avLst/>
            <a:gdLst/>
            <a:ahLst/>
            <a:cxnLst/>
            <a:rect l="l" t="t" r="r" b="b"/>
            <a:pathLst>
              <a:path w="306069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5739369" y="3801090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29">
                <a:moveTo>
                  <a:pt x="32644" y="106282"/>
                </a:moveTo>
                <a:lnTo>
                  <a:pt x="28517" y="80368"/>
                </a:lnTo>
                <a:lnTo>
                  <a:pt x="234892" y="72482"/>
                </a:lnTo>
                <a:lnTo>
                  <a:pt x="235326" y="61690"/>
                </a:lnTo>
                <a:lnTo>
                  <a:pt x="235549" y="51216"/>
                </a:lnTo>
                <a:lnTo>
                  <a:pt x="235643" y="25162"/>
                </a:lnTo>
                <a:lnTo>
                  <a:pt x="38273" y="25162"/>
                </a:lnTo>
                <a:lnTo>
                  <a:pt x="38273" y="0"/>
                </a:lnTo>
                <a:lnTo>
                  <a:pt x="265286" y="0"/>
                </a:lnTo>
                <a:lnTo>
                  <a:pt x="265216" y="40953"/>
                </a:lnTo>
                <a:lnTo>
                  <a:pt x="265098" y="58170"/>
                </a:lnTo>
                <a:lnTo>
                  <a:pt x="263785" y="88114"/>
                </a:lnTo>
                <a:lnTo>
                  <a:pt x="262895" y="96517"/>
                </a:lnTo>
                <a:lnTo>
                  <a:pt x="233016" y="96517"/>
                </a:lnTo>
                <a:lnTo>
                  <a:pt x="32644" y="106282"/>
                </a:lnTo>
                <a:close/>
              </a:path>
              <a:path w="304800" h="316229">
                <a:moveTo>
                  <a:pt x="253278" y="160362"/>
                </a:moveTo>
                <a:lnTo>
                  <a:pt x="222885" y="160362"/>
                </a:lnTo>
                <a:lnTo>
                  <a:pt x="226631" y="142940"/>
                </a:lnTo>
                <a:lnTo>
                  <a:pt x="229498" y="126609"/>
                </a:lnTo>
                <a:lnTo>
                  <a:pt x="231591" y="111193"/>
                </a:lnTo>
                <a:lnTo>
                  <a:pt x="233016" y="96517"/>
                </a:lnTo>
                <a:lnTo>
                  <a:pt x="262895" y="96517"/>
                </a:lnTo>
                <a:lnTo>
                  <a:pt x="260220" y="121791"/>
                </a:lnTo>
                <a:lnTo>
                  <a:pt x="253278" y="160362"/>
                </a:lnTo>
                <a:close/>
              </a:path>
              <a:path w="304800" h="316229">
                <a:moveTo>
                  <a:pt x="304309" y="185524"/>
                </a:moveTo>
                <a:lnTo>
                  <a:pt x="0" y="185524"/>
                </a:lnTo>
                <a:lnTo>
                  <a:pt x="0" y="160362"/>
                </a:lnTo>
                <a:lnTo>
                  <a:pt x="304309" y="160362"/>
                </a:lnTo>
                <a:lnTo>
                  <a:pt x="304309" y="185524"/>
                </a:lnTo>
                <a:close/>
              </a:path>
              <a:path w="304800" h="316229">
                <a:moveTo>
                  <a:pt x="167726" y="315842"/>
                </a:moveTo>
                <a:lnTo>
                  <a:pt x="136958" y="315842"/>
                </a:lnTo>
                <a:lnTo>
                  <a:pt x="136958" y="185524"/>
                </a:lnTo>
                <a:lnTo>
                  <a:pt x="167726" y="185524"/>
                </a:lnTo>
                <a:lnTo>
                  <a:pt x="167726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6123228" y="4017486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5" h="67945">
                <a:moveTo>
                  <a:pt x="0" y="0"/>
                </a:moveTo>
                <a:lnTo>
                  <a:pt x="30768" y="0"/>
                </a:lnTo>
                <a:lnTo>
                  <a:pt x="30768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6123228" y="4096896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515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6112346" y="3807850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6163377" y="3820243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6277821" y="3820243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6113472" y="3909250"/>
            <a:ext cx="245110" cy="0"/>
          </a:xfrm>
          <a:custGeom>
            <a:avLst/>
            <a:gdLst/>
            <a:ahLst/>
            <a:cxnLst/>
            <a:rect l="l" t="t" r="r" b="b"/>
            <a:pathLst>
              <a:path w="245109" h="0">
                <a:moveTo>
                  <a:pt x="0" y="0"/>
                </a:moveTo>
                <a:lnTo>
                  <a:pt x="244648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6221161" y="3921643"/>
            <a:ext cx="31115" cy="41275"/>
          </a:xfrm>
          <a:custGeom>
            <a:avLst/>
            <a:gdLst/>
            <a:ahLst/>
            <a:cxnLst/>
            <a:rect l="l" t="t" r="r" b="b"/>
            <a:pathLst>
              <a:path w="31115" h="41275">
                <a:moveTo>
                  <a:pt x="30768" y="40935"/>
                </a:moveTo>
                <a:lnTo>
                  <a:pt x="0" y="40935"/>
                </a:lnTo>
                <a:lnTo>
                  <a:pt x="0" y="0"/>
                </a:lnTo>
                <a:lnTo>
                  <a:pt x="30768" y="0"/>
                </a:lnTo>
                <a:lnTo>
                  <a:pt x="30768" y="40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6083829" y="397497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6428663" y="3780434"/>
            <a:ext cx="312420" cy="337185"/>
          </a:xfrm>
          <a:custGeom>
            <a:avLst/>
            <a:gdLst/>
            <a:ahLst/>
            <a:cxnLst/>
            <a:rect l="l" t="t" r="r" b="b"/>
            <a:pathLst>
              <a:path w="312419" h="337185">
                <a:moveTo>
                  <a:pt x="15384" y="189280"/>
                </a:moveTo>
                <a:lnTo>
                  <a:pt x="0" y="164493"/>
                </a:lnTo>
                <a:lnTo>
                  <a:pt x="34386" y="146302"/>
                </a:lnTo>
                <a:lnTo>
                  <a:pt x="60646" y="120084"/>
                </a:lnTo>
                <a:lnTo>
                  <a:pt x="77408" y="87809"/>
                </a:lnTo>
                <a:lnTo>
                  <a:pt x="83300" y="51451"/>
                </a:lnTo>
                <a:lnTo>
                  <a:pt x="83300" y="16524"/>
                </a:lnTo>
                <a:lnTo>
                  <a:pt x="114069" y="16524"/>
                </a:lnTo>
                <a:lnTo>
                  <a:pt x="114069" y="53704"/>
                </a:lnTo>
                <a:lnTo>
                  <a:pt x="120043" y="86812"/>
                </a:lnTo>
                <a:lnTo>
                  <a:pt x="130792" y="105906"/>
                </a:lnTo>
                <a:lnTo>
                  <a:pt x="99060" y="105906"/>
                </a:lnTo>
                <a:lnTo>
                  <a:pt x="85563" y="133034"/>
                </a:lnTo>
                <a:lnTo>
                  <a:pt x="66790" y="156466"/>
                </a:lnTo>
                <a:lnTo>
                  <a:pt x="43233" y="175460"/>
                </a:lnTo>
                <a:lnTo>
                  <a:pt x="15384" y="189280"/>
                </a:lnTo>
                <a:close/>
              </a:path>
              <a:path w="312419" h="337185">
                <a:moveTo>
                  <a:pt x="180484" y="182520"/>
                </a:moveTo>
                <a:lnTo>
                  <a:pt x="153989" y="169598"/>
                </a:lnTo>
                <a:lnTo>
                  <a:pt x="131189" y="152100"/>
                </a:lnTo>
                <a:lnTo>
                  <a:pt x="112679" y="130658"/>
                </a:lnTo>
                <a:lnTo>
                  <a:pt x="99060" y="105906"/>
                </a:lnTo>
                <a:lnTo>
                  <a:pt x="130792" y="105906"/>
                </a:lnTo>
                <a:lnTo>
                  <a:pt x="136817" y="116610"/>
                </a:lnTo>
                <a:lnTo>
                  <a:pt x="162667" y="141056"/>
                </a:lnTo>
                <a:lnTo>
                  <a:pt x="195868" y="158109"/>
                </a:lnTo>
                <a:lnTo>
                  <a:pt x="180484" y="182520"/>
                </a:lnTo>
                <a:close/>
              </a:path>
              <a:path w="312419" h="337185">
                <a:moveTo>
                  <a:pt x="261909" y="336873"/>
                </a:moveTo>
                <a:lnTo>
                  <a:pt x="231140" y="336873"/>
                </a:lnTo>
                <a:lnTo>
                  <a:pt x="231140" y="245613"/>
                </a:lnTo>
                <a:lnTo>
                  <a:pt x="42775" y="245613"/>
                </a:lnTo>
                <a:lnTo>
                  <a:pt x="42775" y="220826"/>
                </a:lnTo>
                <a:lnTo>
                  <a:pt x="261909" y="220826"/>
                </a:lnTo>
                <a:lnTo>
                  <a:pt x="261909" y="336873"/>
                </a:lnTo>
                <a:close/>
              </a:path>
              <a:path w="312419" h="337185">
                <a:moveTo>
                  <a:pt x="261909" y="203926"/>
                </a:moveTo>
                <a:lnTo>
                  <a:pt x="231140" y="203926"/>
                </a:lnTo>
                <a:lnTo>
                  <a:pt x="231140" y="0"/>
                </a:lnTo>
                <a:lnTo>
                  <a:pt x="261909" y="0"/>
                </a:lnTo>
                <a:lnTo>
                  <a:pt x="261909" y="88631"/>
                </a:lnTo>
                <a:lnTo>
                  <a:pt x="311814" y="88631"/>
                </a:lnTo>
                <a:lnTo>
                  <a:pt x="311814" y="114169"/>
                </a:lnTo>
                <a:lnTo>
                  <a:pt x="261909" y="114169"/>
                </a:lnTo>
                <a:lnTo>
                  <a:pt x="26190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6770495" y="3779683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4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4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4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4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4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771913" y="6598722"/>
            <a:ext cx="7123987" cy="189420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771913" y="7510845"/>
            <a:ext cx="7123430" cy="991869"/>
          </a:xfrm>
          <a:custGeom>
            <a:avLst/>
            <a:gdLst/>
            <a:ahLst/>
            <a:cxnLst/>
            <a:rect l="l" t="t" r="r" b="b"/>
            <a:pathLst>
              <a:path w="7123430" h="991870">
                <a:moveTo>
                  <a:pt x="0" y="0"/>
                </a:moveTo>
                <a:lnTo>
                  <a:pt x="0" y="991702"/>
                </a:lnTo>
                <a:lnTo>
                  <a:pt x="7122805" y="991702"/>
                </a:lnTo>
                <a:lnTo>
                  <a:pt x="7122805" y="0"/>
                </a:lnTo>
                <a:lnTo>
                  <a:pt x="0" y="0"/>
                </a:lnTo>
                <a:close/>
              </a:path>
            </a:pathLst>
          </a:custGeom>
          <a:ln w="95331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755927" y="3153206"/>
            <a:ext cx="7076029" cy="181243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739941" y="4021609"/>
            <a:ext cx="7123430" cy="991869"/>
          </a:xfrm>
          <a:custGeom>
            <a:avLst/>
            <a:gdLst/>
            <a:ahLst/>
            <a:cxnLst/>
            <a:rect l="l" t="t" r="r" b="b"/>
            <a:pathLst>
              <a:path w="7123430" h="991870">
                <a:moveTo>
                  <a:pt x="0" y="0"/>
                </a:moveTo>
                <a:lnTo>
                  <a:pt x="0" y="991702"/>
                </a:lnTo>
                <a:lnTo>
                  <a:pt x="7122805" y="991702"/>
                </a:lnTo>
                <a:lnTo>
                  <a:pt x="7122805" y="0"/>
                </a:lnTo>
                <a:lnTo>
                  <a:pt x="0" y="0"/>
                </a:lnTo>
                <a:close/>
              </a:path>
            </a:pathLst>
          </a:custGeom>
          <a:ln w="95331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45101" y="241540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62549" y="243001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45101" y="253737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62549" y="2551990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052226" y="2400771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271360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479611" y="2400771"/>
            <a:ext cx="172720" cy="275590"/>
          </a:xfrm>
          <a:custGeom>
            <a:avLst/>
            <a:gdLst/>
            <a:ahLst/>
            <a:cxnLst/>
            <a:rect l="l" t="t" r="r" b="b"/>
            <a:pathLst>
              <a:path w="172719" h="275589">
                <a:moveTo>
                  <a:pt x="91555" y="275282"/>
                </a:moveTo>
                <a:lnTo>
                  <a:pt x="55908" y="275282"/>
                </a:lnTo>
                <a:lnTo>
                  <a:pt x="60525" y="216819"/>
                </a:lnTo>
                <a:lnTo>
                  <a:pt x="69609" y="165223"/>
                </a:lnTo>
                <a:lnTo>
                  <a:pt x="84114" y="118261"/>
                </a:lnTo>
                <a:lnTo>
                  <a:pt x="104994" y="73696"/>
                </a:lnTo>
                <a:lnTo>
                  <a:pt x="133205" y="29293"/>
                </a:lnTo>
                <a:lnTo>
                  <a:pt x="0" y="29293"/>
                </a:lnTo>
                <a:lnTo>
                  <a:pt x="0" y="0"/>
                </a:lnTo>
                <a:lnTo>
                  <a:pt x="172229" y="0"/>
                </a:lnTo>
                <a:lnTo>
                  <a:pt x="172229" y="20655"/>
                </a:lnTo>
                <a:lnTo>
                  <a:pt x="139452" y="68660"/>
                </a:lnTo>
                <a:lnTo>
                  <a:pt x="117140" y="115097"/>
                </a:lnTo>
                <a:lnTo>
                  <a:pt x="103148" y="162994"/>
                </a:lnTo>
                <a:lnTo>
                  <a:pt x="95334" y="215379"/>
                </a:lnTo>
                <a:lnTo>
                  <a:pt x="9155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687862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910748" y="2400771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090857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329127" y="2366971"/>
            <a:ext cx="299720" cy="337185"/>
          </a:xfrm>
          <a:custGeom>
            <a:avLst/>
            <a:gdLst/>
            <a:ahLst/>
            <a:cxnLst/>
            <a:rect l="l" t="t" r="r" b="b"/>
            <a:pathLst>
              <a:path w="299720" h="337185">
                <a:moveTo>
                  <a:pt x="26641" y="251622"/>
                </a:moveTo>
                <a:lnTo>
                  <a:pt x="0" y="251622"/>
                </a:lnTo>
                <a:lnTo>
                  <a:pt x="0" y="32673"/>
                </a:lnTo>
                <a:lnTo>
                  <a:pt x="30393" y="32673"/>
                </a:lnTo>
                <a:lnTo>
                  <a:pt x="30393" y="225709"/>
                </a:lnTo>
                <a:lnTo>
                  <a:pt x="185318" y="225709"/>
                </a:lnTo>
                <a:lnTo>
                  <a:pt x="186863" y="236224"/>
                </a:lnTo>
                <a:lnTo>
                  <a:pt x="144837" y="243542"/>
                </a:lnTo>
                <a:lnTo>
                  <a:pt x="104500" y="248289"/>
                </a:lnTo>
                <a:lnTo>
                  <a:pt x="65289" y="250853"/>
                </a:lnTo>
                <a:lnTo>
                  <a:pt x="26641" y="251622"/>
                </a:lnTo>
                <a:close/>
              </a:path>
              <a:path w="299720" h="337185">
                <a:moveTo>
                  <a:pt x="185318" y="225709"/>
                </a:moveTo>
                <a:lnTo>
                  <a:pt x="30393" y="225709"/>
                </a:lnTo>
                <a:lnTo>
                  <a:pt x="67025" y="224893"/>
                </a:lnTo>
                <a:lnTo>
                  <a:pt x="104500" y="222282"/>
                </a:lnTo>
                <a:lnTo>
                  <a:pt x="143102" y="217628"/>
                </a:lnTo>
                <a:lnTo>
                  <a:pt x="183111" y="210686"/>
                </a:lnTo>
                <a:lnTo>
                  <a:pt x="185318" y="225709"/>
                </a:lnTo>
                <a:close/>
              </a:path>
              <a:path w="299720" h="337185">
                <a:moveTo>
                  <a:pt x="245399" y="336873"/>
                </a:moveTo>
                <a:lnTo>
                  <a:pt x="214630" y="336873"/>
                </a:lnTo>
                <a:lnTo>
                  <a:pt x="214630" y="0"/>
                </a:lnTo>
                <a:lnTo>
                  <a:pt x="245399" y="0"/>
                </a:lnTo>
                <a:lnTo>
                  <a:pt x="245399" y="134449"/>
                </a:lnTo>
                <a:lnTo>
                  <a:pt x="299431" y="134449"/>
                </a:lnTo>
                <a:lnTo>
                  <a:pt x="299431" y="159986"/>
                </a:lnTo>
                <a:lnTo>
                  <a:pt x="245399" y="159986"/>
                </a:lnTo>
                <a:lnTo>
                  <a:pt x="245399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63079" y="2366971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4" h="337819">
                <a:moveTo>
                  <a:pt x="106939" y="183271"/>
                </a:moveTo>
                <a:lnTo>
                  <a:pt x="70865" y="177491"/>
                </a:lnTo>
                <a:lnTo>
                  <a:pt x="42353" y="161254"/>
                </a:lnTo>
                <a:lnTo>
                  <a:pt x="23621" y="136215"/>
                </a:lnTo>
                <a:lnTo>
                  <a:pt x="16885" y="104029"/>
                </a:lnTo>
                <a:lnTo>
                  <a:pt x="23621" y="71684"/>
                </a:lnTo>
                <a:lnTo>
                  <a:pt x="42353" y="46662"/>
                </a:lnTo>
                <a:lnTo>
                  <a:pt x="70865" y="30513"/>
                </a:lnTo>
                <a:lnTo>
                  <a:pt x="106939" y="24786"/>
                </a:lnTo>
                <a:lnTo>
                  <a:pt x="143172" y="30513"/>
                </a:lnTo>
                <a:lnTo>
                  <a:pt x="171666" y="46662"/>
                </a:lnTo>
                <a:lnTo>
                  <a:pt x="174954" y="51075"/>
                </a:lnTo>
                <a:lnTo>
                  <a:pt x="106939" y="51075"/>
                </a:lnTo>
                <a:lnTo>
                  <a:pt x="82837" y="54913"/>
                </a:lnTo>
                <a:lnTo>
                  <a:pt x="63835" y="65722"/>
                </a:lnTo>
                <a:lnTo>
                  <a:pt x="51376" y="82446"/>
                </a:lnTo>
                <a:lnTo>
                  <a:pt x="46903" y="104029"/>
                </a:lnTo>
                <a:lnTo>
                  <a:pt x="51376" y="125453"/>
                </a:lnTo>
                <a:lnTo>
                  <a:pt x="63835" y="142194"/>
                </a:lnTo>
                <a:lnTo>
                  <a:pt x="82837" y="153091"/>
                </a:lnTo>
                <a:lnTo>
                  <a:pt x="106939" y="156982"/>
                </a:lnTo>
                <a:lnTo>
                  <a:pt x="174847" y="156982"/>
                </a:lnTo>
                <a:lnTo>
                  <a:pt x="171666" y="161254"/>
                </a:lnTo>
                <a:lnTo>
                  <a:pt x="143172" y="177491"/>
                </a:lnTo>
                <a:lnTo>
                  <a:pt x="106939" y="183271"/>
                </a:lnTo>
                <a:close/>
              </a:path>
              <a:path w="272414" h="337819">
                <a:moveTo>
                  <a:pt x="174847" y="156982"/>
                </a:moveTo>
                <a:lnTo>
                  <a:pt x="106939" y="156982"/>
                </a:lnTo>
                <a:lnTo>
                  <a:pt x="131042" y="153091"/>
                </a:lnTo>
                <a:lnTo>
                  <a:pt x="150044" y="142194"/>
                </a:lnTo>
                <a:lnTo>
                  <a:pt x="162502" y="125453"/>
                </a:lnTo>
                <a:lnTo>
                  <a:pt x="166976" y="104029"/>
                </a:lnTo>
                <a:lnTo>
                  <a:pt x="162502" y="82446"/>
                </a:lnTo>
                <a:lnTo>
                  <a:pt x="150044" y="65722"/>
                </a:lnTo>
                <a:lnTo>
                  <a:pt x="131042" y="54913"/>
                </a:lnTo>
                <a:lnTo>
                  <a:pt x="106939" y="51075"/>
                </a:lnTo>
                <a:lnTo>
                  <a:pt x="174954" y="51075"/>
                </a:lnTo>
                <a:lnTo>
                  <a:pt x="190310" y="71684"/>
                </a:lnTo>
                <a:lnTo>
                  <a:pt x="196994" y="104029"/>
                </a:lnTo>
                <a:lnTo>
                  <a:pt x="190310" y="136215"/>
                </a:lnTo>
                <a:lnTo>
                  <a:pt x="174847" y="156982"/>
                </a:lnTo>
                <a:close/>
              </a:path>
              <a:path w="272414" h="337819">
                <a:moveTo>
                  <a:pt x="272040" y="337624"/>
                </a:moveTo>
                <a:lnTo>
                  <a:pt x="241271" y="337624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624"/>
                </a:lnTo>
                <a:close/>
              </a:path>
              <a:path w="272414" h="337819">
                <a:moveTo>
                  <a:pt x="3752" y="263640"/>
                </a:moveTo>
                <a:lnTo>
                  <a:pt x="0" y="237726"/>
                </a:lnTo>
                <a:lnTo>
                  <a:pt x="49700" y="237492"/>
                </a:lnTo>
                <a:lnTo>
                  <a:pt x="104923" y="236130"/>
                </a:lnTo>
                <a:lnTo>
                  <a:pt x="162467" y="232656"/>
                </a:lnTo>
                <a:lnTo>
                  <a:pt x="219133" y="226084"/>
                </a:lnTo>
                <a:lnTo>
                  <a:pt x="221759" y="248993"/>
                </a:lnTo>
                <a:lnTo>
                  <a:pt x="164267" y="257302"/>
                </a:lnTo>
                <a:lnTo>
                  <a:pt x="107127" y="261668"/>
                </a:lnTo>
                <a:lnTo>
                  <a:pt x="52801" y="263358"/>
                </a:lnTo>
                <a:lnTo>
                  <a:pt x="3752" y="263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005663" y="2366971"/>
            <a:ext cx="286385" cy="337185"/>
          </a:xfrm>
          <a:custGeom>
            <a:avLst/>
            <a:gdLst/>
            <a:ahLst/>
            <a:cxnLst/>
            <a:rect l="l" t="t" r="r" b="b"/>
            <a:pathLst>
              <a:path w="286385" h="337185">
                <a:moveTo>
                  <a:pt x="224011" y="191158"/>
                </a:moveTo>
                <a:lnTo>
                  <a:pt x="194743" y="191158"/>
                </a:lnTo>
                <a:lnTo>
                  <a:pt x="194743" y="138955"/>
                </a:lnTo>
                <a:lnTo>
                  <a:pt x="148215" y="138955"/>
                </a:lnTo>
                <a:lnTo>
                  <a:pt x="148215" y="114169"/>
                </a:lnTo>
                <a:lnTo>
                  <a:pt x="194743" y="114169"/>
                </a:lnTo>
                <a:lnTo>
                  <a:pt x="194743" y="7511"/>
                </a:lnTo>
                <a:lnTo>
                  <a:pt x="224011" y="7511"/>
                </a:lnTo>
                <a:lnTo>
                  <a:pt x="224011" y="191158"/>
                </a:lnTo>
                <a:close/>
              </a:path>
              <a:path w="286385" h="337185">
                <a:moveTo>
                  <a:pt x="97559" y="57835"/>
                </a:moveTo>
                <a:lnTo>
                  <a:pt x="67165" y="57835"/>
                </a:lnTo>
                <a:lnTo>
                  <a:pt x="67165" y="8637"/>
                </a:lnTo>
                <a:lnTo>
                  <a:pt x="97559" y="8637"/>
                </a:lnTo>
                <a:lnTo>
                  <a:pt x="97559" y="57835"/>
                </a:lnTo>
                <a:close/>
              </a:path>
              <a:path w="286385" h="337185">
                <a:moveTo>
                  <a:pt x="165850" y="82622"/>
                </a:moveTo>
                <a:lnTo>
                  <a:pt x="0" y="82622"/>
                </a:lnTo>
                <a:lnTo>
                  <a:pt x="0" y="57835"/>
                </a:lnTo>
                <a:lnTo>
                  <a:pt x="165850" y="57835"/>
                </a:lnTo>
                <a:lnTo>
                  <a:pt x="165850" y="82622"/>
                </a:lnTo>
                <a:close/>
              </a:path>
              <a:path w="286385" h="337185">
                <a:moveTo>
                  <a:pt x="82550" y="261387"/>
                </a:moveTo>
                <a:lnTo>
                  <a:pt x="54273" y="255683"/>
                </a:lnTo>
                <a:lnTo>
                  <a:pt x="31941" y="239698"/>
                </a:lnTo>
                <a:lnTo>
                  <a:pt x="17278" y="215123"/>
                </a:lnTo>
                <a:lnTo>
                  <a:pt x="12007" y="183646"/>
                </a:lnTo>
                <a:lnTo>
                  <a:pt x="17278" y="151953"/>
                </a:lnTo>
                <a:lnTo>
                  <a:pt x="31941" y="127266"/>
                </a:lnTo>
                <a:lnTo>
                  <a:pt x="54273" y="111240"/>
                </a:lnTo>
                <a:lnTo>
                  <a:pt x="82550" y="105531"/>
                </a:lnTo>
                <a:lnTo>
                  <a:pt x="110610" y="111240"/>
                </a:lnTo>
                <a:lnTo>
                  <a:pt x="132830" y="127266"/>
                </a:lnTo>
                <a:lnTo>
                  <a:pt x="135527" y="131820"/>
                </a:lnTo>
                <a:lnTo>
                  <a:pt x="82550" y="131820"/>
                </a:lnTo>
                <a:lnTo>
                  <a:pt x="64984" y="135640"/>
                </a:lnTo>
                <a:lnTo>
                  <a:pt x="51218" y="146326"/>
                </a:lnTo>
                <a:lnTo>
                  <a:pt x="42236" y="162715"/>
                </a:lnTo>
                <a:lnTo>
                  <a:pt x="39023" y="183646"/>
                </a:lnTo>
                <a:lnTo>
                  <a:pt x="42236" y="204361"/>
                </a:lnTo>
                <a:lnTo>
                  <a:pt x="51218" y="220639"/>
                </a:lnTo>
                <a:lnTo>
                  <a:pt x="64984" y="231283"/>
                </a:lnTo>
                <a:lnTo>
                  <a:pt x="82550" y="235098"/>
                </a:lnTo>
                <a:lnTo>
                  <a:pt x="136615" y="235098"/>
                </a:lnTo>
                <a:lnTo>
                  <a:pt x="122277" y="249087"/>
                </a:lnTo>
                <a:lnTo>
                  <a:pt x="103873" y="258194"/>
                </a:lnTo>
                <a:lnTo>
                  <a:pt x="82550" y="261387"/>
                </a:lnTo>
                <a:close/>
              </a:path>
              <a:path w="286385" h="337185">
                <a:moveTo>
                  <a:pt x="136615" y="235098"/>
                </a:moveTo>
                <a:lnTo>
                  <a:pt x="82550" y="235098"/>
                </a:lnTo>
                <a:lnTo>
                  <a:pt x="99740" y="231283"/>
                </a:lnTo>
                <a:lnTo>
                  <a:pt x="113412" y="220639"/>
                </a:lnTo>
                <a:lnTo>
                  <a:pt x="122441" y="204361"/>
                </a:lnTo>
                <a:lnTo>
                  <a:pt x="125701" y="183646"/>
                </a:lnTo>
                <a:lnTo>
                  <a:pt x="122441" y="162715"/>
                </a:lnTo>
                <a:lnTo>
                  <a:pt x="113412" y="146326"/>
                </a:lnTo>
                <a:lnTo>
                  <a:pt x="99740" y="135640"/>
                </a:lnTo>
                <a:lnTo>
                  <a:pt x="82550" y="131820"/>
                </a:lnTo>
                <a:lnTo>
                  <a:pt x="135527" y="131820"/>
                </a:lnTo>
                <a:lnTo>
                  <a:pt x="147452" y="151953"/>
                </a:lnTo>
                <a:lnTo>
                  <a:pt x="152717" y="183646"/>
                </a:lnTo>
                <a:lnTo>
                  <a:pt x="152717" y="188529"/>
                </a:lnTo>
                <a:lnTo>
                  <a:pt x="152342" y="191158"/>
                </a:lnTo>
                <a:lnTo>
                  <a:pt x="224011" y="191158"/>
                </a:lnTo>
                <a:lnTo>
                  <a:pt x="224011" y="215944"/>
                </a:lnTo>
                <a:lnTo>
                  <a:pt x="147089" y="215944"/>
                </a:lnTo>
                <a:lnTo>
                  <a:pt x="136952" y="234769"/>
                </a:lnTo>
                <a:lnTo>
                  <a:pt x="136615" y="235098"/>
                </a:lnTo>
                <a:close/>
              </a:path>
              <a:path w="286385" h="337185">
                <a:moveTo>
                  <a:pt x="224011" y="320349"/>
                </a:moveTo>
                <a:lnTo>
                  <a:pt x="194743" y="320349"/>
                </a:lnTo>
                <a:lnTo>
                  <a:pt x="194743" y="215944"/>
                </a:lnTo>
                <a:lnTo>
                  <a:pt x="224011" y="215944"/>
                </a:lnTo>
                <a:lnTo>
                  <a:pt x="224011" y="320349"/>
                </a:lnTo>
                <a:close/>
              </a:path>
              <a:path w="286385" h="337185">
                <a:moveTo>
                  <a:pt x="286298" y="336873"/>
                </a:moveTo>
                <a:lnTo>
                  <a:pt x="257031" y="336873"/>
                </a:lnTo>
                <a:lnTo>
                  <a:pt x="257031" y="0"/>
                </a:lnTo>
                <a:lnTo>
                  <a:pt x="286298" y="0"/>
                </a:lnTo>
                <a:lnTo>
                  <a:pt x="28629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365881" y="2367346"/>
            <a:ext cx="269875" cy="336550"/>
          </a:xfrm>
          <a:custGeom>
            <a:avLst/>
            <a:gdLst/>
            <a:ahLst/>
            <a:cxnLst/>
            <a:rect l="l" t="t" r="r" b="b"/>
            <a:pathLst>
              <a:path w="269875" h="336550">
                <a:moveTo>
                  <a:pt x="21387" y="186275"/>
                </a:moveTo>
                <a:lnTo>
                  <a:pt x="0" y="186275"/>
                </a:lnTo>
                <a:lnTo>
                  <a:pt x="0" y="24411"/>
                </a:lnTo>
                <a:lnTo>
                  <a:pt x="129828" y="24411"/>
                </a:lnTo>
                <a:lnTo>
                  <a:pt x="129828" y="49197"/>
                </a:lnTo>
                <a:lnTo>
                  <a:pt x="29643" y="49197"/>
                </a:lnTo>
                <a:lnTo>
                  <a:pt x="29643" y="91635"/>
                </a:lnTo>
                <a:lnTo>
                  <a:pt x="126076" y="91635"/>
                </a:lnTo>
                <a:lnTo>
                  <a:pt x="126076" y="115295"/>
                </a:lnTo>
                <a:lnTo>
                  <a:pt x="29643" y="115295"/>
                </a:lnTo>
                <a:lnTo>
                  <a:pt x="29643" y="161113"/>
                </a:lnTo>
                <a:lnTo>
                  <a:pt x="144053" y="161113"/>
                </a:lnTo>
                <a:lnTo>
                  <a:pt x="145963" y="176886"/>
                </a:lnTo>
                <a:lnTo>
                  <a:pt x="117792" y="181681"/>
                </a:lnTo>
                <a:lnTo>
                  <a:pt x="89444" y="184538"/>
                </a:lnTo>
                <a:lnTo>
                  <a:pt x="58213" y="185917"/>
                </a:lnTo>
                <a:lnTo>
                  <a:pt x="21387" y="186275"/>
                </a:lnTo>
                <a:close/>
              </a:path>
              <a:path w="269875" h="336550">
                <a:moveTo>
                  <a:pt x="144053" y="161113"/>
                </a:moveTo>
                <a:lnTo>
                  <a:pt x="29643" y="161113"/>
                </a:lnTo>
                <a:lnTo>
                  <a:pt x="62651" y="160708"/>
                </a:lnTo>
                <a:lnTo>
                  <a:pt x="91086" y="159282"/>
                </a:lnTo>
                <a:lnTo>
                  <a:pt x="117129" y="156518"/>
                </a:lnTo>
                <a:lnTo>
                  <a:pt x="142961" y="152100"/>
                </a:lnTo>
                <a:lnTo>
                  <a:pt x="144053" y="161113"/>
                </a:lnTo>
                <a:close/>
              </a:path>
              <a:path w="269875" h="336550">
                <a:moveTo>
                  <a:pt x="269413" y="336498"/>
                </a:moveTo>
                <a:lnTo>
                  <a:pt x="238644" y="336498"/>
                </a:lnTo>
                <a:lnTo>
                  <a:pt x="238644" y="246364"/>
                </a:lnTo>
                <a:lnTo>
                  <a:pt x="43151" y="246364"/>
                </a:lnTo>
                <a:lnTo>
                  <a:pt x="43151" y="221578"/>
                </a:lnTo>
                <a:lnTo>
                  <a:pt x="269413" y="221578"/>
                </a:lnTo>
                <a:lnTo>
                  <a:pt x="269413" y="336498"/>
                </a:lnTo>
                <a:close/>
              </a:path>
              <a:path w="269875" h="336550">
                <a:moveTo>
                  <a:pt x="269413" y="87504"/>
                </a:moveTo>
                <a:lnTo>
                  <a:pt x="239770" y="87504"/>
                </a:lnTo>
                <a:lnTo>
                  <a:pt x="239770" y="0"/>
                </a:lnTo>
                <a:lnTo>
                  <a:pt x="269413" y="0"/>
                </a:lnTo>
                <a:lnTo>
                  <a:pt x="269413" y="87504"/>
                </a:lnTo>
                <a:close/>
              </a:path>
              <a:path w="269875" h="336550">
                <a:moveTo>
                  <a:pt x="194743" y="201673"/>
                </a:moveTo>
                <a:lnTo>
                  <a:pt x="165475" y="201673"/>
                </a:lnTo>
                <a:lnTo>
                  <a:pt x="165475" y="6008"/>
                </a:lnTo>
                <a:lnTo>
                  <a:pt x="194743" y="6008"/>
                </a:lnTo>
                <a:lnTo>
                  <a:pt x="194743" y="87504"/>
                </a:lnTo>
                <a:lnTo>
                  <a:pt x="269413" y="87504"/>
                </a:lnTo>
                <a:lnTo>
                  <a:pt x="269413" y="112666"/>
                </a:lnTo>
                <a:lnTo>
                  <a:pt x="194743" y="112666"/>
                </a:lnTo>
                <a:lnTo>
                  <a:pt x="194743" y="201673"/>
                </a:lnTo>
                <a:close/>
              </a:path>
              <a:path w="269875" h="336550">
                <a:moveTo>
                  <a:pt x="269413" y="203926"/>
                </a:moveTo>
                <a:lnTo>
                  <a:pt x="239770" y="203926"/>
                </a:lnTo>
                <a:lnTo>
                  <a:pt x="239770" y="112666"/>
                </a:lnTo>
                <a:lnTo>
                  <a:pt x="269413" y="112666"/>
                </a:lnTo>
                <a:lnTo>
                  <a:pt x="269413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681448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906585" y="2388002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32644" y="106282"/>
                </a:moveTo>
                <a:lnTo>
                  <a:pt x="28517" y="80368"/>
                </a:lnTo>
                <a:lnTo>
                  <a:pt x="234892" y="72482"/>
                </a:lnTo>
                <a:lnTo>
                  <a:pt x="235326" y="61690"/>
                </a:lnTo>
                <a:lnTo>
                  <a:pt x="235549" y="51216"/>
                </a:lnTo>
                <a:lnTo>
                  <a:pt x="235643" y="25162"/>
                </a:lnTo>
                <a:lnTo>
                  <a:pt x="38273" y="25162"/>
                </a:lnTo>
                <a:lnTo>
                  <a:pt x="38273" y="0"/>
                </a:lnTo>
                <a:lnTo>
                  <a:pt x="265286" y="0"/>
                </a:lnTo>
                <a:lnTo>
                  <a:pt x="265216" y="40953"/>
                </a:lnTo>
                <a:lnTo>
                  <a:pt x="265098" y="58170"/>
                </a:lnTo>
                <a:lnTo>
                  <a:pt x="263785" y="88114"/>
                </a:lnTo>
                <a:lnTo>
                  <a:pt x="262895" y="96517"/>
                </a:lnTo>
                <a:lnTo>
                  <a:pt x="233016" y="96517"/>
                </a:lnTo>
                <a:lnTo>
                  <a:pt x="32644" y="106282"/>
                </a:lnTo>
                <a:close/>
              </a:path>
              <a:path w="304800" h="316230">
                <a:moveTo>
                  <a:pt x="253278" y="160362"/>
                </a:moveTo>
                <a:lnTo>
                  <a:pt x="222885" y="160362"/>
                </a:lnTo>
                <a:lnTo>
                  <a:pt x="226631" y="142940"/>
                </a:lnTo>
                <a:lnTo>
                  <a:pt x="229498" y="126609"/>
                </a:lnTo>
                <a:lnTo>
                  <a:pt x="231591" y="111193"/>
                </a:lnTo>
                <a:lnTo>
                  <a:pt x="233016" y="96517"/>
                </a:lnTo>
                <a:lnTo>
                  <a:pt x="262895" y="96517"/>
                </a:lnTo>
                <a:lnTo>
                  <a:pt x="260220" y="121791"/>
                </a:lnTo>
                <a:lnTo>
                  <a:pt x="253278" y="160362"/>
                </a:lnTo>
                <a:close/>
              </a:path>
              <a:path w="304800" h="316230">
                <a:moveTo>
                  <a:pt x="304309" y="185524"/>
                </a:moveTo>
                <a:lnTo>
                  <a:pt x="0" y="185524"/>
                </a:lnTo>
                <a:lnTo>
                  <a:pt x="0" y="160362"/>
                </a:lnTo>
                <a:lnTo>
                  <a:pt x="304309" y="160362"/>
                </a:lnTo>
                <a:lnTo>
                  <a:pt x="304309" y="185524"/>
                </a:lnTo>
                <a:close/>
              </a:path>
              <a:path w="304800" h="316230">
                <a:moveTo>
                  <a:pt x="167726" y="315842"/>
                </a:moveTo>
                <a:lnTo>
                  <a:pt x="136958" y="315842"/>
                </a:lnTo>
                <a:lnTo>
                  <a:pt x="136958" y="185524"/>
                </a:lnTo>
                <a:lnTo>
                  <a:pt x="167726" y="185524"/>
                </a:lnTo>
                <a:lnTo>
                  <a:pt x="167726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290443" y="2604083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4" h="67944">
                <a:moveTo>
                  <a:pt x="0" y="0"/>
                </a:moveTo>
                <a:lnTo>
                  <a:pt x="30768" y="0"/>
                </a:lnTo>
                <a:lnTo>
                  <a:pt x="30768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290443" y="2684128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515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279561" y="2394762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330592" y="240715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4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445037" y="240715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4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80687" y="2496162"/>
            <a:ext cx="245110" cy="0"/>
          </a:xfrm>
          <a:custGeom>
            <a:avLst/>
            <a:gdLst/>
            <a:ahLst/>
            <a:cxnLst/>
            <a:rect l="l" t="t" r="r" b="b"/>
            <a:pathLst>
              <a:path w="245110" h="0">
                <a:moveTo>
                  <a:pt x="0" y="0"/>
                </a:moveTo>
                <a:lnTo>
                  <a:pt x="244648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388377" y="2508555"/>
            <a:ext cx="31115" cy="41275"/>
          </a:xfrm>
          <a:custGeom>
            <a:avLst/>
            <a:gdLst/>
            <a:ahLst/>
            <a:cxnLst/>
            <a:rect l="l" t="t" r="r" b="b"/>
            <a:pathLst>
              <a:path w="31114" h="41275">
                <a:moveTo>
                  <a:pt x="30768" y="40935"/>
                </a:moveTo>
                <a:lnTo>
                  <a:pt x="0" y="40935"/>
                </a:lnTo>
                <a:lnTo>
                  <a:pt x="0" y="0"/>
                </a:lnTo>
                <a:lnTo>
                  <a:pt x="30768" y="0"/>
                </a:lnTo>
                <a:lnTo>
                  <a:pt x="30768" y="40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251044" y="2561884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581620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806381" y="2380491"/>
            <a:ext cx="304800" cy="323215"/>
          </a:xfrm>
          <a:custGeom>
            <a:avLst/>
            <a:gdLst/>
            <a:ahLst/>
            <a:cxnLst/>
            <a:rect l="l" t="t" r="r" b="b"/>
            <a:pathLst>
              <a:path w="304800" h="323214">
                <a:moveTo>
                  <a:pt x="269038" y="114544"/>
                </a:moveTo>
                <a:lnTo>
                  <a:pt x="38273" y="114544"/>
                </a:lnTo>
                <a:lnTo>
                  <a:pt x="38273" y="0"/>
                </a:lnTo>
                <a:lnTo>
                  <a:pt x="266787" y="0"/>
                </a:lnTo>
                <a:lnTo>
                  <a:pt x="266787" y="24786"/>
                </a:lnTo>
                <a:lnTo>
                  <a:pt x="69041" y="24786"/>
                </a:lnTo>
                <a:lnTo>
                  <a:pt x="69041" y="89757"/>
                </a:lnTo>
                <a:lnTo>
                  <a:pt x="269038" y="89757"/>
                </a:lnTo>
                <a:lnTo>
                  <a:pt x="269038" y="114544"/>
                </a:lnTo>
                <a:close/>
              </a:path>
              <a:path w="304800" h="323214">
                <a:moveTo>
                  <a:pt x="151967" y="322978"/>
                </a:moveTo>
                <a:lnTo>
                  <a:pt x="103732" y="318964"/>
                </a:lnTo>
                <a:lnTo>
                  <a:pt x="67494" y="307204"/>
                </a:lnTo>
                <a:lnTo>
                  <a:pt x="44693" y="288121"/>
                </a:lnTo>
                <a:lnTo>
                  <a:pt x="36772" y="262138"/>
                </a:lnTo>
                <a:lnTo>
                  <a:pt x="44693" y="236154"/>
                </a:lnTo>
                <a:lnTo>
                  <a:pt x="67494" y="217071"/>
                </a:lnTo>
                <a:lnTo>
                  <a:pt x="103732" y="205311"/>
                </a:lnTo>
                <a:lnTo>
                  <a:pt x="151967" y="201298"/>
                </a:lnTo>
                <a:lnTo>
                  <a:pt x="200201" y="205311"/>
                </a:lnTo>
                <a:lnTo>
                  <a:pt x="236440" y="217071"/>
                </a:lnTo>
                <a:lnTo>
                  <a:pt x="246312" y="225333"/>
                </a:lnTo>
                <a:lnTo>
                  <a:pt x="151967" y="225333"/>
                </a:lnTo>
                <a:lnTo>
                  <a:pt x="116514" y="227757"/>
                </a:lnTo>
                <a:lnTo>
                  <a:pt x="90101" y="234863"/>
                </a:lnTo>
                <a:lnTo>
                  <a:pt x="73609" y="246405"/>
                </a:lnTo>
                <a:lnTo>
                  <a:pt x="67916" y="262138"/>
                </a:lnTo>
                <a:lnTo>
                  <a:pt x="73609" y="277870"/>
                </a:lnTo>
                <a:lnTo>
                  <a:pt x="90101" y="289412"/>
                </a:lnTo>
                <a:lnTo>
                  <a:pt x="116514" y="296519"/>
                </a:lnTo>
                <a:lnTo>
                  <a:pt x="151967" y="298942"/>
                </a:lnTo>
                <a:lnTo>
                  <a:pt x="246312" y="298942"/>
                </a:lnTo>
                <a:lnTo>
                  <a:pt x="236440" y="307204"/>
                </a:lnTo>
                <a:lnTo>
                  <a:pt x="200201" y="318964"/>
                </a:lnTo>
                <a:lnTo>
                  <a:pt x="151967" y="322978"/>
                </a:lnTo>
                <a:close/>
              </a:path>
              <a:path w="304800" h="323214">
                <a:moveTo>
                  <a:pt x="246312" y="298942"/>
                </a:moveTo>
                <a:lnTo>
                  <a:pt x="151967" y="298942"/>
                </a:lnTo>
                <a:lnTo>
                  <a:pt x="187262" y="296519"/>
                </a:lnTo>
                <a:lnTo>
                  <a:pt x="213692" y="289412"/>
                </a:lnTo>
                <a:lnTo>
                  <a:pt x="230272" y="277870"/>
                </a:lnTo>
                <a:lnTo>
                  <a:pt x="236018" y="262138"/>
                </a:lnTo>
                <a:lnTo>
                  <a:pt x="230325" y="246405"/>
                </a:lnTo>
                <a:lnTo>
                  <a:pt x="213832" y="234863"/>
                </a:lnTo>
                <a:lnTo>
                  <a:pt x="187420" y="227757"/>
                </a:lnTo>
                <a:lnTo>
                  <a:pt x="151967" y="225333"/>
                </a:lnTo>
                <a:lnTo>
                  <a:pt x="246312" y="225333"/>
                </a:lnTo>
                <a:lnTo>
                  <a:pt x="259241" y="236154"/>
                </a:lnTo>
                <a:lnTo>
                  <a:pt x="267162" y="262138"/>
                </a:lnTo>
                <a:lnTo>
                  <a:pt x="259241" y="288121"/>
                </a:lnTo>
                <a:lnTo>
                  <a:pt x="246312" y="298942"/>
                </a:lnTo>
                <a:close/>
              </a:path>
              <a:path w="304800" h="323214">
                <a:moveTo>
                  <a:pt x="304685" y="172380"/>
                </a:moveTo>
                <a:lnTo>
                  <a:pt x="0" y="172380"/>
                </a:lnTo>
                <a:lnTo>
                  <a:pt x="0" y="146842"/>
                </a:lnTo>
                <a:lnTo>
                  <a:pt x="304685" y="146842"/>
                </a:lnTo>
                <a:lnTo>
                  <a:pt x="304685" y="172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185361" y="2615518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388735" y="2628223"/>
            <a:ext cx="31115" cy="73025"/>
          </a:xfrm>
          <a:custGeom>
            <a:avLst/>
            <a:gdLst/>
            <a:ahLst/>
            <a:cxnLst/>
            <a:rect l="l" t="t" r="r" b="b"/>
            <a:pathLst>
              <a:path w="31114" h="73025">
                <a:moveTo>
                  <a:pt x="0" y="0"/>
                </a:moveTo>
                <a:lnTo>
                  <a:pt x="30768" y="0"/>
                </a:lnTo>
                <a:lnTo>
                  <a:pt x="30768" y="72421"/>
                </a:lnTo>
                <a:lnTo>
                  <a:pt x="0" y="724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189864" y="2387453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4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387234" y="2399524"/>
            <a:ext cx="30480" cy="36195"/>
          </a:xfrm>
          <a:custGeom>
            <a:avLst/>
            <a:gdLst/>
            <a:ahLst/>
            <a:cxnLst/>
            <a:rect l="l" t="t" r="r" b="b"/>
            <a:pathLst>
              <a:path w="30479" h="36194">
                <a:moveTo>
                  <a:pt x="0" y="0"/>
                </a:moveTo>
                <a:lnTo>
                  <a:pt x="30393" y="0"/>
                </a:lnTo>
                <a:lnTo>
                  <a:pt x="30393" y="35575"/>
                </a:lnTo>
                <a:lnTo>
                  <a:pt x="0" y="35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190614" y="2446534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0">
                <a:moveTo>
                  <a:pt x="0" y="0"/>
                </a:moveTo>
                <a:lnTo>
                  <a:pt x="227012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190614" y="2457969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79" h="34925">
                <a:moveTo>
                  <a:pt x="0" y="0"/>
                </a:moveTo>
                <a:lnTo>
                  <a:pt x="30393" y="0"/>
                </a:lnTo>
                <a:lnTo>
                  <a:pt x="30393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190614" y="2504344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288549" y="2516818"/>
            <a:ext cx="31750" cy="35560"/>
          </a:xfrm>
          <a:custGeom>
            <a:avLst/>
            <a:gdLst/>
            <a:ahLst/>
            <a:cxnLst/>
            <a:rect l="l" t="t" r="r" b="b"/>
            <a:pathLst>
              <a:path w="31750" h="35560">
                <a:moveTo>
                  <a:pt x="31143" y="35302"/>
                </a:moveTo>
                <a:lnTo>
                  <a:pt x="0" y="35302"/>
                </a:lnTo>
                <a:lnTo>
                  <a:pt x="0" y="0"/>
                </a:lnTo>
                <a:lnTo>
                  <a:pt x="31143" y="0"/>
                </a:lnTo>
                <a:lnTo>
                  <a:pt x="31143" y="35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151216" y="2564701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497926" y="2367346"/>
            <a:ext cx="285750" cy="329565"/>
          </a:xfrm>
          <a:custGeom>
            <a:avLst/>
            <a:gdLst/>
            <a:ahLst/>
            <a:cxnLst/>
            <a:rect l="l" t="t" r="r" b="b"/>
            <a:pathLst>
              <a:path w="285750" h="329564">
                <a:moveTo>
                  <a:pt x="276167" y="246740"/>
                </a:moveTo>
                <a:lnTo>
                  <a:pt x="245023" y="246740"/>
                </a:lnTo>
                <a:lnTo>
                  <a:pt x="245023" y="117924"/>
                </a:lnTo>
                <a:lnTo>
                  <a:pt x="177482" y="117924"/>
                </a:lnTo>
                <a:lnTo>
                  <a:pt x="177482" y="92762"/>
                </a:lnTo>
                <a:lnTo>
                  <a:pt x="245023" y="92762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46740"/>
                </a:lnTo>
                <a:close/>
              </a:path>
              <a:path w="285750" h="329564">
                <a:moveTo>
                  <a:pt x="189490" y="52202"/>
                </a:moveTo>
                <a:lnTo>
                  <a:pt x="9755" y="52202"/>
                </a:lnTo>
                <a:lnTo>
                  <a:pt x="9755" y="27040"/>
                </a:lnTo>
                <a:lnTo>
                  <a:pt x="189490" y="27040"/>
                </a:lnTo>
                <a:lnTo>
                  <a:pt x="189490" y="52202"/>
                </a:lnTo>
                <a:close/>
              </a:path>
              <a:path w="285750" h="329564">
                <a:moveTo>
                  <a:pt x="16134" y="203551"/>
                </a:moveTo>
                <a:lnTo>
                  <a:pt x="0" y="179515"/>
                </a:lnTo>
                <a:lnTo>
                  <a:pt x="34304" y="161365"/>
                </a:lnTo>
                <a:lnTo>
                  <a:pt x="61115" y="135434"/>
                </a:lnTo>
                <a:lnTo>
                  <a:pt x="78569" y="103941"/>
                </a:lnTo>
                <a:lnTo>
                  <a:pt x="84801" y="69102"/>
                </a:lnTo>
                <a:lnTo>
                  <a:pt x="84801" y="52202"/>
                </a:lnTo>
                <a:lnTo>
                  <a:pt x="115570" y="52202"/>
                </a:lnTo>
                <a:lnTo>
                  <a:pt x="115639" y="69102"/>
                </a:lnTo>
                <a:lnTo>
                  <a:pt x="121491" y="100971"/>
                </a:lnTo>
                <a:lnTo>
                  <a:pt x="132181" y="119802"/>
                </a:lnTo>
                <a:lnTo>
                  <a:pt x="100936" y="119802"/>
                </a:lnTo>
                <a:lnTo>
                  <a:pt x="87052" y="147041"/>
                </a:lnTo>
                <a:lnTo>
                  <a:pt x="67822" y="170690"/>
                </a:lnTo>
                <a:lnTo>
                  <a:pt x="43948" y="189831"/>
                </a:lnTo>
                <a:lnTo>
                  <a:pt x="16134" y="203551"/>
                </a:lnTo>
                <a:close/>
              </a:path>
              <a:path w="285750" h="329564">
                <a:moveTo>
                  <a:pt x="181985" y="196040"/>
                </a:moveTo>
                <a:lnTo>
                  <a:pt x="155549" y="183283"/>
                </a:lnTo>
                <a:lnTo>
                  <a:pt x="132877" y="165807"/>
                </a:lnTo>
                <a:lnTo>
                  <a:pt x="114497" y="144389"/>
                </a:lnTo>
                <a:lnTo>
                  <a:pt x="100936" y="119802"/>
                </a:lnTo>
                <a:lnTo>
                  <a:pt x="132181" y="119802"/>
                </a:lnTo>
                <a:lnTo>
                  <a:pt x="138177" y="130364"/>
                </a:lnTo>
                <a:lnTo>
                  <a:pt x="164009" y="154758"/>
                </a:lnTo>
                <a:lnTo>
                  <a:pt x="197369" y="172004"/>
                </a:lnTo>
                <a:lnTo>
                  <a:pt x="181985" y="196040"/>
                </a:lnTo>
                <a:close/>
              </a:path>
              <a:path w="285750" h="329564">
                <a:moveTo>
                  <a:pt x="285548" y="328987"/>
                </a:moveTo>
                <a:lnTo>
                  <a:pt x="60786" y="328987"/>
                </a:lnTo>
                <a:lnTo>
                  <a:pt x="60786" y="224958"/>
                </a:lnTo>
                <a:lnTo>
                  <a:pt x="91930" y="224958"/>
                </a:lnTo>
                <a:lnTo>
                  <a:pt x="91930" y="303824"/>
                </a:lnTo>
                <a:lnTo>
                  <a:pt x="285548" y="303824"/>
                </a:lnTo>
                <a:lnTo>
                  <a:pt x="285548" y="32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849233" y="1419825"/>
            <a:ext cx="408940" cy="459740"/>
          </a:xfrm>
          <a:custGeom>
            <a:avLst/>
            <a:gdLst/>
            <a:ahLst/>
            <a:cxnLst/>
            <a:rect l="l" t="t" r="r" b="b"/>
            <a:pathLst>
              <a:path w="408939" h="459739">
                <a:moveTo>
                  <a:pt x="38099" y="344716"/>
                </a:moveTo>
                <a:lnTo>
                  <a:pt x="0" y="344716"/>
                </a:lnTo>
                <a:lnTo>
                  <a:pt x="0" y="44741"/>
                </a:lnTo>
                <a:lnTo>
                  <a:pt x="52322" y="44741"/>
                </a:lnTo>
                <a:lnTo>
                  <a:pt x="52322" y="300991"/>
                </a:lnTo>
                <a:lnTo>
                  <a:pt x="252726" y="300991"/>
                </a:lnTo>
                <a:lnTo>
                  <a:pt x="256025" y="324379"/>
                </a:lnTo>
                <a:lnTo>
                  <a:pt x="198900" y="333991"/>
                </a:lnTo>
                <a:lnTo>
                  <a:pt x="143823" y="340267"/>
                </a:lnTo>
                <a:lnTo>
                  <a:pt x="90366" y="343683"/>
                </a:lnTo>
                <a:lnTo>
                  <a:pt x="38099" y="344716"/>
                </a:lnTo>
                <a:close/>
              </a:path>
              <a:path w="408939" h="459739">
                <a:moveTo>
                  <a:pt x="252726" y="300991"/>
                </a:moveTo>
                <a:lnTo>
                  <a:pt x="52322" y="300991"/>
                </a:lnTo>
                <a:lnTo>
                  <a:pt x="99557" y="299680"/>
                </a:lnTo>
                <a:lnTo>
                  <a:pt x="148268" y="296224"/>
                </a:lnTo>
                <a:lnTo>
                  <a:pt x="198408" y="290195"/>
                </a:lnTo>
                <a:lnTo>
                  <a:pt x="249929" y="281162"/>
                </a:lnTo>
                <a:lnTo>
                  <a:pt x="252726" y="300991"/>
                </a:lnTo>
                <a:close/>
              </a:path>
              <a:path w="408939" h="459739">
                <a:moveTo>
                  <a:pt x="339335" y="459113"/>
                </a:moveTo>
                <a:lnTo>
                  <a:pt x="287012" y="459113"/>
                </a:lnTo>
                <a:lnTo>
                  <a:pt x="287012" y="0"/>
                </a:lnTo>
                <a:lnTo>
                  <a:pt x="339335" y="0"/>
                </a:lnTo>
                <a:lnTo>
                  <a:pt x="339335" y="178967"/>
                </a:lnTo>
                <a:lnTo>
                  <a:pt x="408929" y="178967"/>
                </a:lnTo>
                <a:lnTo>
                  <a:pt x="408929" y="222184"/>
                </a:lnTo>
                <a:lnTo>
                  <a:pt x="339335" y="222184"/>
                </a:lnTo>
                <a:lnTo>
                  <a:pt x="339335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302866" y="1419317"/>
            <a:ext cx="375920" cy="460375"/>
          </a:xfrm>
          <a:custGeom>
            <a:avLst/>
            <a:gdLst/>
            <a:ahLst/>
            <a:cxnLst/>
            <a:rect l="l" t="t" r="r" b="b"/>
            <a:pathLst>
              <a:path w="375919" h="460375">
                <a:moveTo>
                  <a:pt x="145792" y="253198"/>
                </a:moveTo>
                <a:lnTo>
                  <a:pt x="96128" y="245111"/>
                </a:lnTo>
                <a:lnTo>
                  <a:pt x="56704" y="222438"/>
                </a:lnTo>
                <a:lnTo>
                  <a:pt x="30709" y="187563"/>
                </a:lnTo>
                <a:lnTo>
                  <a:pt x="21335" y="142869"/>
                </a:lnTo>
                <a:lnTo>
                  <a:pt x="30709" y="98174"/>
                </a:lnTo>
                <a:lnTo>
                  <a:pt x="56704" y="63299"/>
                </a:lnTo>
                <a:lnTo>
                  <a:pt x="96128" y="40626"/>
                </a:lnTo>
                <a:lnTo>
                  <a:pt x="145792" y="32539"/>
                </a:lnTo>
                <a:lnTo>
                  <a:pt x="195535" y="40626"/>
                </a:lnTo>
                <a:lnTo>
                  <a:pt x="235134" y="63299"/>
                </a:lnTo>
                <a:lnTo>
                  <a:pt x="245626" y="77281"/>
                </a:lnTo>
                <a:lnTo>
                  <a:pt x="145792" y="77281"/>
                </a:lnTo>
                <a:lnTo>
                  <a:pt x="116575" y="81881"/>
                </a:lnTo>
                <a:lnTo>
                  <a:pt x="93406" y="95013"/>
                </a:lnTo>
                <a:lnTo>
                  <a:pt x="78142" y="115676"/>
                </a:lnTo>
                <a:lnTo>
                  <a:pt x="72642" y="142869"/>
                </a:lnTo>
                <a:lnTo>
                  <a:pt x="78142" y="169847"/>
                </a:lnTo>
                <a:lnTo>
                  <a:pt x="93406" y="190534"/>
                </a:lnTo>
                <a:lnTo>
                  <a:pt x="116575" y="203785"/>
                </a:lnTo>
                <a:lnTo>
                  <a:pt x="145792" y="208456"/>
                </a:lnTo>
                <a:lnTo>
                  <a:pt x="245626" y="208456"/>
                </a:lnTo>
                <a:lnTo>
                  <a:pt x="235134" y="222438"/>
                </a:lnTo>
                <a:lnTo>
                  <a:pt x="195535" y="245111"/>
                </a:lnTo>
                <a:lnTo>
                  <a:pt x="145792" y="253198"/>
                </a:lnTo>
                <a:close/>
              </a:path>
              <a:path w="375919" h="460375">
                <a:moveTo>
                  <a:pt x="245626" y="208456"/>
                </a:moveTo>
                <a:lnTo>
                  <a:pt x="145792" y="208456"/>
                </a:lnTo>
                <a:lnTo>
                  <a:pt x="175303" y="203785"/>
                </a:lnTo>
                <a:lnTo>
                  <a:pt x="198623" y="190534"/>
                </a:lnTo>
                <a:lnTo>
                  <a:pt x="213942" y="169847"/>
                </a:lnTo>
                <a:lnTo>
                  <a:pt x="219450" y="142869"/>
                </a:lnTo>
                <a:lnTo>
                  <a:pt x="213942" y="115676"/>
                </a:lnTo>
                <a:lnTo>
                  <a:pt x="198623" y="95013"/>
                </a:lnTo>
                <a:lnTo>
                  <a:pt x="175303" y="81881"/>
                </a:lnTo>
                <a:lnTo>
                  <a:pt x="145792" y="77281"/>
                </a:lnTo>
                <a:lnTo>
                  <a:pt x="245626" y="77281"/>
                </a:lnTo>
                <a:lnTo>
                  <a:pt x="261303" y="98174"/>
                </a:lnTo>
                <a:lnTo>
                  <a:pt x="270757" y="142869"/>
                </a:lnTo>
                <a:lnTo>
                  <a:pt x="261303" y="187563"/>
                </a:lnTo>
                <a:lnTo>
                  <a:pt x="245626" y="208456"/>
                </a:lnTo>
                <a:close/>
              </a:path>
              <a:path w="375919" h="460375">
                <a:moveTo>
                  <a:pt x="375402" y="460130"/>
                </a:moveTo>
                <a:lnTo>
                  <a:pt x="322571" y="460130"/>
                </a:lnTo>
                <a:lnTo>
                  <a:pt x="322571" y="0"/>
                </a:lnTo>
                <a:lnTo>
                  <a:pt x="375402" y="0"/>
                </a:lnTo>
                <a:lnTo>
                  <a:pt x="375402" y="460130"/>
                </a:lnTo>
                <a:close/>
              </a:path>
              <a:path w="375919" h="460375">
                <a:moveTo>
                  <a:pt x="6603" y="363020"/>
                </a:moveTo>
                <a:lnTo>
                  <a:pt x="0" y="319803"/>
                </a:lnTo>
                <a:lnTo>
                  <a:pt x="91193" y="319125"/>
                </a:lnTo>
                <a:lnTo>
                  <a:pt x="141474" y="317706"/>
                </a:lnTo>
                <a:lnTo>
                  <a:pt x="193110" y="315058"/>
                </a:lnTo>
                <a:lnTo>
                  <a:pt x="244774" y="310800"/>
                </a:lnTo>
                <a:lnTo>
                  <a:pt x="295140" y="304550"/>
                </a:lnTo>
                <a:lnTo>
                  <a:pt x="298696" y="342682"/>
                </a:lnTo>
                <a:lnTo>
                  <a:pt x="247603" y="350897"/>
                </a:lnTo>
                <a:lnTo>
                  <a:pt x="196101" y="356542"/>
                </a:lnTo>
                <a:lnTo>
                  <a:pt x="145220" y="360096"/>
                </a:lnTo>
                <a:lnTo>
                  <a:pt x="95990" y="362040"/>
                </a:lnTo>
                <a:lnTo>
                  <a:pt x="49441" y="362855"/>
                </a:lnTo>
                <a:lnTo>
                  <a:pt x="6603" y="363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909270" y="1419825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5808" y="258791"/>
                </a:moveTo>
                <a:lnTo>
                  <a:pt x="256533" y="258791"/>
                </a:lnTo>
                <a:lnTo>
                  <a:pt x="256533" y="194220"/>
                </a:lnTo>
                <a:lnTo>
                  <a:pt x="199639" y="194220"/>
                </a:lnTo>
                <a:lnTo>
                  <a:pt x="199639" y="152021"/>
                </a:lnTo>
                <a:lnTo>
                  <a:pt x="256533" y="152021"/>
                </a:lnTo>
                <a:lnTo>
                  <a:pt x="256533" y="9151"/>
                </a:lnTo>
                <a:lnTo>
                  <a:pt x="305808" y="9151"/>
                </a:lnTo>
                <a:lnTo>
                  <a:pt x="305808" y="258791"/>
                </a:lnTo>
                <a:close/>
              </a:path>
              <a:path w="393064" h="459739">
                <a:moveTo>
                  <a:pt x="136648" y="74739"/>
                </a:moveTo>
                <a:lnTo>
                  <a:pt x="84833" y="74739"/>
                </a:lnTo>
                <a:lnTo>
                  <a:pt x="84833" y="11693"/>
                </a:lnTo>
                <a:lnTo>
                  <a:pt x="136648" y="11693"/>
                </a:lnTo>
                <a:lnTo>
                  <a:pt x="136648" y="74739"/>
                </a:lnTo>
                <a:close/>
              </a:path>
              <a:path w="393064" h="459739">
                <a:moveTo>
                  <a:pt x="221990" y="116939"/>
                </a:moveTo>
                <a:lnTo>
                  <a:pt x="0" y="116939"/>
                </a:lnTo>
                <a:lnTo>
                  <a:pt x="0" y="74739"/>
                </a:lnTo>
                <a:lnTo>
                  <a:pt x="221990" y="74739"/>
                </a:lnTo>
                <a:lnTo>
                  <a:pt x="221990" y="116939"/>
                </a:lnTo>
                <a:close/>
              </a:path>
              <a:path w="393064" h="459739">
                <a:moveTo>
                  <a:pt x="110233" y="358952"/>
                </a:moveTo>
                <a:lnTo>
                  <a:pt x="71364" y="351056"/>
                </a:lnTo>
                <a:lnTo>
                  <a:pt x="40829" y="328955"/>
                </a:lnTo>
                <a:lnTo>
                  <a:pt x="20867" y="295033"/>
                </a:lnTo>
                <a:lnTo>
                  <a:pt x="13715" y="251673"/>
                </a:lnTo>
                <a:lnTo>
                  <a:pt x="20867" y="207432"/>
                </a:lnTo>
                <a:lnTo>
                  <a:pt x="40829" y="173057"/>
                </a:lnTo>
                <a:lnTo>
                  <a:pt x="71364" y="150789"/>
                </a:lnTo>
                <a:lnTo>
                  <a:pt x="110233" y="142869"/>
                </a:lnTo>
                <a:lnTo>
                  <a:pt x="149181" y="150789"/>
                </a:lnTo>
                <a:lnTo>
                  <a:pt x="179891" y="173057"/>
                </a:lnTo>
                <a:lnTo>
                  <a:pt x="188118" y="187102"/>
                </a:lnTo>
                <a:lnTo>
                  <a:pt x="110233" y="187102"/>
                </a:lnTo>
                <a:lnTo>
                  <a:pt x="89651" y="191686"/>
                </a:lnTo>
                <a:lnTo>
                  <a:pt x="73594" y="204707"/>
                </a:lnTo>
                <a:lnTo>
                  <a:pt x="63157" y="225068"/>
                </a:lnTo>
                <a:lnTo>
                  <a:pt x="59434" y="251673"/>
                </a:lnTo>
                <a:lnTo>
                  <a:pt x="63157" y="277905"/>
                </a:lnTo>
                <a:lnTo>
                  <a:pt x="73594" y="297940"/>
                </a:lnTo>
                <a:lnTo>
                  <a:pt x="89651" y="310731"/>
                </a:lnTo>
                <a:lnTo>
                  <a:pt x="110233" y="315227"/>
                </a:lnTo>
                <a:lnTo>
                  <a:pt x="189504" y="315227"/>
                </a:lnTo>
                <a:lnTo>
                  <a:pt x="183383" y="325348"/>
                </a:lnTo>
                <a:lnTo>
                  <a:pt x="163317" y="343699"/>
                </a:lnTo>
                <a:lnTo>
                  <a:pt x="138680" y="355187"/>
                </a:lnTo>
                <a:lnTo>
                  <a:pt x="110233" y="358952"/>
                </a:lnTo>
                <a:close/>
              </a:path>
              <a:path w="393064" h="459739">
                <a:moveTo>
                  <a:pt x="189504" y="315227"/>
                </a:moveTo>
                <a:lnTo>
                  <a:pt x="110233" y="315227"/>
                </a:lnTo>
                <a:lnTo>
                  <a:pt x="130814" y="310731"/>
                </a:lnTo>
                <a:lnTo>
                  <a:pt x="146871" y="297940"/>
                </a:lnTo>
                <a:lnTo>
                  <a:pt x="157309" y="277905"/>
                </a:lnTo>
                <a:lnTo>
                  <a:pt x="161031" y="251673"/>
                </a:lnTo>
                <a:lnTo>
                  <a:pt x="157309" y="225068"/>
                </a:lnTo>
                <a:lnTo>
                  <a:pt x="146871" y="204707"/>
                </a:lnTo>
                <a:lnTo>
                  <a:pt x="130814" y="191686"/>
                </a:lnTo>
                <a:lnTo>
                  <a:pt x="110233" y="187102"/>
                </a:lnTo>
                <a:lnTo>
                  <a:pt x="188118" y="187102"/>
                </a:lnTo>
                <a:lnTo>
                  <a:pt x="200027" y="207432"/>
                </a:lnTo>
                <a:lnTo>
                  <a:pt x="207258" y="251673"/>
                </a:lnTo>
                <a:lnTo>
                  <a:pt x="207258" y="258791"/>
                </a:lnTo>
                <a:lnTo>
                  <a:pt x="305808" y="258791"/>
                </a:lnTo>
                <a:lnTo>
                  <a:pt x="305808" y="300991"/>
                </a:lnTo>
                <a:lnTo>
                  <a:pt x="198115" y="300991"/>
                </a:lnTo>
                <a:lnTo>
                  <a:pt x="189504" y="315227"/>
                </a:lnTo>
                <a:close/>
              </a:path>
              <a:path w="393064" h="459739">
                <a:moveTo>
                  <a:pt x="305808" y="437759"/>
                </a:moveTo>
                <a:lnTo>
                  <a:pt x="256533" y="437759"/>
                </a:lnTo>
                <a:lnTo>
                  <a:pt x="256533" y="300991"/>
                </a:lnTo>
                <a:lnTo>
                  <a:pt x="305808" y="300991"/>
                </a:lnTo>
                <a:lnTo>
                  <a:pt x="305808" y="437759"/>
                </a:lnTo>
                <a:close/>
              </a:path>
              <a:path w="393064" h="459739">
                <a:moveTo>
                  <a:pt x="392674" y="459622"/>
                </a:moveTo>
                <a:lnTo>
                  <a:pt x="342891" y="459622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394906" y="1419825"/>
            <a:ext cx="370840" cy="459740"/>
          </a:xfrm>
          <a:custGeom>
            <a:avLst/>
            <a:gdLst/>
            <a:ahLst/>
            <a:cxnLst/>
            <a:rect l="l" t="t" r="r" b="b"/>
            <a:pathLst>
              <a:path w="370839" h="459739">
                <a:moveTo>
                  <a:pt x="30987" y="257774"/>
                </a:moveTo>
                <a:lnTo>
                  <a:pt x="0" y="257774"/>
                </a:lnTo>
                <a:lnTo>
                  <a:pt x="0" y="32539"/>
                </a:lnTo>
                <a:lnTo>
                  <a:pt x="178811" y="32539"/>
                </a:lnTo>
                <a:lnTo>
                  <a:pt x="178811" y="74739"/>
                </a:lnTo>
                <a:lnTo>
                  <a:pt x="50798" y="74739"/>
                </a:lnTo>
                <a:lnTo>
                  <a:pt x="50798" y="123040"/>
                </a:lnTo>
                <a:lnTo>
                  <a:pt x="173731" y="123040"/>
                </a:lnTo>
                <a:lnTo>
                  <a:pt x="173731" y="163714"/>
                </a:lnTo>
                <a:lnTo>
                  <a:pt x="50798" y="163714"/>
                </a:lnTo>
                <a:lnTo>
                  <a:pt x="50798" y="215066"/>
                </a:lnTo>
                <a:lnTo>
                  <a:pt x="194498" y="215066"/>
                </a:lnTo>
                <a:lnTo>
                  <a:pt x="198623" y="246589"/>
                </a:lnTo>
                <a:lnTo>
                  <a:pt x="160143" y="252412"/>
                </a:lnTo>
                <a:lnTo>
                  <a:pt x="121662" y="255804"/>
                </a:lnTo>
                <a:lnTo>
                  <a:pt x="79754" y="257385"/>
                </a:lnTo>
                <a:lnTo>
                  <a:pt x="30987" y="257774"/>
                </a:lnTo>
                <a:close/>
              </a:path>
              <a:path w="370839" h="459739">
                <a:moveTo>
                  <a:pt x="194498" y="215066"/>
                </a:moveTo>
                <a:lnTo>
                  <a:pt x="50798" y="215066"/>
                </a:lnTo>
                <a:lnTo>
                  <a:pt x="91096" y="214319"/>
                </a:lnTo>
                <a:lnTo>
                  <a:pt x="126679" y="212524"/>
                </a:lnTo>
                <a:lnTo>
                  <a:pt x="159881" y="209203"/>
                </a:lnTo>
                <a:lnTo>
                  <a:pt x="193035" y="203881"/>
                </a:lnTo>
                <a:lnTo>
                  <a:pt x="194498" y="215066"/>
                </a:lnTo>
                <a:close/>
              </a:path>
              <a:path w="370839" h="459739">
                <a:moveTo>
                  <a:pt x="370830" y="459622"/>
                </a:moveTo>
                <a:lnTo>
                  <a:pt x="318508" y="459622"/>
                </a:lnTo>
                <a:lnTo>
                  <a:pt x="318508" y="343699"/>
                </a:lnTo>
                <a:lnTo>
                  <a:pt x="59434" y="343699"/>
                </a:lnTo>
                <a:lnTo>
                  <a:pt x="59434" y="301499"/>
                </a:lnTo>
                <a:lnTo>
                  <a:pt x="370830" y="301499"/>
                </a:lnTo>
                <a:lnTo>
                  <a:pt x="370830" y="459622"/>
                </a:lnTo>
                <a:close/>
              </a:path>
              <a:path w="370839" h="459739">
                <a:moveTo>
                  <a:pt x="370830" y="116430"/>
                </a:moveTo>
                <a:lnTo>
                  <a:pt x="321047" y="116430"/>
                </a:lnTo>
                <a:lnTo>
                  <a:pt x="321047" y="0"/>
                </a:lnTo>
                <a:lnTo>
                  <a:pt x="370830" y="0"/>
                </a:lnTo>
                <a:lnTo>
                  <a:pt x="370830" y="116430"/>
                </a:lnTo>
                <a:close/>
              </a:path>
              <a:path w="370839" h="459739">
                <a:moveTo>
                  <a:pt x="270249" y="276078"/>
                </a:moveTo>
                <a:lnTo>
                  <a:pt x="221482" y="276078"/>
                </a:lnTo>
                <a:lnTo>
                  <a:pt x="221482" y="8643"/>
                </a:lnTo>
                <a:lnTo>
                  <a:pt x="270249" y="8643"/>
                </a:lnTo>
                <a:lnTo>
                  <a:pt x="270249" y="116430"/>
                </a:lnTo>
                <a:lnTo>
                  <a:pt x="370830" y="116430"/>
                </a:lnTo>
                <a:lnTo>
                  <a:pt x="370830" y="159139"/>
                </a:lnTo>
                <a:lnTo>
                  <a:pt x="270249" y="159139"/>
                </a:lnTo>
                <a:lnTo>
                  <a:pt x="270249" y="276078"/>
                </a:lnTo>
                <a:close/>
              </a:path>
              <a:path w="370839" h="459739">
                <a:moveTo>
                  <a:pt x="370830" y="279128"/>
                </a:moveTo>
                <a:lnTo>
                  <a:pt x="321047" y="279128"/>
                </a:lnTo>
                <a:lnTo>
                  <a:pt x="321047" y="159139"/>
                </a:lnTo>
                <a:lnTo>
                  <a:pt x="370830" y="159139"/>
                </a:lnTo>
                <a:lnTo>
                  <a:pt x="370830" y="279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774835" y="5884728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792283" y="5899339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5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774835" y="600670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792283" y="6021312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5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981961" y="5870093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201093" y="5864835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409345" y="5870093"/>
            <a:ext cx="172720" cy="275590"/>
          </a:xfrm>
          <a:custGeom>
            <a:avLst/>
            <a:gdLst/>
            <a:ahLst/>
            <a:cxnLst/>
            <a:rect l="l" t="t" r="r" b="b"/>
            <a:pathLst>
              <a:path w="172719" h="275589">
                <a:moveTo>
                  <a:pt x="91555" y="275282"/>
                </a:moveTo>
                <a:lnTo>
                  <a:pt x="55908" y="275282"/>
                </a:lnTo>
                <a:lnTo>
                  <a:pt x="60525" y="216819"/>
                </a:lnTo>
                <a:lnTo>
                  <a:pt x="69609" y="165223"/>
                </a:lnTo>
                <a:lnTo>
                  <a:pt x="84114" y="118261"/>
                </a:lnTo>
                <a:lnTo>
                  <a:pt x="104994" y="73696"/>
                </a:lnTo>
                <a:lnTo>
                  <a:pt x="133205" y="29293"/>
                </a:lnTo>
                <a:lnTo>
                  <a:pt x="0" y="29293"/>
                </a:lnTo>
                <a:lnTo>
                  <a:pt x="0" y="0"/>
                </a:lnTo>
                <a:lnTo>
                  <a:pt x="172229" y="0"/>
                </a:lnTo>
                <a:lnTo>
                  <a:pt x="172229" y="20655"/>
                </a:lnTo>
                <a:lnTo>
                  <a:pt x="139452" y="68660"/>
                </a:lnTo>
                <a:lnTo>
                  <a:pt x="117140" y="115097"/>
                </a:lnTo>
                <a:lnTo>
                  <a:pt x="103148" y="162994"/>
                </a:lnTo>
                <a:lnTo>
                  <a:pt x="95334" y="215379"/>
                </a:lnTo>
                <a:lnTo>
                  <a:pt x="9155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617597" y="5864835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840482" y="5870093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020591" y="6186499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258861" y="5836293"/>
            <a:ext cx="299720" cy="337185"/>
          </a:xfrm>
          <a:custGeom>
            <a:avLst/>
            <a:gdLst/>
            <a:ahLst/>
            <a:cxnLst/>
            <a:rect l="l" t="t" r="r" b="b"/>
            <a:pathLst>
              <a:path w="299720" h="337185">
                <a:moveTo>
                  <a:pt x="26641" y="251622"/>
                </a:moveTo>
                <a:lnTo>
                  <a:pt x="0" y="251622"/>
                </a:lnTo>
                <a:lnTo>
                  <a:pt x="0" y="32673"/>
                </a:lnTo>
                <a:lnTo>
                  <a:pt x="30393" y="32673"/>
                </a:lnTo>
                <a:lnTo>
                  <a:pt x="30393" y="225709"/>
                </a:lnTo>
                <a:lnTo>
                  <a:pt x="185318" y="225709"/>
                </a:lnTo>
                <a:lnTo>
                  <a:pt x="186863" y="236224"/>
                </a:lnTo>
                <a:lnTo>
                  <a:pt x="144837" y="243542"/>
                </a:lnTo>
                <a:lnTo>
                  <a:pt x="104500" y="248289"/>
                </a:lnTo>
                <a:lnTo>
                  <a:pt x="65289" y="250853"/>
                </a:lnTo>
                <a:lnTo>
                  <a:pt x="26641" y="251622"/>
                </a:lnTo>
                <a:close/>
              </a:path>
              <a:path w="299720" h="337185">
                <a:moveTo>
                  <a:pt x="185318" y="225709"/>
                </a:moveTo>
                <a:lnTo>
                  <a:pt x="30393" y="225709"/>
                </a:lnTo>
                <a:lnTo>
                  <a:pt x="67025" y="224893"/>
                </a:lnTo>
                <a:lnTo>
                  <a:pt x="104500" y="222282"/>
                </a:lnTo>
                <a:lnTo>
                  <a:pt x="143102" y="217628"/>
                </a:lnTo>
                <a:lnTo>
                  <a:pt x="183111" y="210686"/>
                </a:lnTo>
                <a:lnTo>
                  <a:pt x="185318" y="225709"/>
                </a:lnTo>
                <a:close/>
              </a:path>
              <a:path w="299720" h="337185">
                <a:moveTo>
                  <a:pt x="245399" y="336873"/>
                </a:moveTo>
                <a:lnTo>
                  <a:pt x="214630" y="336873"/>
                </a:lnTo>
                <a:lnTo>
                  <a:pt x="214630" y="0"/>
                </a:lnTo>
                <a:lnTo>
                  <a:pt x="245399" y="0"/>
                </a:lnTo>
                <a:lnTo>
                  <a:pt x="245399" y="134449"/>
                </a:lnTo>
                <a:lnTo>
                  <a:pt x="299431" y="134449"/>
                </a:lnTo>
                <a:lnTo>
                  <a:pt x="299431" y="159986"/>
                </a:lnTo>
                <a:lnTo>
                  <a:pt x="245399" y="159986"/>
                </a:lnTo>
                <a:lnTo>
                  <a:pt x="245399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592814" y="5836293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4" h="337820">
                <a:moveTo>
                  <a:pt x="106939" y="183271"/>
                </a:moveTo>
                <a:lnTo>
                  <a:pt x="70865" y="177491"/>
                </a:lnTo>
                <a:lnTo>
                  <a:pt x="42353" y="161254"/>
                </a:lnTo>
                <a:lnTo>
                  <a:pt x="23621" y="136215"/>
                </a:lnTo>
                <a:lnTo>
                  <a:pt x="16885" y="104029"/>
                </a:lnTo>
                <a:lnTo>
                  <a:pt x="23621" y="71684"/>
                </a:lnTo>
                <a:lnTo>
                  <a:pt x="42353" y="46662"/>
                </a:lnTo>
                <a:lnTo>
                  <a:pt x="70865" y="30513"/>
                </a:lnTo>
                <a:lnTo>
                  <a:pt x="106939" y="24786"/>
                </a:lnTo>
                <a:lnTo>
                  <a:pt x="143172" y="30513"/>
                </a:lnTo>
                <a:lnTo>
                  <a:pt x="171666" y="46662"/>
                </a:lnTo>
                <a:lnTo>
                  <a:pt x="174954" y="51075"/>
                </a:lnTo>
                <a:lnTo>
                  <a:pt x="106939" y="51075"/>
                </a:lnTo>
                <a:lnTo>
                  <a:pt x="82837" y="54913"/>
                </a:lnTo>
                <a:lnTo>
                  <a:pt x="63835" y="65722"/>
                </a:lnTo>
                <a:lnTo>
                  <a:pt x="51376" y="82446"/>
                </a:lnTo>
                <a:lnTo>
                  <a:pt x="46903" y="104029"/>
                </a:lnTo>
                <a:lnTo>
                  <a:pt x="51376" y="125453"/>
                </a:lnTo>
                <a:lnTo>
                  <a:pt x="63835" y="142194"/>
                </a:lnTo>
                <a:lnTo>
                  <a:pt x="82837" y="153091"/>
                </a:lnTo>
                <a:lnTo>
                  <a:pt x="106939" y="156982"/>
                </a:lnTo>
                <a:lnTo>
                  <a:pt x="174847" y="156982"/>
                </a:lnTo>
                <a:lnTo>
                  <a:pt x="171666" y="161254"/>
                </a:lnTo>
                <a:lnTo>
                  <a:pt x="143172" y="177491"/>
                </a:lnTo>
                <a:lnTo>
                  <a:pt x="106939" y="183271"/>
                </a:lnTo>
                <a:close/>
              </a:path>
              <a:path w="272414" h="337820">
                <a:moveTo>
                  <a:pt x="174847" y="156982"/>
                </a:moveTo>
                <a:lnTo>
                  <a:pt x="106939" y="156982"/>
                </a:lnTo>
                <a:lnTo>
                  <a:pt x="131042" y="153091"/>
                </a:lnTo>
                <a:lnTo>
                  <a:pt x="150044" y="142194"/>
                </a:lnTo>
                <a:lnTo>
                  <a:pt x="162502" y="125453"/>
                </a:lnTo>
                <a:lnTo>
                  <a:pt x="166976" y="104029"/>
                </a:lnTo>
                <a:lnTo>
                  <a:pt x="162502" y="82446"/>
                </a:lnTo>
                <a:lnTo>
                  <a:pt x="150044" y="65722"/>
                </a:lnTo>
                <a:lnTo>
                  <a:pt x="131042" y="54913"/>
                </a:lnTo>
                <a:lnTo>
                  <a:pt x="106939" y="51075"/>
                </a:lnTo>
                <a:lnTo>
                  <a:pt x="174954" y="51075"/>
                </a:lnTo>
                <a:lnTo>
                  <a:pt x="190310" y="71684"/>
                </a:lnTo>
                <a:lnTo>
                  <a:pt x="196994" y="104029"/>
                </a:lnTo>
                <a:lnTo>
                  <a:pt x="190310" y="136215"/>
                </a:lnTo>
                <a:lnTo>
                  <a:pt x="174847" y="156982"/>
                </a:lnTo>
                <a:close/>
              </a:path>
              <a:path w="272414" h="337820">
                <a:moveTo>
                  <a:pt x="272040" y="337624"/>
                </a:moveTo>
                <a:lnTo>
                  <a:pt x="241271" y="337624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624"/>
                </a:lnTo>
                <a:close/>
              </a:path>
              <a:path w="272414" h="337820">
                <a:moveTo>
                  <a:pt x="3752" y="263640"/>
                </a:moveTo>
                <a:lnTo>
                  <a:pt x="0" y="237726"/>
                </a:lnTo>
                <a:lnTo>
                  <a:pt x="49700" y="237492"/>
                </a:lnTo>
                <a:lnTo>
                  <a:pt x="104923" y="236130"/>
                </a:lnTo>
                <a:lnTo>
                  <a:pt x="162467" y="232656"/>
                </a:lnTo>
                <a:lnTo>
                  <a:pt x="219133" y="226084"/>
                </a:lnTo>
                <a:lnTo>
                  <a:pt x="221759" y="248993"/>
                </a:lnTo>
                <a:lnTo>
                  <a:pt x="164267" y="257302"/>
                </a:lnTo>
                <a:lnTo>
                  <a:pt x="107127" y="261668"/>
                </a:lnTo>
                <a:lnTo>
                  <a:pt x="52801" y="263358"/>
                </a:lnTo>
                <a:lnTo>
                  <a:pt x="3752" y="263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935396" y="5836293"/>
            <a:ext cx="286385" cy="337185"/>
          </a:xfrm>
          <a:custGeom>
            <a:avLst/>
            <a:gdLst/>
            <a:ahLst/>
            <a:cxnLst/>
            <a:rect l="l" t="t" r="r" b="b"/>
            <a:pathLst>
              <a:path w="286385" h="337185">
                <a:moveTo>
                  <a:pt x="224011" y="191158"/>
                </a:moveTo>
                <a:lnTo>
                  <a:pt x="194743" y="191158"/>
                </a:lnTo>
                <a:lnTo>
                  <a:pt x="194743" y="138955"/>
                </a:lnTo>
                <a:lnTo>
                  <a:pt x="148215" y="138955"/>
                </a:lnTo>
                <a:lnTo>
                  <a:pt x="148215" y="114169"/>
                </a:lnTo>
                <a:lnTo>
                  <a:pt x="194743" y="114169"/>
                </a:lnTo>
                <a:lnTo>
                  <a:pt x="194743" y="7511"/>
                </a:lnTo>
                <a:lnTo>
                  <a:pt x="224011" y="7511"/>
                </a:lnTo>
                <a:lnTo>
                  <a:pt x="224011" y="191158"/>
                </a:lnTo>
                <a:close/>
              </a:path>
              <a:path w="286385" h="337185">
                <a:moveTo>
                  <a:pt x="97559" y="57835"/>
                </a:moveTo>
                <a:lnTo>
                  <a:pt x="67165" y="57835"/>
                </a:lnTo>
                <a:lnTo>
                  <a:pt x="67165" y="8637"/>
                </a:lnTo>
                <a:lnTo>
                  <a:pt x="97559" y="8637"/>
                </a:lnTo>
                <a:lnTo>
                  <a:pt x="97559" y="57835"/>
                </a:lnTo>
                <a:close/>
              </a:path>
              <a:path w="286385" h="337185">
                <a:moveTo>
                  <a:pt x="165850" y="82622"/>
                </a:moveTo>
                <a:lnTo>
                  <a:pt x="0" y="82622"/>
                </a:lnTo>
                <a:lnTo>
                  <a:pt x="0" y="57835"/>
                </a:lnTo>
                <a:lnTo>
                  <a:pt x="165850" y="57835"/>
                </a:lnTo>
                <a:lnTo>
                  <a:pt x="165850" y="82622"/>
                </a:lnTo>
                <a:close/>
              </a:path>
              <a:path w="286385" h="337185">
                <a:moveTo>
                  <a:pt x="82550" y="261387"/>
                </a:moveTo>
                <a:lnTo>
                  <a:pt x="54273" y="255683"/>
                </a:lnTo>
                <a:lnTo>
                  <a:pt x="31941" y="239698"/>
                </a:lnTo>
                <a:lnTo>
                  <a:pt x="17278" y="215123"/>
                </a:lnTo>
                <a:lnTo>
                  <a:pt x="12007" y="183646"/>
                </a:lnTo>
                <a:lnTo>
                  <a:pt x="17278" y="151953"/>
                </a:lnTo>
                <a:lnTo>
                  <a:pt x="31941" y="127266"/>
                </a:lnTo>
                <a:lnTo>
                  <a:pt x="54273" y="111240"/>
                </a:lnTo>
                <a:lnTo>
                  <a:pt x="82550" y="105531"/>
                </a:lnTo>
                <a:lnTo>
                  <a:pt x="110610" y="111240"/>
                </a:lnTo>
                <a:lnTo>
                  <a:pt x="132830" y="127266"/>
                </a:lnTo>
                <a:lnTo>
                  <a:pt x="135527" y="131820"/>
                </a:lnTo>
                <a:lnTo>
                  <a:pt x="82550" y="131820"/>
                </a:lnTo>
                <a:lnTo>
                  <a:pt x="64984" y="135640"/>
                </a:lnTo>
                <a:lnTo>
                  <a:pt x="51218" y="146326"/>
                </a:lnTo>
                <a:lnTo>
                  <a:pt x="42236" y="162715"/>
                </a:lnTo>
                <a:lnTo>
                  <a:pt x="39023" y="183646"/>
                </a:lnTo>
                <a:lnTo>
                  <a:pt x="42236" y="204361"/>
                </a:lnTo>
                <a:lnTo>
                  <a:pt x="51218" y="220639"/>
                </a:lnTo>
                <a:lnTo>
                  <a:pt x="64984" y="231283"/>
                </a:lnTo>
                <a:lnTo>
                  <a:pt x="82550" y="235098"/>
                </a:lnTo>
                <a:lnTo>
                  <a:pt x="136615" y="235098"/>
                </a:lnTo>
                <a:lnTo>
                  <a:pt x="122277" y="249087"/>
                </a:lnTo>
                <a:lnTo>
                  <a:pt x="103873" y="258194"/>
                </a:lnTo>
                <a:lnTo>
                  <a:pt x="82550" y="261387"/>
                </a:lnTo>
                <a:close/>
              </a:path>
              <a:path w="286385" h="337185">
                <a:moveTo>
                  <a:pt x="136615" y="235098"/>
                </a:moveTo>
                <a:lnTo>
                  <a:pt x="82550" y="235098"/>
                </a:lnTo>
                <a:lnTo>
                  <a:pt x="99740" y="231283"/>
                </a:lnTo>
                <a:lnTo>
                  <a:pt x="113412" y="220639"/>
                </a:lnTo>
                <a:lnTo>
                  <a:pt x="122441" y="204361"/>
                </a:lnTo>
                <a:lnTo>
                  <a:pt x="125701" y="183646"/>
                </a:lnTo>
                <a:lnTo>
                  <a:pt x="122441" y="162715"/>
                </a:lnTo>
                <a:lnTo>
                  <a:pt x="113412" y="146326"/>
                </a:lnTo>
                <a:lnTo>
                  <a:pt x="99740" y="135640"/>
                </a:lnTo>
                <a:lnTo>
                  <a:pt x="82550" y="131820"/>
                </a:lnTo>
                <a:lnTo>
                  <a:pt x="135527" y="131820"/>
                </a:lnTo>
                <a:lnTo>
                  <a:pt x="147452" y="151953"/>
                </a:lnTo>
                <a:lnTo>
                  <a:pt x="152717" y="183646"/>
                </a:lnTo>
                <a:lnTo>
                  <a:pt x="152717" y="188529"/>
                </a:lnTo>
                <a:lnTo>
                  <a:pt x="152342" y="191158"/>
                </a:lnTo>
                <a:lnTo>
                  <a:pt x="224011" y="191158"/>
                </a:lnTo>
                <a:lnTo>
                  <a:pt x="224011" y="215944"/>
                </a:lnTo>
                <a:lnTo>
                  <a:pt x="147089" y="215944"/>
                </a:lnTo>
                <a:lnTo>
                  <a:pt x="136952" y="234769"/>
                </a:lnTo>
                <a:lnTo>
                  <a:pt x="136615" y="235098"/>
                </a:lnTo>
                <a:close/>
              </a:path>
              <a:path w="286385" h="337185">
                <a:moveTo>
                  <a:pt x="224011" y="320349"/>
                </a:moveTo>
                <a:lnTo>
                  <a:pt x="194743" y="320349"/>
                </a:lnTo>
                <a:lnTo>
                  <a:pt x="194743" y="215944"/>
                </a:lnTo>
                <a:lnTo>
                  <a:pt x="224011" y="215944"/>
                </a:lnTo>
                <a:lnTo>
                  <a:pt x="224011" y="320349"/>
                </a:lnTo>
                <a:close/>
              </a:path>
              <a:path w="286385" h="337185">
                <a:moveTo>
                  <a:pt x="286298" y="336873"/>
                </a:moveTo>
                <a:lnTo>
                  <a:pt x="257031" y="336873"/>
                </a:lnTo>
                <a:lnTo>
                  <a:pt x="257031" y="0"/>
                </a:lnTo>
                <a:lnTo>
                  <a:pt x="286298" y="0"/>
                </a:lnTo>
                <a:lnTo>
                  <a:pt x="28629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295616" y="5836668"/>
            <a:ext cx="269875" cy="336550"/>
          </a:xfrm>
          <a:custGeom>
            <a:avLst/>
            <a:gdLst/>
            <a:ahLst/>
            <a:cxnLst/>
            <a:rect l="l" t="t" r="r" b="b"/>
            <a:pathLst>
              <a:path w="269875" h="336550">
                <a:moveTo>
                  <a:pt x="21387" y="186275"/>
                </a:moveTo>
                <a:lnTo>
                  <a:pt x="0" y="186275"/>
                </a:lnTo>
                <a:lnTo>
                  <a:pt x="0" y="24411"/>
                </a:lnTo>
                <a:lnTo>
                  <a:pt x="129828" y="24411"/>
                </a:lnTo>
                <a:lnTo>
                  <a:pt x="129828" y="49197"/>
                </a:lnTo>
                <a:lnTo>
                  <a:pt x="29643" y="49197"/>
                </a:lnTo>
                <a:lnTo>
                  <a:pt x="29643" y="91635"/>
                </a:lnTo>
                <a:lnTo>
                  <a:pt x="126076" y="91635"/>
                </a:lnTo>
                <a:lnTo>
                  <a:pt x="126076" y="115295"/>
                </a:lnTo>
                <a:lnTo>
                  <a:pt x="29643" y="115295"/>
                </a:lnTo>
                <a:lnTo>
                  <a:pt x="29643" y="161113"/>
                </a:lnTo>
                <a:lnTo>
                  <a:pt x="144053" y="161113"/>
                </a:lnTo>
                <a:lnTo>
                  <a:pt x="145963" y="176886"/>
                </a:lnTo>
                <a:lnTo>
                  <a:pt x="117792" y="181681"/>
                </a:lnTo>
                <a:lnTo>
                  <a:pt x="89444" y="184538"/>
                </a:lnTo>
                <a:lnTo>
                  <a:pt x="58213" y="185917"/>
                </a:lnTo>
                <a:lnTo>
                  <a:pt x="21387" y="186275"/>
                </a:lnTo>
                <a:close/>
              </a:path>
              <a:path w="269875" h="336550">
                <a:moveTo>
                  <a:pt x="144053" y="161113"/>
                </a:moveTo>
                <a:lnTo>
                  <a:pt x="29643" y="161113"/>
                </a:lnTo>
                <a:lnTo>
                  <a:pt x="62651" y="160708"/>
                </a:lnTo>
                <a:lnTo>
                  <a:pt x="91086" y="159282"/>
                </a:lnTo>
                <a:lnTo>
                  <a:pt x="117129" y="156518"/>
                </a:lnTo>
                <a:lnTo>
                  <a:pt x="142961" y="152100"/>
                </a:lnTo>
                <a:lnTo>
                  <a:pt x="144053" y="161113"/>
                </a:lnTo>
                <a:close/>
              </a:path>
              <a:path w="269875" h="336550">
                <a:moveTo>
                  <a:pt x="269413" y="336498"/>
                </a:moveTo>
                <a:lnTo>
                  <a:pt x="238644" y="336498"/>
                </a:lnTo>
                <a:lnTo>
                  <a:pt x="238644" y="246364"/>
                </a:lnTo>
                <a:lnTo>
                  <a:pt x="43151" y="246364"/>
                </a:lnTo>
                <a:lnTo>
                  <a:pt x="43151" y="221578"/>
                </a:lnTo>
                <a:lnTo>
                  <a:pt x="269413" y="221578"/>
                </a:lnTo>
                <a:lnTo>
                  <a:pt x="269413" y="336498"/>
                </a:lnTo>
                <a:close/>
              </a:path>
              <a:path w="269875" h="336550">
                <a:moveTo>
                  <a:pt x="269413" y="87504"/>
                </a:moveTo>
                <a:lnTo>
                  <a:pt x="239770" y="87504"/>
                </a:lnTo>
                <a:lnTo>
                  <a:pt x="239770" y="0"/>
                </a:lnTo>
                <a:lnTo>
                  <a:pt x="269413" y="0"/>
                </a:lnTo>
                <a:lnTo>
                  <a:pt x="269413" y="87504"/>
                </a:lnTo>
                <a:close/>
              </a:path>
              <a:path w="269875" h="336550">
                <a:moveTo>
                  <a:pt x="194743" y="201673"/>
                </a:moveTo>
                <a:lnTo>
                  <a:pt x="165475" y="201673"/>
                </a:lnTo>
                <a:lnTo>
                  <a:pt x="165475" y="6008"/>
                </a:lnTo>
                <a:lnTo>
                  <a:pt x="194743" y="6008"/>
                </a:lnTo>
                <a:lnTo>
                  <a:pt x="194743" y="87504"/>
                </a:lnTo>
                <a:lnTo>
                  <a:pt x="269413" y="87504"/>
                </a:lnTo>
                <a:lnTo>
                  <a:pt x="269413" y="112666"/>
                </a:lnTo>
                <a:lnTo>
                  <a:pt x="194743" y="112666"/>
                </a:lnTo>
                <a:lnTo>
                  <a:pt x="194743" y="201673"/>
                </a:lnTo>
                <a:close/>
              </a:path>
              <a:path w="269875" h="336550">
                <a:moveTo>
                  <a:pt x="269413" y="203926"/>
                </a:moveTo>
                <a:lnTo>
                  <a:pt x="239770" y="203926"/>
                </a:lnTo>
                <a:lnTo>
                  <a:pt x="239770" y="112666"/>
                </a:lnTo>
                <a:lnTo>
                  <a:pt x="269413" y="112666"/>
                </a:lnTo>
                <a:lnTo>
                  <a:pt x="269413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611182" y="6186499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836319" y="5857324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29">
                <a:moveTo>
                  <a:pt x="32644" y="106282"/>
                </a:moveTo>
                <a:lnTo>
                  <a:pt x="28517" y="80368"/>
                </a:lnTo>
                <a:lnTo>
                  <a:pt x="234892" y="72482"/>
                </a:lnTo>
                <a:lnTo>
                  <a:pt x="235326" y="61690"/>
                </a:lnTo>
                <a:lnTo>
                  <a:pt x="235549" y="51216"/>
                </a:lnTo>
                <a:lnTo>
                  <a:pt x="235643" y="25162"/>
                </a:lnTo>
                <a:lnTo>
                  <a:pt x="38273" y="25162"/>
                </a:lnTo>
                <a:lnTo>
                  <a:pt x="38273" y="0"/>
                </a:lnTo>
                <a:lnTo>
                  <a:pt x="265286" y="0"/>
                </a:lnTo>
                <a:lnTo>
                  <a:pt x="265216" y="40953"/>
                </a:lnTo>
                <a:lnTo>
                  <a:pt x="265098" y="58170"/>
                </a:lnTo>
                <a:lnTo>
                  <a:pt x="263785" y="88114"/>
                </a:lnTo>
                <a:lnTo>
                  <a:pt x="262895" y="96517"/>
                </a:lnTo>
                <a:lnTo>
                  <a:pt x="233016" y="96517"/>
                </a:lnTo>
                <a:lnTo>
                  <a:pt x="32644" y="106282"/>
                </a:lnTo>
                <a:close/>
              </a:path>
              <a:path w="304800" h="316229">
                <a:moveTo>
                  <a:pt x="253278" y="160362"/>
                </a:moveTo>
                <a:lnTo>
                  <a:pt x="222885" y="160362"/>
                </a:lnTo>
                <a:lnTo>
                  <a:pt x="226631" y="142940"/>
                </a:lnTo>
                <a:lnTo>
                  <a:pt x="229498" y="126609"/>
                </a:lnTo>
                <a:lnTo>
                  <a:pt x="231591" y="111193"/>
                </a:lnTo>
                <a:lnTo>
                  <a:pt x="233016" y="96517"/>
                </a:lnTo>
                <a:lnTo>
                  <a:pt x="262895" y="96517"/>
                </a:lnTo>
                <a:lnTo>
                  <a:pt x="260220" y="121791"/>
                </a:lnTo>
                <a:lnTo>
                  <a:pt x="253278" y="160362"/>
                </a:lnTo>
                <a:close/>
              </a:path>
              <a:path w="304800" h="316229">
                <a:moveTo>
                  <a:pt x="304309" y="185524"/>
                </a:moveTo>
                <a:lnTo>
                  <a:pt x="0" y="185524"/>
                </a:lnTo>
                <a:lnTo>
                  <a:pt x="0" y="160362"/>
                </a:lnTo>
                <a:lnTo>
                  <a:pt x="304309" y="160362"/>
                </a:lnTo>
                <a:lnTo>
                  <a:pt x="304309" y="185524"/>
                </a:lnTo>
                <a:close/>
              </a:path>
              <a:path w="304800" h="316229">
                <a:moveTo>
                  <a:pt x="167726" y="315842"/>
                </a:moveTo>
                <a:lnTo>
                  <a:pt x="136958" y="315842"/>
                </a:lnTo>
                <a:lnTo>
                  <a:pt x="136958" y="185524"/>
                </a:lnTo>
                <a:lnTo>
                  <a:pt x="167726" y="185524"/>
                </a:lnTo>
                <a:lnTo>
                  <a:pt x="167726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220177" y="6073405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4" h="67945">
                <a:moveTo>
                  <a:pt x="0" y="0"/>
                </a:moveTo>
                <a:lnTo>
                  <a:pt x="30768" y="0"/>
                </a:lnTo>
                <a:lnTo>
                  <a:pt x="30768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220177" y="6153450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515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209295" y="5864084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260326" y="5876478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4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374771" y="5876478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4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210421" y="5965484"/>
            <a:ext cx="245110" cy="0"/>
          </a:xfrm>
          <a:custGeom>
            <a:avLst/>
            <a:gdLst/>
            <a:ahLst/>
            <a:cxnLst/>
            <a:rect l="l" t="t" r="r" b="b"/>
            <a:pathLst>
              <a:path w="245110" h="0">
                <a:moveTo>
                  <a:pt x="0" y="0"/>
                </a:moveTo>
                <a:lnTo>
                  <a:pt x="244648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318111" y="5977878"/>
            <a:ext cx="31115" cy="41275"/>
          </a:xfrm>
          <a:custGeom>
            <a:avLst/>
            <a:gdLst/>
            <a:ahLst/>
            <a:cxnLst/>
            <a:rect l="l" t="t" r="r" b="b"/>
            <a:pathLst>
              <a:path w="31114" h="41275">
                <a:moveTo>
                  <a:pt x="30768" y="40935"/>
                </a:moveTo>
                <a:lnTo>
                  <a:pt x="0" y="40935"/>
                </a:lnTo>
                <a:lnTo>
                  <a:pt x="0" y="0"/>
                </a:lnTo>
                <a:lnTo>
                  <a:pt x="30768" y="0"/>
                </a:lnTo>
                <a:lnTo>
                  <a:pt x="30768" y="40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180778" y="6031207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11354" y="6186499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736115" y="5849813"/>
            <a:ext cx="304800" cy="323215"/>
          </a:xfrm>
          <a:custGeom>
            <a:avLst/>
            <a:gdLst/>
            <a:ahLst/>
            <a:cxnLst/>
            <a:rect l="l" t="t" r="r" b="b"/>
            <a:pathLst>
              <a:path w="304800" h="323214">
                <a:moveTo>
                  <a:pt x="269038" y="114544"/>
                </a:moveTo>
                <a:lnTo>
                  <a:pt x="38273" y="114544"/>
                </a:lnTo>
                <a:lnTo>
                  <a:pt x="38273" y="0"/>
                </a:lnTo>
                <a:lnTo>
                  <a:pt x="266787" y="0"/>
                </a:lnTo>
                <a:lnTo>
                  <a:pt x="266787" y="24786"/>
                </a:lnTo>
                <a:lnTo>
                  <a:pt x="69041" y="24786"/>
                </a:lnTo>
                <a:lnTo>
                  <a:pt x="69041" y="89757"/>
                </a:lnTo>
                <a:lnTo>
                  <a:pt x="269038" y="89757"/>
                </a:lnTo>
                <a:lnTo>
                  <a:pt x="269038" y="114544"/>
                </a:lnTo>
                <a:close/>
              </a:path>
              <a:path w="304800" h="323214">
                <a:moveTo>
                  <a:pt x="151967" y="322978"/>
                </a:moveTo>
                <a:lnTo>
                  <a:pt x="103732" y="318964"/>
                </a:lnTo>
                <a:lnTo>
                  <a:pt x="67494" y="307204"/>
                </a:lnTo>
                <a:lnTo>
                  <a:pt x="44693" y="288121"/>
                </a:lnTo>
                <a:lnTo>
                  <a:pt x="36772" y="262138"/>
                </a:lnTo>
                <a:lnTo>
                  <a:pt x="44693" y="236154"/>
                </a:lnTo>
                <a:lnTo>
                  <a:pt x="67494" y="217071"/>
                </a:lnTo>
                <a:lnTo>
                  <a:pt x="103732" y="205311"/>
                </a:lnTo>
                <a:lnTo>
                  <a:pt x="151967" y="201298"/>
                </a:lnTo>
                <a:lnTo>
                  <a:pt x="200201" y="205311"/>
                </a:lnTo>
                <a:lnTo>
                  <a:pt x="236440" y="217071"/>
                </a:lnTo>
                <a:lnTo>
                  <a:pt x="246312" y="225333"/>
                </a:lnTo>
                <a:lnTo>
                  <a:pt x="151967" y="225333"/>
                </a:lnTo>
                <a:lnTo>
                  <a:pt x="116514" y="227757"/>
                </a:lnTo>
                <a:lnTo>
                  <a:pt x="90101" y="234863"/>
                </a:lnTo>
                <a:lnTo>
                  <a:pt x="73609" y="246405"/>
                </a:lnTo>
                <a:lnTo>
                  <a:pt x="67916" y="262138"/>
                </a:lnTo>
                <a:lnTo>
                  <a:pt x="73609" y="277870"/>
                </a:lnTo>
                <a:lnTo>
                  <a:pt x="90101" y="289412"/>
                </a:lnTo>
                <a:lnTo>
                  <a:pt x="116514" y="296519"/>
                </a:lnTo>
                <a:lnTo>
                  <a:pt x="151967" y="298942"/>
                </a:lnTo>
                <a:lnTo>
                  <a:pt x="246312" y="298942"/>
                </a:lnTo>
                <a:lnTo>
                  <a:pt x="236440" y="307204"/>
                </a:lnTo>
                <a:lnTo>
                  <a:pt x="200201" y="318964"/>
                </a:lnTo>
                <a:lnTo>
                  <a:pt x="151967" y="322978"/>
                </a:lnTo>
                <a:close/>
              </a:path>
              <a:path w="304800" h="323214">
                <a:moveTo>
                  <a:pt x="246312" y="298942"/>
                </a:moveTo>
                <a:lnTo>
                  <a:pt x="151967" y="298942"/>
                </a:lnTo>
                <a:lnTo>
                  <a:pt x="187262" y="296519"/>
                </a:lnTo>
                <a:lnTo>
                  <a:pt x="213692" y="289412"/>
                </a:lnTo>
                <a:lnTo>
                  <a:pt x="230272" y="277870"/>
                </a:lnTo>
                <a:lnTo>
                  <a:pt x="236018" y="262138"/>
                </a:lnTo>
                <a:lnTo>
                  <a:pt x="230325" y="246405"/>
                </a:lnTo>
                <a:lnTo>
                  <a:pt x="213832" y="234863"/>
                </a:lnTo>
                <a:lnTo>
                  <a:pt x="187420" y="227757"/>
                </a:lnTo>
                <a:lnTo>
                  <a:pt x="151967" y="225333"/>
                </a:lnTo>
                <a:lnTo>
                  <a:pt x="246312" y="225333"/>
                </a:lnTo>
                <a:lnTo>
                  <a:pt x="259241" y="236154"/>
                </a:lnTo>
                <a:lnTo>
                  <a:pt x="267162" y="262138"/>
                </a:lnTo>
                <a:lnTo>
                  <a:pt x="259241" y="288121"/>
                </a:lnTo>
                <a:lnTo>
                  <a:pt x="246312" y="298942"/>
                </a:lnTo>
                <a:close/>
              </a:path>
              <a:path w="304800" h="323214">
                <a:moveTo>
                  <a:pt x="304685" y="172380"/>
                </a:moveTo>
                <a:lnTo>
                  <a:pt x="0" y="172380"/>
                </a:lnTo>
                <a:lnTo>
                  <a:pt x="0" y="146842"/>
                </a:lnTo>
                <a:lnTo>
                  <a:pt x="304685" y="146842"/>
                </a:lnTo>
                <a:lnTo>
                  <a:pt x="304685" y="172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115095" y="6084840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6318469" y="6097546"/>
            <a:ext cx="31115" cy="73025"/>
          </a:xfrm>
          <a:custGeom>
            <a:avLst/>
            <a:gdLst/>
            <a:ahLst/>
            <a:cxnLst/>
            <a:rect l="l" t="t" r="r" b="b"/>
            <a:pathLst>
              <a:path w="31114" h="73025">
                <a:moveTo>
                  <a:pt x="0" y="0"/>
                </a:moveTo>
                <a:lnTo>
                  <a:pt x="30768" y="0"/>
                </a:lnTo>
                <a:lnTo>
                  <a:pt x="30768" y="72421"/>
                </a:lnTo>
                <a:lnTo>
                  <a:pt x="0" y="724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119598" y="5856775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4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316968" y="5868846"/>
            <a:ext cx="30480" cy="36195"/>
          </a:xfrm>
          <a:custGeom>
            <a:avLst/>
            <a:gdLst/>
            <a:ahLst/>
            <a:cxnLst/>
            <a:rect l="l" t="t" r="r" b="b"/>
            <a:pathLst>
              <a:path w="30479" h="36195">
                <a:moveTo>
                  <a:pt x="0" y="0"/>
                </a:moveTo>
                <a:lnTo>
                  <a:pt x="30393" y="0"/>
                </a:lnTo>
                <a:lnTo>
                  <a:pt x="30393" y="35575"/>
                </a:lnTo>
                <a:lnTo>
                  <a:pt x="0" y="35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120348" y="5915856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0">
                <a:moveTo>
                  <a:pt x="0" y="0"/>
                </a:moveTo>
                <a:lnTo>
                  <a:pt x="227012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120348" y="5927291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79" h="34925">
                <a:moveTo>
                  <a:pt x="0" y="0"/>
                </a:moveTo>
                <a:lnTo>
                  <a:pt x="30393" y="0"/>
                </a:lnTo>
                <a:lnTo>
                  <a:pt x="30393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120348" y="5973667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 h="0">
                <a:moveTo>
                  <a:pt x="0" y="0"/>
                </a:moveTo>
                <a:lnTo>
                  <a:pt x="23414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218283" y="5986140"/>
            <a:ext cx="31750" cy="35560"/>
          </a:xfrm>
          <a:custGeom>
            <a:avLst/>
            <a:gdLst/>
            <a:ahLst/>
            <a:cxnLst/>
            <a:rect l="l" t="t" r="r" b="b"/>
            <a:pathLst>
              <a:path w="31750" h="35560">
                <a:moveTo>
                  <a:pt x="31143" y="35302"/>
                </a:moveTo>
                <a:lnTo>
                  <a:pt x="0" y="35302"/>
                </a:lnTo>
                <a:lnTo>
                  <a:pt x="0" y="0"/>
                </a:lnTo>
                <a:lnTo>
                  <a:pt x="31143" y="0"/>
                </a:lnTo>
                <a:lnTo>
                  <a:pt x="31143" y="35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080950" y="6034023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426534" y="5834415"/>
            <a:ext cx="305435" cy="339725"/>
          </a:xfrm>
          <a:custGeom>
            <a:avLst/>
            <a:gdLst/>
            <a:ahLst/>
            <a:cxnLst/>
            <a:rect l="l" t="t" r="r" b="b"/>
            <a:pathLst>
              <a:path w="305434" h="339725">
                <a:moveTo>
                  <a:pt x="167726" y="40560"/>
                </a:moveTo>
                <a:lnTo>
                  <a:pt x="136582" y="40560"/>
                </a:lnTo>
                <a:lnTo>
                  <a:pt x="136582" y="0"/>
                </a:lnTo>
                <a:lnTo>
                  <a:pt x="167726" y="0"/>
                </a:lnTo>
                <a:lnTo>
                  <a:pt x="167726" y="40560"/>
                </a:lnTo>
                <a:close/>
              </a:path>
              <a:path w="305434" h="339725">
                <a:moveTo>
                  <a:pt x="286298" y="65346"/>
                </a:moveTo>
                <a:lnTo>
                  <a:pt x="15759" y="65346"/>
                </a:lnTo>
                <a:lnTo>
                  <a:pt x="15759" y="40560"/>
                </a:lnTo>
                <a:lnTo>
                  <a:pt x="286298" y="40560"/>
                </a:lnTo>
                <a:lnTo>
                  <a:pt x="286298" y="65346"/>
                </a:lnTo>
                <a:close/>
              </a:path>
              <a:path w="305434" h="339725">
                <a:moveTo>
                  <a:pt x="152342" y="196791"/>
                </a:moveTo>
                <a:lnTo>
                  <a:pt x="106253" y="193117"/>
                </a:lnTo>
                <a:lnTo>
                  <a:pt x="71809" y="182332"/>
                </a:lnTo>
                <a:lnTo>
                  <a:pt x="50239" y="164786"/>
                </a:lnTo>
                <a:lnTo>
                  <a:pt x="42775" y="140833"/>
                </a:lnTo>
                <a:lnTo>
                  <a:pt x="50239" y="116821"/>
                </a:lnTo>
                <a:lnTo>
                  <a:pt x="71809" y="99146"/>
                </a:lnTo>
                <a:lnTo>
                  <a:pt x="106253" y="88232"/>
                </a:lnTo>
                <a:lnTo>
                  <a:pt x="152342" y="84500"/>
                </a:lnTo>
                <a:lnTo>
                  <a:pt x="197997" y="88232"/>
                </a:lnTo>
                <a:lnTo>
                  <a:pt x="232219" y="99146"/>
                </a:lnTo>
                <a:lnTo>
                  <a:pt x="243176" y="108160"/>
                </a:lnTo>
                <a:lnTo>
                  <a:pt x="152342" y="108160"/>
                </a:lnTo>
                <a:lnTo>
                  <a:pt x="119469" y="110360"/>
                </a:lnTo>
                <a:lnTo>
                  <a:pt x="95073" y="116750"/>
                </a:lnTo>
                <a:lnTo>
                  <a:pt x="79894" y="127014"/>
                </a:lnTo>
                <a:lnTo>
                  <a:pt x="74670" y="140833"/>
                </a:lnTo>
                <a:lnTo>
                  <a:pt x="79894" y="154652"/>
                </a:lnTo>
                <a:lnTo>
                  <a:pt x="95073" y="164916"/>
                </a:lnTo>
                <a:lnTo>
                  <a:pt x="119469" y="171306"/>
                </a:lnTo>
                <a:lnTo>
                  <a:pt x="152342" y="173506"/>
                </a:lnTo>
                <a:lnTo>
                  <a:pt x="243027" y="173506"/>
                </a:lnTo>
                <a:lnTo>
                  <a:pt x="232219" y="182332"/>
                </a:lnTo>
                <a:lnTo>
                  <a:pt x="197997" y="193117"/>
                </a:lnTo>
                <a:lnTo>
                  <a:pt x="152342" y="196791"/>
                </a:lnTo>
                <a:close/>
              </a:path>
              <a:path w="305434" h="339725">
                <a:moveTo>
                  <a:pt x="243027" y="173506"/>
                </a:moveTo>
                <a:lnTo>
                  <a:pt x="152342" y="173506"/>
                </a:lnTo>
                <a:lnTo>
                  <a:pt x="185098" y="171306"/>
                </a:lnTo>
                <a:lnTo>
                  <a:pt x="209236" y="164916"/>
                </a:lnTo>
                <a:lnTo>
                  <a:pt x="224157" y="154652"/>
                </a:lnTo>
                <a:lnTo>
                  <a:pt x="229264" y="140833"/>
                </a:lnTo>
                <a:lnTo>
                  <a:pt x="224157" y="127014"/>
                </a:lnTo>
                <a:lnTo>
                  <a:pt x="209236" y="116750"/>
                </a:lnTo>
                <a:lnTo>
                  <a:pt x="185098" y="110360"/>
                </a:lnTo>
                <a:lnTo>
                  <a:pt x="152342" y="108160"/>
                </a:lnTo>
                <a:lnTo>
                  <a:pt x="243176" y="108160"/>
                </a:lnTo>
                <a:lnTo>
                  <a:pt x="253706" y="116821"/>
                </a:lnTo>
                <a:lnTo>
                  <a:pt x="261158" y="140833"/>
                </a:lnTo>
                <a:lnTo>
                  <a:pt x="253706" y="164786"/>
                </a:lnTo>
                <a:lnTo>
                  <a:pt x="243027" y="173506"/>
                </a:lnTo>
                <a:close/>
              </a:path>
              <a:path w="305434" h="339725">
                <a:moveTo>
                  <a:pt x="305060" y="245613"/>
                </a:moveTo>
                <a:lnTo>
                  <a:pt x="0" y="245613"/>
                </a:lnTo>
                <a:lnTo>
                  <a:pt x="0" y="220451"/>
                </a:lnTo>
                <a:lnTo>
                  <a:pt x="305060" y="220451"/>
                </a:lnTo>
                <a:lnTo>
                  <a:pt x="305060" y="245613"/>
                </a:lnTo>
                <a:close/>
              </a:path>
              <a:path w="305434" h="339725">
                <a:moveTo>
                  <a:pt x="167726" y="339127"/>
                </a:moveTo>
                <a:lnTo>
                  <a:pt x="136582" y="339127"/>
                </a:lnTo>
                <a:lnTo>
                  <a:pt x="136582" y="245613"/>
                </a:lnTo>
                <a:lnTo>
                  <a:pt x="167726" y="245613"/>
                </a:lnTo>
                <a:lnTo>
                  <a:pt x="167726" y="339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628047" y="4160441"/>
            <a:ext cx="7547354" cy="122650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714328" y="4176441"/>
            <a:ext cx="7425881" cy="26529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45101" y="241540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62549" y="243001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45101" y="253737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62549" y="2551990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052226" y="2400771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271360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479611" y="2400771"/>
            <a:ext cx="172720" cy="275590"/>
          </a:xfrm>
          <a:custGeom>
            <a:avLst/>
            <a:gdLst/>
            <a:ahLst/>
            <a:cxnLst/>
            <a:rect l="l" t="t" r="r" b="b"/>
            <a:pathLst>
              <a:path w="172719" h="275589">
                <a:moveTo>
                  <a:pt x="91555" y="275282"/>
                </a:moveTo>
                <a:lnTo>
                  <a:pt x="55908" y="275282"/>
                </a:lnTo>
                <a:lnTo>
                  <a:pt x="60525" y="216819"/>
                </a:lnTo>
                <a:lnTo>
                  <a:pt x="69609" y="165223"/>
                </a:lnTo>
                <a:lnTo>
                  <a:pt x="84114" y="118261"/>
                </a:lnTo>
                <a:lnTo>
                  <a:pt x="104994" y="73696"/>
                </a:lnTo>
                <a:lnTo>
                  <a:pt x="133205" y="29293"/>
                </a:lnTo>
                <a:lnTo>
                  <a:pt x="0" y="29293"/>
                </a:lnTo>
                <a:lnTo>
                  <a:pt x="0" y="0"/>
                </a:lnTo>
                <a:lnTo>
                  <a:pt x="172229" y="0"/>
                </a:lnTo>
                <a:lnTo>
                  <a:pt x="172229" y="20655"/>
                </a:lnTo>
                <a:lnTo>
                  <a:pt x="139452" y="68660"/>
                </a:lnTo>
                <a:lnTo>
                  <a:pt x="117140" y="115097"/>
                </a:lnTo>
                <a:lnTo>
                  <a:pt x="103148" y="162994"/>
                </a:lnTo>
                <a:lnTo>
                  <a:pt x="95334" y="215379"/>
                </a:lnTo>
                <a:lnTo>
                  <a:pt x="9155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687862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892737" y="2395513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090857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329127" y="2366971"/>
            <a:ext cx="299720" cy="337185"/>
          </a:xfrm>
          <a:custGeom>
            <a:avLst/>
            <a:gdLst/>
            <a:ahLst/>
            <a:cxnLst/>
            <a:rect l="l" t="t" r="r" b="b"/>
            <a:pathLst>
              <a:path w="299720" h="337185">
                <a:moveTo>
                  <a:pt x="26641" y="251622"/>
                </a:moveTo>
                <a:lnTo>
                  <a:pt x="0" y="251622"/>
                </a:lnTo>
                <a:lnTo>
                  <a:pt x="0" y="32673"/>
                </a:lnTo>
                <a:lnTo>
                  <a:pt x="30393" y="32673"/>
                </a:lnTo>
                <a:lnTo>
                  <a:pt x="30393" y="225709"/>
                </a:lnTo>
                <a:lnTo>
                  <a:pt x="185318" y="225709"/>
                </a:lnTo>
                <a:lnTo>
                  <a:pt x="186863" y="236224"/>
                </a:lnTo>
                <a:lnTo>
                  <a:pt x="144837" y="243542"/>
                </a:lnTo>
                <a:lnTo>
                  <a:pt x="104500" y="248289"/>
                </a:lnTo>
                <a:lnTo>
                  <a:pt x="65289" y="250853"/>
                </a:lnTo>
                <a:lnTo>
                  <a:pt x="26641" y="251622"/>
                </a:lnTo>
                <a:close/>
              </a:path>
              <a:path w="299720" h="337185">
                <a:moveTo>
                  <a:pt x="185318" y="225709"/>
                </a:moveTo>
                <a:lnTo>
                  <a:pt x="30393" y="225709"/>
                </a:lnTo>
                <a:lnTo>
                  <a:pt x="67025" y="224893"/>
                </a:lnTo>
                <a:lnTo>
                  <a:pt x="104500" y="222282"/>
                </a:lnTo>
                <a:lnTo>
                  <a:pt x="143102" y="217628"/>
                </a:lnTo>
                <a:lnTo>
                  <a:pt x="183111" y="210686"/>
                </a:lnTo>
                <a:lnTo>
                  <a:pt x="185318" y="225709"/>
                </a:lnTo>
                <a:close/>
              </a:path>
              <a:path w="299720" h="337185">
                <a:moveTo>
                  <a:pt x="245399" y="336873"/>
                </a:moveTo>
                <a:lnTo>
                  <a:pt x="214630" y="336873"/>
                </a:lnTo>
                <a:lnTo>
                  <a:pt x="214630" y="0"/>
                </a:lnTo>
                <a:lnTo>
                  <a:pt x="245399" y="0"/>
                </a:lnTo>
                <a:lnTo>
                  <a:pt x="245399" y="134449"/>
                </a:lnTo>
                <a:lnTo>
                  <a:pt x="299431" y="134449"/>
                </a:lnTo>
                <a:lnTo>
                  <a:pt x="299431" y="159986"/>
                </a:lnTo>
                <a:lnTo>
                  <a:pt x="245399" y="159986"/>
                </a:lnTo>
                <a:lnTo>
                  <a:pt x="245399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63079" y="2366971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4" h="337819">
                <a:moveTo>
                  <a:pt x="106939" y="183271"/>
                </a:moveTo>
                <a:lnTo>
                  <a:pt x="70865" y="177491"/>
                </a:lnTo>
                <a:lnTo>
                  <a:pt x="42353" y="161254"/>
                </a:lnTo>
                <a:lnTo>
                  <a:pt x="23621" y="136215"/>
                </a:lnTo>
                <a:lnTo>
                  <a:pt x="16885" y="104029"/>
                </a:lnTo>
                <a:lnTo>
                  <a:pt x="23621" y="71684"/>
                </a:lnTo>
                <a:lnTo>
                  <a:pt x="42353" y="46662"/>
                </a:lnTo>
                <a:lnTo>
                  <a:pt x="70865" y="30513"/>
                </a:lnTo>
                <a:lnTo>
                  <a:pt x="106939" y="24786"/>
                </a:lnTo>
                <a:lnTo>
                  <a:pt x="143172" y="30513"/>
                </a:lnTo>
                <a:lnTo>
                  <a:pt x="171666" y="46662"/>
                </a:lnTo>
                <a:lnTo>
                  <a:pt x="174954" y="51075"/>
                </a:lnTo>
                <a:lnTo>
                  <a:pt x="106939" y="51075"/>
                </a:lnTo>
                <a:lnTo>
                  <a:pt x="82837" y="54913"/>
                </a:lnTo>
                <a:lnTo>
                  <a:pt x="63835" y="65722"/>
                </a:lnTo>
                <a:lnTo>
                  <a:pt x="51376" y="82446"/>
                </a:lnTo>
                <a:lnTo>
                  <a:pt x="46903" y="104029"/>
                </a:lnTo>
                <a:lnTo>
                  <a:pt x="51376" y="125453"/>
                </a:lnTo>
                <a:lnTo>
                  <a:pt x="63835" y="142194"/>
                </a:lnTo>
                <a:lnTo>
                  <a:pt x="82837" y="153091"/>
                </a:lnTo>
                <a:lnTo>
                  <a:pt x="106939" y="156982"/>
                </a:lnTo>
                <a:lnTo>
                  <a:pt x="174847" y="156982"/>
                </a:lnTo>
                <a:lnTo>
                  <a:pt x="171666" y="161254"/>
                </a:lnTo>
                <a:lnTo>
                  <a:pt x="143172" y="177491"/>
                </a:lnTo>
                <a:lnTo>
                  <a:pt x="106939" y="183271"/>
                </a:lnTo>
                <a:close/>
              </a:path>
              <a:path w="272414" h="337819">
                <a:moveTo>
                  <a:pt x="174847" y="156982"/>
                </a:moveTo>
                <a:lnTo>
                  <a:pt x="106939" y="156982"/>
                </a:lnTo>
                <a:lnTo>
                  <a:pt x="131042" y="153091"/>
                </a:lnTo>
                <a:lnTo>
                  <a:pt x="150044" y="142194"/>
                </a:lnTo>
                <a:lnTo>
                  <a:pt x="162502" y="125453"/>
                </a:lnTo>
                <a:lnTo>
                  <a:pt x="166976" y="104029"/>
                </a:lnTo>
                <a:lnTo>
                  <a:pt x="162502" y="82446"/>
                </a:lnTo>
                <a:lnTo>
                  <a:pt x="150044" y="65722"/>
                </a:lnTo>
                <a:lnTo>
                  <a:pt x="131042" y="54913"/>
                </a:lnTo>
                <a:lnTo>
                  <a:pt x="106939" y="51075"/>
                </a:lnTo>
                <a:lnTo>
                  <a:pt x="174954" y="51075"/>
                </a:lnTo>
                <a:lnTo>
                  <a:pt x="190310" y="71684"/>
                </a:lnTo>
                <a:lnTo>
                  <a:pt x="196994" y="104029"/>
                </a:lnTo>
                <a:lnTo>
                  <a:pt x="190310" y="136215"/>
                </a:lnTo>
                <a:lnTo>
                  <a:pt x="174847" y="156982"/>
                </a:lnTo>
                <a:close/>
              </a:path>
              <a:path w="272414" h="337819">
                <a:moveTo>
                  <a:pt x="272040" y="337624"/>
                </a:moveTo>
                <a:lnTo>
                  <a:pt x="241271" y="337624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624"/>
                </a:lnTo>
                <a:close/>
              </a:path>
              <a:path w="272414" h="337819">
                <a:moveTo>
                  <a:pt x="3752" y="263640"/>
                </a:moveTo>
                <a:lnTo>
                  <a:pt x="0" y="237726"/>
                </a:lnTo>
                <a:lnTo>
                  <a:pt x="49700" y="237492"/>
                </a:lnTo>
                <a:lnTo>
                  <a:pt x="104923" y="236130"/>
                </a:lnTo>
                <a:lnTo>
                  <a:pt x="162467" y="232656"/>
                </a:lnTo>
                <a:lnTo>
                  <a:pt x="219133" y="226084"/>
                </a:lnTo>
                <a:lnTo>
                  <a:pt x="221759" y="248993"/>
                </a:lnTo>
                <a:lnTo>
                  <a:pt x="164267" y="257302"/>
                </a:lnTo>
                <a:lnTo>
                  <a:pt x="107127" y="261668"/>
                </a:lnTo>
                <a:lnTo>
                  <a:pt x="52801" y="263358"/>
                </a:lnTo>
                <a:lnTo>
                  <a:pt x="3752" y="263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005663" y="2366971"/>
            <a:ext cx="286385" cy="337185"/>
          </a:xfrm>
          <a:custGeom>
            <a:avLst/>
            <a:gdLst/>
            <a:ahLst/>
            <a:cxnLst/>
            <a:rect l="l" t="t" r="r" b="b"/>
            <a:pathLst>
              <a:path w="286385" h="337185">
                <a:moveTo>
                  <a:pt x="224011" y="191158"/>
                </a:moveTo>
                <a:lnTo>
                  <a:pt x="194743" y="191158"/>
                </a:lnTo>
                <a:lnTo>
                  <a:pt x="194743" y="138955"/>
                </a:lnTo>
                <a:lnTo>
                  <a:pt x="148215" y="138955"/>
                </a:lnTo>
                <a:lnTo>
                  <a:pt x="148215" y="114169"/>
                </a:lnTo>
                <a:lnTo>
                  <a:pt x="194743" y="114169"/>
                </a:lnTo>
                <a:lnTo>
                  <a:pt x="194743" y="7511"/>
                </a:lnTo>
                <a:lnTo>
                  <a:pt x="224011" y="7511"/>
                </a:lnTo>
                <a:lnTo>
                  <a:pt x="224011" y="191158"/>
                </a:lnTo>
                <a:close/>
              </a:path>
              <a:path w="286385" h="337185">
                <a:moveTo>
                  <a:pt x="97559" y="57835"/>
                </a:moveTo>
                <a:lnTo>
                  <a:pt x="67165" y="57835"/>
                </a:lnTo>
                <a:lnTo>
                  <a:pt x="67165" y="8637"/>
                </a:lnTo>
                <a:lnTo>
                  <a:pt x="97559" y="8637"/>
                </a:lnTo>
                <a:lnTo>
                  <a:pt x="97559" y="57835"/>
                </a:lnTo>
                <a:close/>
              </a:path>
              <a:path w="286385" h="337185">
                <a:moveTo>
                  <a:pt x="165850" y="82622"/>
                </a:moveTo>
                <a:lnTo>
                  <a:pt x="0" y="82622"/>
                </a:lnTo>
                <a:lnTo>
                  <a:pt x="0" y="57835"/>
                </a:lnTo>
                <a:lnTo>
                  <a:pt x="165850" y="57835"/>
                </a:lnTo>
                <a:lnTo>
                  <a:pt x="165850" y="82622"/>
                </a:lnTo>
                <a:close/>
              </a:path>
              <a:path w="286385" h="337185">
                <a:moveTo>
                  <a:pt x="82550" y="261387"/>
                </a:moveTo>
                <a:lnTo>
                  <a:pt x="54273" y="255683"/>
                </a:lnTo>
                <a:lnTo>
                  <a:pt x="31941" y="239698"/>
                </a:lnTo>
                <a:lnTo>
                  <a:pt x="17278" y="215123"/>
                </a:lnTo>
                <a:lnTo>
                  <a:pt x="12007" y="183646"/>
                </a:lnTo>
                <a:lnTo>
                  <a:pt x="17278" y="151953"/>
                </a:lnTo>
                <a:lnTo>
                  <a:pt x="31941" y="127266"/>
                </a:lnTo>
                <a:lnTo>
                  <a:pt x="54273" y="111240"/>
                </a:lnTo>
                <a:lnTo>
                  <a:pt x="82550" y="105531"/>
                </a:lnTo>
                <a:lnTo>
                  <a:pt x="110610" y="111240"/>
                </a:lnTo>
                <a:lnTo>
                  <a:pt x="132830" y="127266"/>
                </a:lnTo>
                <a:lnTo>
                  <a:pt x="135527" y="131820"/>
                </a:lnTo>
                <a:lnTo>
                  <a:pt x="82550" y="131820"/>
                </a:lnTo>
                <a:lnTo>
                  <a:pt x="64984" y="135640"/>
                </a:lnTo>
                <a:lnTo>
                  <a:pt x="51218" y="146326"/>
                </a:lnTo>
                <a:lnTo>
                  <a:pt x="42236" y="162715"/>
                </a:lnTo>
                <a:lnTo>
                  <a:pt x="39023" y="183646"/>
                </a:lnTo>
                <a:lnTo>
                  <a:pt x="42236" y="204361"/>
                </a:lnTo>
                <a:lnTo>
                  <a:pt x="51218" y="220639"/>
                </a:lnTo>
                <a:lnTo>
                  <a:pt x="64984" y="231283"/>
                </a:lnTo>
                <a:lnTo>
                  <a:pt x="82550" y="235098"/>
                </a:lnTo>
                <a:lnTo>
                  <a:pt x="136615" y="235098"/>
                </a:lnTo>
                <a:lnTo>
                  <a:pt x="122277" y="249087"/>
                </a:lnTo>
                <a:lnTo>
                  <a:pt x="103873" y="258194"/>
                </a:lnTo>
                <a:lnTo>
                  <a:pt x="82550" y="261387"/>
                </a:lnTo>
                <a:close/>
              </a:path>
              <a:path w="286385" h="337185">
                <a:moveTo>
                  <a:pt x="136615" y="235098"/>
                </a:moveTo>
                <a:lnTo>
                  <a:pt x="82550" y="235098"/>
                </a:lnTo>
                <a:lnTo>
                  <a:pt x="99740" y="231283"/>
                </a:lnTo>
                <a:lnTo>
                  <a:pt x="113412" y="220639"/>
                </a:lnTo>
                <a:lnTo>
                  <a:pt x="122441" y="204361"/>
                </a:lnTo>
                <a:lnTo>
                  <a:pt x="125701" y="183646"/>
                </a:lnTo>
                <a:lnTo>
                  <a:pt x="122441" y="162715"/>
                </a:lnTo>
                <a:lnTo>
                  <a:pt x="113412" y="146326"/>
                </a:lnTo>
                <a:lnTo>
                  <a:pt x="99740" y="135640"/>
                </a:lnTo>
                <a:lnTo>
                  <a:pt x="82550" y="131820"/>
                </a:lnTo>
                <a:lnTo>
                  <a:pt x="135527" y="131820"/>
                </a:lnTo>
                <a:lnTo>
                  <a:pt x="147452" y="151953"/>
                </a:lnTo>
                <a:lnTo>
                  <a:pt x="152717" y="183646"/>
                </a:lnTo>
                <a:lnTo>
                  <a:pt x="152717" y="188529"/>
                </a:lnTo>
                <a:lnTo>
                  <a:pt x="152342" y="191158"/>
                </a:lnTo>
                <a:lnTo>
                  <a:pt x="224011" y="191158"/>
                </a:lnTo>
                <a:lnTo>
                  <a:pt x="224011" y="215944"/>
                </a:lnTo>
                <a:lnTo>
                  <a:pt x="147089" y="215944"/>
                </a:lnTo>
                <a:lnTo>
                  <a:pt x="136952" y="234769"/>
                </a:lnTo>
                <a:lnTo>
                  <a:pt x="136615" y="235098"/>
                </a:lnTo>
                <a:close/>
              </a:path>
              <a:path w="286385" h="337185">
                <a:moveTo>
                  <a:pt x="224011" y="320349"/>
                </a:moveTo>
                <a:lnTo>
                  <a:pt x="194743" y="320349"/>
                </a:lnTo>
                <a:lnTo>
                  <a:pt x="194743" y="215944"/>
                </a:lnTo>
                <a:lnTo>
                  <a:pt x="224011" y="215944"/>
                </a:lnTo>
                <a:lnTo>
                  <a:pt x="224011" y="320349"/>
                </a:lnTo>
                <a:close/>
              </a:path>
              <a:path w="286385" h="337185">
                <a:moveTo>
                  <a:pt x="286298" y="336873"/>
                </a:moveTo>
                <a:lnTo>
                  <a:pt x="257031" y="336873"/>
                </a:lnTo>
                <a:lnTo>
                  <a:pt x="257031" y="0"/>
                </a:lnTo>
                <a:lnTo>
                  <a:pt x="286298" y="0"/>
                </a:lnTo>
                <a:lnTo>
                  <a:pt x="28629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365881" y="2367346"/>
            <a:ext cx="269875" cy="336550"/>
          </a:xfrm>
          <a:custGeom>
            <a:avLst/>
            <a:gdLst/>
            <a:ahLst/>
            <a:cxnLst/>
            <a:rect l="l" t="t" r="r" b="b"/>
            <a:pathLst>
              <a:path w="269875" h="336550">
                <a:moveTo>
                  <a:pt x="21387" y="186275"/>
                </a:moveTo>
                <a:lnTo>
                  <a:pt x="0" y="186275"/>
                </a:lnTo>
                <a:lnTo>
                  <a:pt x="0" y="24411"/>
                </a:lnTo>
                <a:lnTo>
                  <a:pt x="129828" y="24411"/>
                </a:lnTo>
                <a:lnTo>
                  <a:pt x="129828" y="49197"/>
                </a:lnTo>
                <a:lnTo>
                  <a:pt x="29643" y="49197"/>
                </a:lnTo>
                <a:lnTo>
                  <a:pt x="29643" y="91635"/>
                </a:lnTo>
                <a:lnTo>
                  <a:pt x="126076" y="91635"/>
                </a:lnTo>
                <a:lnTo>
                  <a:pt x="126076" y="115295"/>
                </a:lnTo>
                <a:lnTo>
                  <a:pt x="29643" y="115295"/>
                </a:lnTo>
                <a:lnTo>
                  <a:pt x="29643" y="161113"/>
                </a:lnTo>
                <a:lnTo>
                  <a:pt x="144053" y="161113"/>
                </a:lnTo>
                <a:lnTo>
                  <a:pt x="145963" y="176886"/>
                </a:lnTo>
                <a:lnTo>
                  <a:pt x="117792" y="181681"/>
                </a:lnTo>
                <a:lnTo>
                  <a:pt x="89444" y="184538"/>
                </a:lnTo>
                <a:lnTo>
                  <a:pt x="58213" y="185917"/>
                </a:lnTo>
                <a:lnTo>
                  <a:pt x="21387" y="186275"/>
                </a:lnTo>
                <a:close/>
              </a:path>
              <a:path w="269875" h="336550">
                <a:moveTo>
                  <a:pt x="144053" y="161113"/>
                </a:moveTo>
                <a:lnTo>
                  <a:pt x="29643" y="161113"/>
                </a:lnTo>
                <a:lnTo>
                  <a:pt x="62651" y="160708"/>
                </a:lnTo>
                <a:lnTo>
                  <a:pt x="91086" y="159282"/>
                </a:lnTo>
                <a:lnTo>
                  <a:pt x="117129" y="156518"/>
                </a:lnTo>
                <a:lnTo>
                  <a:pt x="142961" y="152100"/>
                </a:lnTo>
                <a:lnTo>
                  <a:pt x="144053" y="161113"/>
                </a:lnTo>
                <a:close/>
              </a:path>
              <a:path w="269875" h="336550">
                <a:moveTo>
                  <a:pt x="269413" y="336498"/>
                </a:moveTo>
                <a:lnTo>
                  <a:pt x="238644" y="336498"/>
                </a:lnTo>
                <a:lnTo>
                  <a:pt x="238644" y="246364"/>
                </a:lnTo>
                <a:lnTo>
                  <a:pt x="43151" y="246364"/>
                </a:lnTo>
                <a:lnTo>
                  <a:pt x="43151" y="221578"/>
                </a:lnTo>
                <a:lnTo>
                  <a:pt x="269413" y="221578"/>
                </a:lnTo>
                <a:lnTo>
                  <a:pt x="269413" y="336498"/>
                </a:lnTo>
                <a:close/>
              </a:path>
              <a:path w="269875" h="336550">
                <a:moveTo>
                  <a:pt x="269413" y="87504"/>
                </a:moveTo>
                <a:lnTo>
                  <a:pt x="239770" y="87504"/>
                </a:lnTo>
                <a:lnTo>
                  <a:pt x="239770" y="0"/>
                </a:lnTo>
                <a:lnTo>
                  <a:pt x="269413" y="0"/>
                </a:lnTo>
                <a:lnTo>
                  <a:pt x="269413" y="87504"/>
                </a:lnTo>
                <a:close/>
              </a:path>
              <a:path w="269875" h="336550">
                <a:moveTo>
                  <a:pt x="194743" y="201673"/>
                </a:moveTo>
                <a:lnTo>
                  <a:pt x="165475" y="201673"/>
                </a:lnTo>
                <a:lnTo>
                  <a:pt x="165475" y="6008"/>
                </a:lnTo>
                <a:lnTo>
                  <a:pt x="194743" y="6008"/>
                </a:lnTo>
                <a:lnTo>
                  <a:pt x="194743" y="87504"/>
                </a:lnTo>
                <a:lnTo>
                  <a:pt x="269413" y="87504"/>
                </a:lnTo>
                <a:lnTo>
                  <a:pt x="269413" y="112666"/>
                </a:lnTo>
                <a:lnTo>
                  <a:pt x="194743" y="112666"/>
                </a:lnTo>
                <a:lnTo>
                  <a:pt x="194743" y="201673"/>
                </a:lnTo>
                <a:close/>
              </a:path>
              <a:path w="269875" h="336550">
                <a:moveTo>
                  <a:pt x="269413" y="203926"/>
                </a:moveTo>
                <a:lnTo>
                  <a:pt x="239770" y="203926"/>
                </a:lnTo>
                <a:lnTo>
                  <a:pt x="239770" y="112666"/>
                </a:lnTo>
                <a:lnTo>
                  <a:pt x="269413" y="112666"/>
                </a:lnTo>
                <a:lnTo>
                  <a:pt x="269413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681448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906585" y="2388002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32644" y="106282"/>
                </a:moveTo>
                <a:lnTo>
                  <a:pt x="28517" y="80368"/>
                </a:lnTo>
                <a:lnTo>
                  <a:pt x="234892" y="72482"/>
                </a:lnTo>
                <a:lnTo>
                  <a:pt x="235326" y="61690"/>
                </a:lnTo>
                <a:lnTo>
                  <a:pt x="235549" y="51216"/>
                </a:lnTo>
                <a:lnTo>
                  <a:pt x="235643" y="25162"/>
                </a:lnTo>
                <a:lnTo>
                  <a:pt x="38273" y="25162"/>
                </a:lnTo>
                <a:lnTo>
                  <a:pt x="38273" y="0"/>
                </a:lnTo>
                <a:lnTo>
                  <a:pt x="265286" y="0"/>
                </a:lnTo>
                <a:lnTo>
                  <a:pt x="265216" y="40953"/>
                </a:lnTo>
                <a:lnTo>
                  <a:pt x="265098" y="58170"/>
                </a:lnTo>
                <a:lnTo>
                  <a:pt x="263785" y="88114"/>
                </a:lnTo>
                <a:lnTo>
                  <a:pt x="262895" y="96517"/>
                </a:lnTo>
                <a:lnTo>
                  <a:pt x="233016" y="96517"/>
                </a:lnTo>
                <a:lnTo>
                  <a:pt x="32644" y="106282"/>
                </a:lnTo>
                <a:close/>
              </a:path>
              <a:path w="304800" h="316230">
                <a:moveTo>
                  <a:pt x="253278" y="160362"/>
                </a:moveTo>
                <a:lnTo>
                  <a:pt x="222885" y="160362"/>
                </a:lnTo>
                <a:lnTo>
                  <a:pt x="226631" y="142940"/>
                </a:lnTo>
                <a:lnTo>
                  <a:pt x="229498" y="126609"/>
                </a:lnTo>
                <a:lnTo>
                  <a:pt x="231591" y="111193"/>
                </a:lnTo>
                <a:lnTo>
                  <a:pt x="233016" y="96517"/>
                </a:lnTo>
                <a:lnTo>
                  <a:pt x="262895" y="96517"/>
                </a:lnTo>
                <a:lnTo>
                  <a:pt x="260220" y="121791"/>
                </a:lnTo>
                <a:lnTo>
                  <a:pt x="253278" y="160362"/>
                </a:lnTo>
                <a:close/>
              </a:path>
              <a:path w="304800" h="316230">
                <a:moveTo>
                  <a:pt x="304309" y="185524"/>
                </a:moveTo>
                <a:lnTo>
                  <a:pt x="0" y="185524"/>
                </a:lnTo>
                <a:lnTo>
                  <a:pt x="0" y="160362"/>
                </a:lnTo>
                <a:lnTo>
                  <a:pt x="304309" y="160362"/>
                </a:lnTo>
                <a:lnTo>
                  <a:pt x="304309" y="185524"/>
                </a:lnTo>
                <a:close/>
              </a:path>
              <a:path w="304800" h="316230">
                <a:moveTo>
                  <a:pt x="167726" y="315842"/>
                </a:moveTo>
                <a:lnTo>
                  <a:pt x="136958" y="315842"/>
                </a:lnTo>
                <a:lnTo>
                  <a:pt x="136958" y="185524"/>
                </a:lnTo>
                <a:lnTo>
                  <a:pt x="167726" y="185524"/>
                </a:lnTo>
                <a:lnTo>
                  <a:pt x="167726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290443" y="2604083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4" h="67944">
                <a:moveTo>
                  <a:pt x="0" y="0"/>
                </a:moveTo>
                <a:lnTo>
                  <a:pt x="30768" y="0"/>
                </a:lnTo>
                <a:lnTo>
                  <a:pt x="30768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290443" y="2684128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515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279561" y="2394762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330592" y="240715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4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445037" y="240715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4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280687" y="2496162"/>
            <a:ext cx="245110" cy="0"/>
          </a:xfrm>
          <a:custGeom>
            <a:avLst/>
            <a:gdLst/>
            <a:ahLst/>
            <a:cxnLst/>
            <a:rect l="l" t="t" r="r" b="b"/>
            <a:pathLst>
              <a:path w="245110" h="0">
                <a:moveTo>
                  <a:pt x="0" y="0"/>
                </a:moveTo>
                <a:lnTo>
                  <a:pt x="244648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388377" y="2508555"/>
            <a:ext cx="31115" cy="41275"/>
          </a:xfrm>
          <a:custGeom>
            <a:avLst/>
            <a:gdLst/>
            <a:ahLst/>
            <a:cxnLst/>
            <a:rect l="l" t="t" r="r" b="b"/>
            <a:pathLst>
              <a:path w="31114" h="41275">
                <a:moveTo>
                  <a:pt x="30768" y="40935"/>
                </a:moveTo>
                <a:lnTo>
                  <a:pt x="0" y="40935"/>
                </a:lnTo>
                <a:lnTo>
                  <a:pt x="0" y="0"/>
                </a:lnTo>
                <a:lnTo>
                  <a:pt x="30768" y="0"/>
                </a:lnTo>
                <a:lnTo>
                  <a:pt x="30768" y="40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251044" y="2561884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581620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806381" y="2397767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5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5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5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5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5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153467" y="2367346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849233" y="1419825"/>
            <a:ext cx="408940" cy="459740"/>
          </a:xfrm>
          <a:custGeom>
            <a:avLst/>
            <a:gdLst/>
            <a:ahLst/>
            <a:cxnLst/>
            <a:rect l="l" t="t" r="r" b="b"/>
            <a:pathLst>
              <a:path w="408939" h="459739">
                <a:moveTo>
                  <a:pt x="38099" y="344716"/>
                </a:moveTo>
                <a:lnTo>
                  <a:pt x="0" y="344716"/>
                </a:lnTo>
                <a:lnTo>
                  <a:pt x="0" y="44741"/>
                </a:lnTo>
                <a:lnTo>
                  <a:pt x="52322" y="44741"/>
                </a:lnTo>
                <a:lnTo>
                  <a:pt x="52322" y="300991"/>
                </a:lnTo>
                <a:lnTo>
                  <a:pt x="252726" y="300991"/>
                </a:lnTo>
                <a:lnTo>
                  <a:pt x="256025" y="324379"/>
                </a:lnTo>
                <a:lnTo>
                  <a:pt x="198900" y="333991"/>
                </a:lnTo>
                <a:lnTo>
                  <a:pt x="143823" y="340267"/>
                </a:lnTo>
                <a:lnTo>
                  <a:pt x="90366" y="343683"/>
                </a:lnTo>
                <a:lnTo>
                  <a:pt x="38099" y="344716"/>
                </a:lnTo>
                <a:close/>
              </a:path>
              <a:path w="408939" h="459739">
                <a:moveTo>
                  <a:pt x="252726" y="300991"/>
                </a:moveTo>
                <a:lnTo>
                  <a:pt x="52322" y="300991"/>
                </a:lnTo>
                <a:lnTo>
                  <a:pt x="99557" y="299680"/>
                </a:lnTo>
                <a:lnTo>
                  <a:pt x="148268" y="296224"/>
                </a:lnTo>
                <a:lnTo>
                  <a:pt x="198408" y="290195"/>
                </a:lnTo>
                <a:lnTo>
                  <a:pt x="249929" y="281162"/>
                </a:lnTo>
                <a:lnTo>
                  <a:pt x="252726" y="300991"/>
                </a:lnTo>
                <a:close/>
              </a:path>
              <a:path w="408939" h="459739">
                <a:moveTo>
                  <a:pt x="339335" y="459113"/>
                </a:moveTo>
                <a:lnTo>
                  <a:pt x="287012" y="459113"/>
                </a:lnTo>
                <a:lnTo>
                  <a:pt x="287012" y="0"/>
                </a:lnTo>
                <a:lnTo>
                  <a:pt x="339335" y="0"/>
                </a:lnTo>
                <a:lnTo>
                  <a:pt x="339335" y="178967"/>
                </a:lnTo>
                <a:lnTo>
                  <a:pt x="408929" y="178967"/>
                </a:lnTo>
                <a:lnTo>
                  <a:pt x="408929" y="222184"/>
                </a:lnTo>
                <a:lnTo>
                  <a:pt x="339335" y="222184"/>
                </a:lnTo>
                <a:lnTo>
                  <a:pt x="339335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302866" y="1419317"/>
            <a:ext cx="375920" cy="460375"/>
          </a:xfrm>
          <a:custGeom>
            <a:avLst/>
            <a:gdLst/>
            <a:ahLst/>
            <a:cxnLst/>
            <a:rect l="l" t="t" r="r" b="b"/>
            <a:pathLst>
              <a:path w="375919" h="460375">
                <a:moveTo>
                  <a:pt x="145792" y="253198"/>
                </a:moveTo>
                <a:lnTo>
                  <a:pt x="96128" y="245111"/>
                </a:lnTo>
                <a:lnTo>
                  <a:pt x="56704" y="222438"/>
                </a:lnTo>
                <a:lnTo>
                  <a:pt x="30709" y="187563"/>
                </a:lnTo>
                <a:lnTo>
                  <a:pt x="21335" y="142869"/>
                </a:lnTo>
                <a:lnTo>
                  <a:pt x="30709" y="98174"/>
                </a:lnTo>
                <a:lnTo>
                  <a:pt x="56704" y="63299"/>
                </a:lnTo>
                <a:lnTo>
                  <a:pt x="96128" y="40626"/>
                </a:lnTo>
                <a:lnTo>
                  <a:pt x="145792" y="32539"/>
                </a:lnTo>
                <a:lnTo>
                  <a:pt x="195535" y="40626"/>
                </a:lnTo>
                <a:lnTo>
                  <a:pt x="235134" y="63299"/>
                </a:lnTo>
                <a:lnTo>
                  <a:pt x="245626" y="77281"/>
                </a:lnTo>
                <a:lnTo>
                  <a:pt x="145792" y="77281"/>
                </a:lnTo>
                <a:lnTo>
                  <a:pt x="116575" y="81881"/>
                </a:lnTo>
                <a:lnTo>
                  <a:pt x="93406" y="95013"/>
                </a:lnTo>
                <a:lnTo>
                  <a:pt x="78142" y="115676"/>
                </a:lnTo>
                <a:lnTo>
                  <a:pt x="72642" y="142869"/>
                </a:lnTo>
                <a:lnTo>
                  <a:pt x="78142" y="169847"/>
                </a:lnTo>
                <a:lnTo>
                  <a:pt x="93406" y="190534"/>
                </a:lnTo>
                <a:lnTo>
                  <a:pt x="116575" y="203785"/>
                </a:lnTo>
                <a:lnTo>
                  <a:pt x="145792" y="208456"/>
                </a:lnTo>
                <a:lnTo>
                  <a:pt x="245626" y="208456"/>
                </a:lnTo>
                <a:lnTo>
                  <a:pt x="235134" y="222438"/>
                </a:lnTo>
                <a:lnTo>
                  <a:pt x="195535" y="245111"/>
                </a:lnTo>
                <a:lnTo>
                  <a:pt x="145792" y="253198"/>
                </a:lnTo>
                <a:close/>
              </a:path>
              <a:path w="375919" h="460375">
                <a:moveTo>
                  <a:pt x="245626" y="208456"/>
                </a:moveTo>
                <a:lnTo>
                  <a:pt x="145792" y="208456"/>
                </a:lnTo>
                <a:lnTo>
                  <a:pt x="175303" y="203785"/>
                </a:lnTo>
                <a:lnTo>
                  <a:pt x="198623" y="190534"/>
                </a:lnTo>
                <a:lnTo>
                  <a:pt x="213942" y="169847"/>
                </a:lnTo>
                <a:lnTo>
                  <a:pt x="219450" y="142869"/>
                </a:lnTo>
                <a:lnTo>
                  <a:pt x="213942" y="115676"/>
                </a:lnTo>
                <a:lnTo>
                  <a:pt x="198623" y="95013"/>
                </a:lnTo>
                <a:lnTo>
                  <a:pt x="175303" y="81881"/>
                </a:lnTo>
                <a:lnTo>
                  <a:pt x="145792" y="77281"/>
                </a:lnTo>
                <a:lnTo>
                  <a:pt x="245626" y="77281"/>
                </a:lnTo>
                <a:lnTo>
                  <a:pt x="261303" y="98174"/>
                </a:lnTo>
                <a:lnTo>
                  <a:pt x="270757" y="142869"/>
                </a:lnTo>
                <a:lnTo>
                  <a:pt x="261303" y="187563"/>
                </a:lnTo>
                <a:lnTo>
                  <a:pt x="245626" y="208456"/>
                </a:lnTo>
                <a:close/>
              </a:path>
              <a:path w="375919" h="460375">
                <a:moveTo>
                  <a:pt x="375402" y="460130"/>
                </a:moveTo>
                <a:lnTo>
                  <a:pt x="322571" y="460130"/>
                </a:lnTo>
                <a:lnTo>
                  <a:pt x="322571" y="0"/>
                </a:lnTo>
                <a:lnTo>
                  <a:pt x="375402" y="0"/>
                </a:lnTo>
                <a:lnTo>
                  <a:pt x="375402" y="460130"/>
                </a:lnTo>
                <a:close/>
              </a:path>
              <a:path w="375919" h="460375">
                <a:moveTo>
                  <a:pt x="6603" y="363020"/>
                </a:moveTo>
                <a:lnTo>
                  <a:pt x="0" y="319803"/>
                </a:lnTo>
                <a:lnTo>
                  <a:pt x="91193" y="319125"/>
                </a:lnTo>
                <a:lnTo>
                  <a:pt x="141474" y="317706"/>
                </a:lnTo>
                <a:lnTo>
                  <a:pt x="193110" y="315058"/>
                </a:lnTo>
                <a:lnTo>
                  <a:pt x="244774" y="310800"/>
                </a:lnTo>
                <a:lnTo>
                  <a:pt x="295140" y="304550"/>
                </a:lnTo>
                <a:lnTo>
                  <a:pt x="298696" y="342682"/>
                </a:lnTo>
                <a:lnTo>
                  <a:pt x="247603" y="350897"/>
                </a:lnTo>
                <a:lnTo>
                  <a:pt x="196101" y="356542"/>
                </a:lnTo>
                <a:lnTo>
                  <a:pt x="145220" y="360096"/>
                </a:lnTo>
                <a:lnTo>
                  <a:pt x="95990" y="362040"/>
                </a:lnTo>
                <a:lnTo>
                  <a:pt x="49441" y="362855"/>
                </a:lnTo>
                <a:lnTo>
                  <a:pt x="6603" y="363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909270" y="1419825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5808" y="258791"/>
                </a:moveTo>
                <a:lnTo>
                  <a:pt x="256533" y="258791"/>
                </a:lnTo>
                <a:lnTo>
                  <a:pt x="256533" y="194220"/>
                </a:lnTo>
                <a:lnTo>
                  <a:pt x="199639" y="194220"/>
                </a:lnTo>
                <a:lnTo>
                  <a:pt x="199639" y="152021"/>
                </a:lnTo>
                <a:lnTo>
                  <a:pt x="256533" y="152021"/>
                </a:lnTo>
                <a:lnTo>
                  <a:pt x="256533" y="9151"/>
                </a:lnTo>
                <a:lnTo>
                  <a:pt x="305808" y="9151"/>
                </a:lnTo>
                <a:lnTo>
                  <a:pt x="305808" y="258791"/>
                </a:lnTo>
                <a:close/>
              </a:path>
              <a:path w="393064" h="459739">
                <a:moveTo>
                  <a:pt x="136648" y="74739"/>
                </a:moveTo>
                <a:lnTo>
                  <a:pt x="84833" y="74739"/>
                </a:lnTo>
                <a:lnTo>
                  <a:pt x="84833" y="11693"/>
                </a:lnTo>
                <a:lnTo>
                  <a:pt x="136648" y="11693"/>
                </a:lnTo>
                <a:lnTo>
                  <a:pt x="136648" y="74739"/>
                </a:lnTo>
                <a:close/>
              </a:path>
              <a:path w="393064" h="459739">
                <a:moveTo>
                  <a:pt x="221990" y="116939"/>
                </a:moveTo>
                <a:lnTo>
                  <a:pt x="0" y="116939"/>
                </a:lnTo>
                <a:lnTo>
                  <a:pt x="0" y="74739"/>
                </a:lnTo>
                <a:lnTo>
                  <a:pt x="221990" y="74739"/>
                </a:lnTo>
                <a:lnTo>
                  <a:pt x="221990" y="116939"/>
                </a:lnTo>
                <a:close/>
              </a:path>
              <a:path w="393064" h="459739">
                <a:moveTo>
                  <a:pt x="110233" y="358952"/>
                </a:moveTo>
                <a:lnTo>
                  <a:pt x="71364" y="351056"/>
                </a:lnTo>
                <a:lnTo>
                  <a:pt x="40829" y="328955"/>
                </a:lnTo>
                <a:lnTo>
                  <a:pt x="20867" y="295033"/>
                </a:lnTo>
                <a:lnTo>
                  <a:pt x="13715" y="251673"/>
                </a:lnTo>
                <a:lnTo>
                  <a:pt x="20867" y="207432"/>
                </a:lnTo>
                <a:lnTo>
                  <a:pt x="40829" y="173057"/>
                </a:lnTo>
                <a:lnTo>
                  <a:pt x="71364" y="150789"/>
                </a:lnTo>
                <a:lnTo>
                  <a:pt x="110233" y="142869"/>
                </a:lnTo>
                <a:lnTo>
                  <a:pt x="149181" y="150789"/>
                </a:lnTo>
                <a:lnTo>
                  <a:pt x="179891" y="173057"/>
                </a:lnTo>
                <a:lnTo>
                  <a:pt x="188118" y="187102"/>
                </a:lnTo>
                <a:lnTo>
                  <a:pt x="110233" y="187102"/>
                </a:lnTo>
                <a:lnTo>
                  <a:pt x="89651" y="191686"/>
                </a:lnTo>
                <a:lnTo>
                  <a:pt x="73594" y="204707"/>
                </a:lnTo>
                <a:lnTo>
                  <a:pt x="63157" y="225068"/>
                </a:lnTo>
                <a:lnTo>
                  <a:pt x="59434" y="251673"/>
                </a:lnTo>
                <a:lnTo>
                  <a:pt x="63157" y="277905"/>
                </a:lnTo>
                <a:lnTo>
                  <a:pt x="73594" y="297940"/>
                </a:lnTo>
                <a:lnTo>
                  <a:pt x="89651" y="310731"/>
                </a:lnTo>
                <a:lnTo>
                  <a:pt x="110233" y="315227"/>
                </a:lnTo>
                <a:lnTo>
                  <a:pt x="189504" y="315227"/>
                </a:lnTo>
                <a:lnTo>
                  <a:pt x="183383" y="325348"/>
                </a:lnTo>
                <a:lnTo>
                  <a:pt x="163317" y="343699"/>
                </a:lnTo>
                <a:lnTo>
                  <a:pt x="138680" y="355187"/>
                </a:lnTo>
                <a:lnTo>
                  <a:pt x="110233" y="358952"/>
                </a:lnTo>
                <a:close/>
              </a:path>
              <a:path w="393064" h="459739">
                <a:moveTo>
                  <a:pt x="189504" y="315227"/>
                </a:moveTo>
                <a:lnTo>
                  <a:pt x="110233" y="315227"/>
                </a:lnTo>
                <a:lnTo>
                  <a:pt x="130814" y="310731"/>
                </a:lnTo>
                <a:lnTo>
                  <a:pt x="146871" y="297940"/>
                </a:lnTo>
                <a:lnTo>
                  <a:pt x="157309" y="277905"/>
                </a:lnTo>
                <a:lnTo>
                  <a:pt x="161031" y="251673"/>
                </a:lnTo>
                <a:lnTo>
                  <a:pt x="157309" y="225068"/>
                </a:lnTo>
                <a:lnTo>
                  <a:pt x="146871" y="204707"/>
                </a:lnTo>
                <a:lnTo>
                  <a:pt x="130814" y="191686"/>
                </a:lnTo>
                <a:lnTo>
                  <a:pt x="110233" y="187102"/>
                </a:lnTo>
                <a:lnTo>
                  <a:pt x="188118" y="187102"/>
                </a:lnTo>
                <a:lnTo>
                  <a:pt x="200027" y="207432"/>
                </a:lnTo>
                <a:lnTo>
                  <a:pt x="207258" y="251673"/>
                </a:lnTo>
                <a:lnTo>
                  <a:pt x="207258" y="258791"/>
                </a:lnTo>
                <a:lnTo>
                  <a:pt x="305808" y="258791"/>
                </a:lnTo>
                <a:lnTo>
                  <a:pt x="305808" y="300991"/>
                </a:lnTo>
                <a:lnTo>
                  <a:pt x="198115" y="300991"/>
                </a:lnTo>
                <a:lnTo>
                  <a:pt x="189504" y="315227"/>
                </a:lnTo>
                <a:close/>
              </a:path>
              <a:path w="393064" h="459739">
                <a:moveTo>
                  <a:pt x="305808" y="437759"/>
                </a:moveTo>
                <a:lnTo>
                  <a:pt x="256533" y="437759"/>
                </a:lnTo>
                <a:lnTo>
                  <a:pt x="256533" y="300991"/>
                </a:lnTo>
                <a:lnTo>
                  <a:pt x="305808" y="300991"/>
                </a:lnTo>
                <a:lnTo>
                  <a:pt x="305808" y="437759"/>
                </a:lnTo>
                <a:close/>
              </a:path>
              <a:path w="393064" h="459739">
                <a:moveTo>
                  <a:pt x="392674" y="459622"/>
                </a:moveTo>
                <a:lnTo>
                  <a:pt x="342891" y="459622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394906" y="1419825"/>
            <a:ext cx="370840" cy="459740"/>
          </a:xfrm>
          <a:custGeom>
            <a:avLst/>
            <a:gdLst/>
            <a:ahLst/>
            <a:cxnLst/>
            <a:rect l="l" t="t" r="r" b="b"/>
            <a:pathLst>
              <a:path w="370839" h="459739">
                <a:moveTo>
                  <a:pt x="30987" y="257774"/>
                </a:moveTo>
                <a:lnTo>
                  <a:pt x="0" y="257774"/>
                </a:lnTo>
                <a:lnTo>
                  <a:pt x="0" y="32539"/>
                </a:lnTo>
                <a:lnTo>
                  <a:pt x="178811" y="32539"/>
                </a:lnTo>
                <a:lnTo>
                  <a:pt x="178811" y="74739"/>
                </a:lnTo>
                <a:lnTo>
                  <a:pt x="50798" y="74739"/>
                </a:lnTo>
                <a:lnTo>
                  <a:pt x="50798" y="123040"/>
                </a:lnTo>
                <a:lnTo>
                  <a:pt x="173731" y="123040"/>
                </a:lnTo>
                <a:lnTo>
                  <a:pt x="173731" y="163714"/>
                </a:lnTo>
                <a:lnTo>
                  <a:pt x="50798" y="163714"/>
                </a:lnTo>
                <a:lnTo>
                  <a:pt x="50798" y="215066"/>
                </a:lnTo>
                <a:lnTo>
                  <a:pt x="194498" y="215066"/>
                </a:lnTo>
                <a:lnTo>
                  <a:pt x="198623" y="246589"/>
                </a:lnTo>
                <a:lnTo>
                  <a:pt x="160143" y="252412"/>
                </a:lnTo>
                <a:lnTo>
                  <a:pt x="121662" y="255804"/>
                </a:lnTo>
                <a:lnTo>
                  <a:pt x="79754" y="257385"/>
                </a:lnTo>
                <a:lnTo>
                  <a:pt x="30987" y="257774"/>
                </a:lnTo>
                <a:close/>
              </a:path>
              <a:path w="370839" h="459739">
                <a:moveTo>
                  <a:pt x="194498" y="215066"/>
                </a:moveTo>
                <a:lnTo>
                  <a:pt x="50798" y="215066"/>
                </a:lnTo>
                <a:lnTo>
                  <a:pt x="91096" y="214319"/>
                </a:lnTo>
                <a:lnTo>
                  <a:pt x="126679" y="212524"/>
                </a:lnTo>
                <a:lnTo>
                  <a:pt x="159881" y="209203"/>
                </a:lnTo>
                <a:lnTo>
                  <a:pt x="193035" y="203881"/>
                </a:lnTo>
                <a:lnTo>
                  <a:pt x="194498" y="215066"/>
                </a:lnTo>
                <a:close/>
              </a:path>
              <a:path w="370839" h="459739">
                <a:moveTo>
                  <a:pt x="370830" y="459622"/>
                </a:moveTo>
                <a:lnTo>
                  <a:pt x="318508" y="459622"/>
                </a:lnTo>
                <a:lnTo>
                  <a:pt x="318508" y="343699"/>
                </a:lnTo>
                <a:lnTo>
                  <a:pt x="59434" y="343699"/>
                </a:lnTo>
                <a:lnTo>
                  <a:pt x="59434" y="301499"/>
                </a:lnTo>
                <a:lnTo>
                  <a:pt x="370830" y="301499"/>
                </a:lnTo>
                <a:lnTo>
                  <a:pt x="370830" y="459622"/>
                </a:lnTo>
                <a:close/>
              </a:path>
              <a:path w="370839" h="459739">
                <a:moveTo>
                  <a:pt x="370830" y="116430"/>
                </a:moveTo>
                <a:lnTo>
                  <a:pt x="321047" y="116430"/>
                </a:lnTo>
                <a:lnTo>
                  <a:pt x="321047" y="0"/>
                </a:lnTo>
                <a:lnTo>
                  <a:pt x="370830" y="0"/>
                </a:lnTo>
                <a:lnTo>
                  <a:pt x="370830" y="116430"/>
                </a:lnTo>
                <a:close/>
              </a:path>
              <a:path w="370839" h="459739">
                <a:moveTo>
                  <a:pt x="270249" y="276078"/>
                </a:moveTo>
                <a:lnTo>
                  <a:pt x="221482" y="276078"/>
                </a:lnTo>
                <a:lnTo>
                  <a:pt x="221482" y="8643"/>
                </a:lnTo>
                <a:lnTo>
                  <a:pt x="270249" y="8643"/>
                </a:lnTo>
                <a:lnTo>
                  <a:pt x="270249" y="116430"/>
                </a:lnTo>
                <a:lnTo>
                  <a:pt x="370830" y="116430"/>
                </a:lnTo>
                <a:lnTo>
                  <a:pt x="370830" y="159139"/>
                </a:lnTo>
                <a:lnTo>
                  <a:pt x="270249" y="159139"/>
                </a:lnTo>
                <a:lnTo>
                  <a:pt x="270249" y="276078"/>
                </a:lnTo>
                <a:close/>
              </a:path>
              <a:path w="370839" h="459739">
                <a:moveTo>
                  <a:pt x="370830" y="279128"/>
                </a:moveTo>
                <a:lnTo>
                  <a:pt x="321047" y="279128"/>
                </a:lnTo>
                <a:lnTo>
                  <a:pt x="321047" y="159139"/>
                </a:lnTo>
                <a:lnTo>
                  <a:pt x="370830" y="159139"/>
                </a:lnTo>
                <a:lnTo>
                  <a:pt x="370830" y="279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925081" y="3553042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29">
                <a:moveTo>
                  <a:pt x="32644" y="106282"/>
                </a:moveTo>
                <a:lnTo>
                  <a:pt x="28517" y="80368"/>
                </a:lnTo>
                <a:lnTo>
                  <a:pt x="234892" y="72482"/>
                </a:lnTo>
                <a:lnTo>
                  <a:pt x="235326" y="61690"/>
                </a:lnTo>
                <a:lnTo>
                  <a:pt x="235549" y="51216"/>
                </a:lnTo>
                <a:lnTo>
                  <a:pt x="235643" y="25162"/>
                </a:lnTo>
                <a:lnTo>
                  <a:pt x="38273" y="25162"/>
                </a:lnTo>
                <a:lnTo>
                  <a:pt x="38273" y="0"/>
                </a:lnTo>
                <a:lnTo>
                  <a:pt x="265286" y="0"/>
                </a:lnTo>
                <a:lnTo>
                  <a:pt x="265216" y="40953"/>
                </a:lnTo>
                <a:lnTo>
                  <a:pt x="265098" y="58170"/>
                </a:lnTo>
                <a:lnTo>
                  <a:pt x="263785" y="88114"/>
                </a:lnTo>
                <a:lnTo>
                  <a:pt x="262895" y="96517"/>
                </a:lnTo>
                <a:lnTo>
                  <a:pt x="233016" y="96517"/>
                </a:lnTo>
                <a:lnTo>
                  <a:pt x="32644" y="106282"/>
                </a:lnTo>
                <a:close/>
              </a:path>
              <a:path w="304800" h="316229">
                <a:moveTo>
                  <a:pt x="253278" y="160362"/>
                </a:moveTo>
                <a:lnTo>
                  <a:pt x="222885" y="160362"/>
                </a:lnTo>
                <a:lnTo>
                  <a:pt x="226631" y="142940"/>
                </a:lnTo>
                <a:lnTo>
                  <a:pt x="229498" y="126609"/>
                </a:lnTo>
                <a:lnTo>
                  <a:pt x="231591" y="111193"/>
                </a:lnTo>
                <a:lnTo>
                  <a:pt x="233016" y="96517"/>
                </a:lnTo>
                <a:lnTo>
                  <a:pt x="262895" y="96517"/>
                </a:lnTo>
                <a:lnTo>
                  <a:pt x="260220" y="121791"/>
                </a:lnTo>
                <a:lnTo>
                  <a:pt x="253278" y="160362"/>
                </a:lnTo>
                <a:close/>
              </a:path>
              <a:path w="304800" h="316229">
                <a:moveTo>
                  <a:pt x="304309" y="185524"/>
                </a:moveTo>
                <a:lnTo>
                  <a:pt x="0" y="185524"/>
                </a:lnTo>
                <a:lnTo>
                  <a:pt x="0" y="160362"/>
                </a:lnTo>
                <a:lnTo>
                  <a:pt x="304309" y="160362"/>
                </a:lnTo>
                <a:lnTo>
                  <a:pt x="304309" y="185524"/>
                </a:lnTo>
                <a:close/>
              </a:path>
              <a:path w="304800" h="316229">
                <a:moveTo>
                  <a:pt x="167726" y="315842"/>
                </a:moveTo>
                <a:lnTo>
                  <a:pt x="136958" y="315842"/>
                </a:lnTo>
                <a:lnTo>
                  <a:pt x="136958" y="185524"/>
                </a:lnTo>
                <a:lnTo>
                  <a:pt x="167726" y="185524"/>
                </a:lnTo>
                <a:lnTo>
                  <a:pt x="167726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308939" y="3769123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4" h="67945">
                <a:moveTo>
                  <a:pt x="0" y="0"/>
                </a:moveTo>
                <a:lnTo>
                  <a:pt x="30768" y="0"/>
                </a:lnTo>
                <a:lnTo>
                  <a:pt x="30768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308939" y="3849168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515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298057" y="3559802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349088" y="357219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4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463533" y="357219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4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299183" y="3661202"/>
            <a:ext cx="245110" cy="0"/>
          </a:xfrm>
          <a:custGeom>
            <a:avLst/>
            <a:gdLst/>
            <a:ahLst/>
            <a:cxnLst/>
            <a:rect l="l" t="t" r="r" b="b"/>
            <a:pathLst>
              <a:path w="245110" h="0">
                <a:moveTo>
                  <a:pt x="0" y="0"/>
                </a:moveTo>
                <a:lnTo>
                  <a:pt x="244648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406873" y="3673595"/>
            <a:ext cx="31115" cy="41275"/>
          </a:xfrm>
          <a:custGeom>
            <a:avLst/>
            <a:gdLst/>
            <a:ahLst/>
            <a:cxnLst/>
            <a:rect l="l" t="t" r="r" b="b"/>
            <a:pathLst>
              <a:path w="31114" h="41275">
                <a:moveTo>
                  <a:pt x="30768" y="40935"/>
                </a:moveTo>
                <a:lnTo>
                  <a:pt x="0" y="40935"/>
                </a:lnTo>
                <a:lnTo>
                  <a:pt x="0" y="0"/>
                </a:lnTo>
                <a:lnTo>
                  <a:pt x="30768" y="0"/>
                </a:lnTo>
                <a:lnTo>
                  <a:pt x="30768" y="40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269540" y="3726924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627507" y="3532011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20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20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073204" y="3532386"/>
            <a:ext cx="298450" cy="335280"/>
          </a:xfrm>
          <a:custGeom>
            <a:avLst/>
            <a:gdLst/>
            <a:ahLst/>
            <a:cxnLst/>
            <a:rect l="l" t="t" r="r" b="b"/>
            <a:pathLst>
              <a:path w="298450" h="335279">
                <a:moveTo>
                  <a:pt x="268287" y="192284"/>
                </a:moveTo>
                <a:lnTo>
                  <a:pt x="237519" y="192284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92284"/>
                </a:lnTo>
                <a:close/>
              </a:path>
              <a:path w="298450" h="335279">
                <a:moveTo>
                  <a:pt x="87428" y="176511"/>
                </a:moveTo>
                <a:lnTo>
                  <a:pt x="52397" y="170795"/>
                </a:lnTo>
                <a:lnTo>
                  <a:pt x="24718" y="154729"/>
                </a:lnTo>
                <a:lnTo>
                  <a:pt x="6537" y="129930"/>
                </a:lnTo>
                <a:lnTo>
                  <a:pt x="0" y="98020"/>
                </a:lnTo>
                <a:lnTo>
                  <a:pt x="6537" y="66109"/>
                </a:lnTo>
                <a:lnTo>
                  <a:pt x="24718" y="41311"/>
                </a:lnTo>
                <a:lnTo>
                  <a:pt x="52397" y="25244"/>
                </a:lnTo>
                <a:lnTo>
                  <a:pt x="87428" y="19528"/>
                </a:lnTo>
                <a:lnTo>
                  <a:pt x="122734" y="25244"/>
                </a:lnTo>
                <a:lnTo>
                  <a:pt x="150653" y="41311"/>
                </a:lnTo>
                <a:lnTo>
                  <a:pt x="153433" y="45066"/>
                </a:lnTo>
                <a:lnTo>
                  <a:pt x="87428" y="45066"/>
                </a:lnTo>
                <a:lnTo>
                  <a:pt x="64369" y="49010"/>
                </a:lnTo>
                <a:lnTo>
                  <a:pt x="46199" y="59995"/>
                </a:lnTo>
                <a:lnTo>
                  <a:pt x="34292" y="76754"/>
                </a:lnTo>
                <a:lnTo>
                  <a:pt x="30018" y="98020"/>
                </a:lnTo>
                <a:lnTo>
                  <a:pt x="34292" y="119444"/>
                </a:lnTo>
                <a:lnTo>
                  <a:pt x="46199" y="136186"/>
                </a:lnTo>
                <a:lnTo>
                  <a:pt x="64369" y="147083"/>
                </a:lnTo>
                <a:lnTo>
                  <a:pt x="87428" y="150973"/>
                </a:lnTo>
                <a:lnTo>
                  <a:pt x="153433" y="150973"/>
                </a:lnTo>
                <a:lnTo>
                  <a:pt x="150653" y="154729"/>
                </a:lnTo>
                <a:lnTo>
                  <a:pt x="122734" y="170795"/>
                </a:lnTo>
                <a:lnTo>
                  <a:pt x="87428" y="176511"/>
                </a:lnTo>
                <a:close/>
              </a:path>
              <a:path w="298450" h="335279">
                <a:moveTo>
                  <a:pt x="153433" y="150973"/>
                </a:moveTo>
                <a:lnTo>
                  <a:pt x="87428" y="150973"/>
                </a:lnTo>
                <a:lnTo>
                  <a:pt x="110604" y="147083"/>
                </a:lnTo>
                <a:lnTo>
                  <a:pt x="129031" y="136186"/>
                </a:lnTo>
                <a:lnTo>
                  <a:pt x="141197" y="119444"/>
                </a:lnTo>
                <a:lnTo>
                  <a:pt x="145588" y="98020"/>
                </a:lnTo>
                <a:lnTo>
                  <a:pt x="141197" y="76754"/>
                </a:lnTo>
                <a:lnTo>
                  <a:pt x="129031" y="59995"/>
                </a:lnTo>
                <a:lnTo>
                  <a:pt x="110604" y="49010"/>
                </a:lnTo>
                <a:lnTo>
                  <a:pt x="87428" y="45066"/>
                </a:lnTo>
                <a:lnTo>
                  <a:pt x="153433" y="45066"/>
                </a:lnTo>
                <a:lnTo>
                  <a:pt x="169004" y="66109"/>
                </a:lnTo>
                <a:lnTo>
                  <a:pt x="175606" y="98020"/>
                </a:lnTo>
                <a:lnTo>
                  <a:pt x="169004" y="129930"/>
                </a:lnTo>
                <a:lnTo>
                  <a:pt x="153433" y="150973"/>
                </a:lnTo>
                <a:close/>
              </a:path>
              <a:path w="298450" h="335279">
                <a:moveTo>
                  <a:pt x="24014" y="331991"/>
                </a:moveTo>
                <a:lnTo>
                  <a:pt x="8630" y="308707"/>
                </a:lnTo>
                <a:lnTo>
                  <a:pt x="37071" y="293825"/>
                </a:lnTo>
                <a:lnTo>
                  <a:pt x="58301" y="273310"/>
                </a:lnTo>
                <a:lnTo>
                  <a:pt x="71580" y="249556"/>
                </a:lnTo>
                <a:lnTo>
                  <a:pt x="76171" y="224958"/>
                </a:lnTo>
                <a:lnTo>
                  <a:pt x="76171" y="206931"/>
                </a:lnTo>
                <a:lnTo>
                  <a:pt x="105814" y="206931"/>
                </a:lnTo>
                <a:lnTo>
                  <a:pt x="105814" y="224958"/>
                </a:lnTo>
                <a:lnTo>
                  <a:pt x="108704" y="247385"/>
                </a:lnTo>
                <a:lnTo>
                  <a:pt x="117399" y="269179"/>
                </a:lnTo>
                <a:lnTo>
                  <a:pt x="117746" y="269649"/>
                </a:lnTo>
                <a:lnTo>
                  <a:pt x="90429" y="269649"/>
                </a:lnTo>
                <a:lnTo>
                  <a:pt x="79419" y="289107"/>
                </a:lnTo>
                <a:lnTo>
                  <a:pt x="64539" y="306453"/>
                </a:lnTo>
                <a:lnTo>
                  <a:pt x="46000" y="320983"/>
                </a:lnTo>
                <a:lnTo>
                  <a:pt x="24014" y="331991"/>
                </a:lnTo>
                <a:close/>
              </a:path>
              <a:path w="298450" h="335279">
                <a:moveTo>
                  <a:pt x="193470" y="304951"/>
                </a:moveTo>
                <a:lnTo>
                  <a:pt x="152342" y="304951"/>
                </a:lnTo>
                <a:lnTo>
                  <a:pt x="173519" y="287752"/>
                </a:lnTo>
                <a:lnTo>
                  <a:pt x="188645" y="267348"/>
                </a:lnTo>
                <a:lnTo>
                  <a:pt x="197721" y="245748"/>
                </a:lnTo>
                <a:lnTo>
                  <a:pt x="200746" y="224958"/>
                </a:lnTo>
                <a:lnTo>
                  <a:pt x="200746" y="206931"/>
                </a:lnTo>
                <a:lnTo>
                  <a:pt x="230765" y="206931"/>
                </a:lnTo>
                <a:lnTo>
                  <a:pt x="230765" y="224958"/>
                </a:lnTo>
                <a:lnTo>
                  <a:pt x="235303" y="250771"/>
                </a:lnTo>
                <a:lnTo>
                  <a:pt x="245139" y="268522"/>
                </a:lnTo>
                <a:lnTo>
                  <a:pt x="215380" y="268522"/>
                </a:lnTo>
                <a:lnTo>
                  <a:pt x="205595" y="288573"/>
                </a:lnTo>
                <a:lnTo>
                  <a:pt x="193470" y="304951"/>
                </a:lnTo>
                <a:close/>
              </a:path>
              <a:path w="298450" h="335279">
                <a:moveTo>
                  <a:pt x="282921" y="331991"/>
                </a:moveTo>
                <a:lnTo>
                  <a:pt x="260021" y="320965"/>
                </a:lnTo>
                <a:lnTo>
                  <a:pt x="240990" y="306312"/>
                </a:lnTo>
                <a:lnTo>
                  <a:pt x="226039" y="288632"/>
                </a:lnTo>
                <a:lnTo>
                  <a:pt x="215380" y="268522"/>
                </a:lnTo>
                <a:lnTo>
                  <a:pt x="245139" y="268522"/>
                </a:lnTo>
                <a:lnTo>
                  <a:pt x="248494" y="274578"/>
                </a:lnTo>
                <a:lnTo>
                  <a:pt x="269706" y="294512"/>
                </a:lnTo>
                <a:lnTo>
                  <a:pt x="298306" y="308707"/>
                </a:lnTo>
                <a:lnTo>
                  <a:pt x="282921" y="331991"/>
                </a:lnTo>
                <a:close/>
              </a:path>
              <a:path w="298450" h="335279">
                <a:moveTo>
                  <a:pt x="153092" y="334995"/>
                </a:moveTo>
                <a:lnTo>
                  <a:pt x="131112" y="323359"/>
                </a:lnTo>
                <a:lnTo>
                  <a:pt x="113459" y="308096"/>
                </a:lnTo>
                <a:lnTo>
                  <a:pt x="99957" y="289946"/>
                </a:lnTo>
                <a:lnTo>
                  <a:pt x="90429" y="269649"/>
                </a:lnTo>
                <a:lnTo>
                  <a:pt x="117746" y="269649"/>
                </a:lnTo>
                <a:lnTo>
                  <a:pt x="131933" y="288861"/>
                </a:lnTo>
                <a:lnTo>
                  <a:pt x="152342" y="304951"/>
                </a:lnTo>
                <a:lnTo>
                  <a:pt x="193470" y="304951"/>
                </a:lnTo>
                <a:lnTo>
                  <a:pt x="191975" y="306970"/>
                </a:lnTo>
                <a:lnTo>
                  <a:pt x="174486" y="322761"/>
                </a:lnTo>
                <a:lnTo>
                  <a:pt x="153092" y="3349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410159" y="3537644"/>
            <a:ext cx="304800" cy="327660"/>
          </a:xfrm>
          <a:custGeom>
            <a:avLst/>
            <a:gdLst/>
            <a:ahLst/>
            <a:cxnLst/>
            <a:rect l="l" t="t" r="r" b="b"/>
            <a:pathLst>
              <a:path w="304800" h="327660">
                <a:moveTo>
                  <a:pt x="152342" y="116797"/>
                </a:moveTo>
                <a:lnTo>
                  <a:pt x="102689" y="113036"/>
                </a:lnTo>
                <a:lnTo>
                  <a:pt x="65524" y="101916"/>
                </a:lnTo>
                <a:lnTo>
                  <a:pt x="42218" y="83684"/>
                </a:lnTo>
                <a:lnTo>
                  <a:pt x="34145" y="58586"/>
                </a:lnTo>
                <a:lnTo>
                  <a:pt x="42218" y="33430"/>
                </a:lnTo>
                <a:lnTo>
                  <a:pt x="65524" y="15069"/>
                </a:lnTo>
                <a:lnTo>
                  <a:pt x="102689" y="3820"/>
                </a:lnTo>
                <a:lnTo>
                  <a:pt x="152342" y="0"/>
                </a:lnTo>
                <a:lnTo>
                  <a:pt x="201995" y="3820"/>
                </a:lnTo>
                <a:lnTo>
                  <a:pt x="239160" y="15069"/>
                </a:lnTo>
                <a:lnTo>
                  <a:pt x="249588" y="23284"/>
                </a:lnTo>
                <a:lnTo>
                  <a:pt x="152342" y="23284"/>
                </a:lnTo>
                <a:lnTo>
                  <a:pt x="115529" y="25631"/>
                </a:lnTo>
                <a:lnTo>
                  <a:pt x="88319" y="32485"/>
                </a:lnTo>
                <a:lnTo>
                  <a:pt x="71451" y="43564"/>
                </a:lnTo>
                <a:lnTo>
                  <a:pt x="65664" y="58586"/>
                </a:lnTo>
                <a:lnTo>
                  <a:pt x="71451" y="73608"/>
                </a:lnTo>
                <a:lnTo>
                  <a:pt x="88319" y="84687"/>
                </a:lnTo>
                <a:lnTo>
                  <a:pt x="115529" y="91541"/>
                </a:lnTo>
                <a:lnTo>
                  <a:pt x="152342" y="93889"/>
                </a:lnTo>
                <a:lnTo>
                  <a:pt x="249422" y="93889"/>
                </a:lnTo>
                <a:lnTo>
                  <a:pt x="239160" y="101916"/>
                </a:lnTo>
                <a:lnTo>
                  <a:pt x="201995" y="113036"/>
                </a:lnTo>
                <a:lnTo>
                  <a:pt x="152342" y="116797"/>
                </a:lnTo>
                <a:close/>
              </a:path>
              <a:path w="304800" h="327660">
                <a:moveTo>
                  <a:pt x="249422" y="93889"/>
                </a:moveTo>
                <a:lnTo>
                  <a:pt x="152342" y="93889"/>
                </a:lnTo>
                <a:lnTo>
                  <a:pt x="189155" y="91541"/>
                </a:lnTo>
                <a:lnTo>
                  <a:pt x="216365" y="84687"/>
                </a:lnTo>
                <a:lnTo>
                  <a:pt x="233233" y="73608"/>
                </a:lnTo>
                <a:lnTo>
                  <a:pt x="239020" y="58586"/>
                </a:lnTo>
                <a:lnTo>
                  <a:pt x="233233" y="43564"/>
                </a:lnTo>
                <a:lnTo>
                  <a:pt x="216365" y="32485"/>
                </a:lnTo>
                <a:lnTo>
                  <a:pt x="189155" y="25631"/>
                </a:lnTo>
                <a:lnTo>
                  <a:pt x="152342" y="23284"/>
                </a:lnTo>
                <a:lnTo>
                  <a:pt x="249588" y="23284"/>
                </a:lnTo>
                <a:lnTo>
                  <a:pt x="262466" y="33430"/>
                </a:lnTo>
                <a:lnTo>
                  <a:pt x="270539" y="58586"/>
                </a:lnTo>
                <a:lnTo>
                  <a:pt x="262466" y="83684"/>
                </a:lnTo>
                <a:lnTo>
                  <a:pt x="249422" y="93889"/>
                </a:lnTo>
                <a:close/>
              </a:path>
              <a:path w="304800" h="327660">
                <a:moveTo>
                  <a:pt x="275792" y="327484"/>
                </a:moveTo>
                <a:lnTo>
                  <a:pt x="37898" y="327484"/>
                </a:lnTo>
                <a:lnTo>
                  <a:pt x="37898" y="246740"/>
                </a:lnTo>
                <a:lnTo>
                  <a:pt x="235267" y="246740"/>
                </a:lnTo>
                <a:lnTo>
                  <a:pt x="235267" y="216695"/>
                </a:lnTo>
                <a:lnTo>
                  <a:pt x="36772" y="216695"/>
                </a:lnTo>
                <a:lnTo>
                  <a:pt x="36772" y="193411"/>
                </a:lnTo>
                <a:lnTo>
                  <a:pt x="265661" y="193411"/>
                </a:lnTo>
                <a:lnTo>
                  <a:pt x="265661" y="269273"/>
                </a:lnTo>
                <a:lnTo>
                  <a:pt x="67916" y="269273"/>
                </a:lnTo>
                <a:lnTo>
                  <a:pt x="67916" y="303449"/>
                </a:lnTo>
                <a:lnTo>
                  <a:pt x="275792" y="303449"/>
                </a:lnTo>
                <a:lnTo>
                  <a:pt x="275792" y="327484"/>
                </a:lnTo>
                <a:close/>
              </a:path>
              <a:path w="304800" h="327660">
                <a:moveTo>
                  <a:pt x="304685" y="164493"/>
                </a:moveTo>
                <a:lnTo>
                  <a:pt x="0" y="164493"/>
                </a:lnTo>
                <a:lnTo>
                  <a:pt x="0" y="139706"/>
                </a:lnTo>
                <a:lnTo>
                  <a:pt x="304685" y="139706"/>
                </a:lnTo>
                <a:lnTo>
                  <a:pt x="304685" y="164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765875" y="3532011"/>
            <a:ext cx="280035" cy="336550"/>
          </a:xfrm>
          <a:custGeom>
            <a:avLst/>
            <a:gdLst/>
            <a:ahLst/>
            <a:cxnLst/>
            <a:rect l="l" t="t" r="r" b="b"/>
            <a:pathLst>
              <a:path w="280035" h="336550">
                <a:moveTo>
                  <a:pt x="13508" y="248993"/>
                </a:moveTo>
                <a:lnTo>
                  <a:pt x="0" y="248993"/>
                </a:lnTo>
                <a:lnTo>
                  <a:pt x="0" y="42437"/>
                </a:lnTo>
                <a:lnTo>
                  <a:pt x="72043" y="42437"/>
                </a:lnTo>
                <a:lnTo>
                  <a:pt x="72043" y="67600"/>
                </a:lnTo>
                <a:lnTo>
                  <a:pt x="28142" y="67600"/>
                </a:lnTo>
                <a:lnTo>
                  <a:pt x="28142" y="223080"/>
                </a:lnTo>
                <a:lnTo>
                  <a:pt x="74626" y="223080"/>
                </a:lnTo>
                <a:lnTo>
                  <a:pt x="76921" y="242609"/>
                </a:lnTo>
                <a:lnTo>
                  <a:pt x="57251" y="246300"/>
                </a:lnTo>
                <a:lnTo>
                  <a:pt x="40008" y="248195"/>
                </a:lnTo>
                <a:lnTo>
                  <a:pt x="25368" y="248893"/>
                </a:lnTo>
                <a:lnTo>
                  <a:pt x="13508" y="248993"/>
                </a:lnTo>
                <a:close/>
              </a:path>
              <a:path w="280035" h="336550">
                <a:moveTo>
                  <a:pt x="74626" y="223080"/>
                </a:moveTo>
                <a:lnTo>
                  <a:pt x="28142" y="223080"/>
                </a:lnTo>
                <a:lnTo>
                  <a:pt x="38091" y="222563"/>
                </a:lnTo>
                <a:lnTo>
                  <a:pt x="49201" y="221484"/>
                </a:lnTo>
                <a:lnTo>
                  <a:pt x="61226" y="219700"/>
                </a:lnTo>
                <a:lnTo>
                  <a:pt x="73919" y="217071"/>
                </a:lnTo>
                <a:lnTo>
                  <a:pt x="74626" y="223080"/>
                </a:lnTo>
                <a:close/>
              </a:path>
              <a:path w="280035" h="336550">
                <a:moveTo>
                  <a:pt x="100185" y="248993"/>
                </a:moveTo>
                <a:lnTo>
                  <a:pt x="86302" y="248993"/>
                </a:lnTo>
                <a:lnTo>
                  <a:pt x="86302" y="42437"/>
                </a:lnTo>
                <a:lnTo>
                  <a:pt x="160597" y="42437"/>
                </a:lnTo>
                <a:lnTo>
                  <a:pt x="160597" y="67600"/>
                </a:lnTo>
                <a:lnTo>
                  <a:pt x="114444" y="67600"/>
                </a:lnTo>
                <a:lnTo>
                  <a:pt x="114444" y="223455"/>
                </a:lnTo>
                <a:lnTo>
                  <a:pt x="168499" y="223455"/>
                </a:lnTo>
                <a:lnTo>
                  <a:pt x="170353" y="241482"/>
                </a:lnTo>
                <a:lnTo>
                  <a:pt x="150419" y="245666"/>
                </a:lnTo>
                <a:lnTo>
                  <a:pt x="132174" y="247913"/>
                </a:lnTo>
                <a:lnTo>
                  <a:pt x="115476" y="248823"/>
                </a:lnTo>
                <a:lnTo>
                  <a:pt x="100185" y="248993"/>
                </a:lnTo>
                <a:close/>
              </a:path>
              <a:path w="280035" h="336550">
                <a:moveTo>
                  <a:pt x="168499" y="223455"/>
                </a:moveTo>
                <a:lnTo>
                  <a:pt x="114444" y="223455"/>
                </a:lnTo>
                <a:lnTo>
                  <a:pt x="126516" y="222704"/>
                </a:lnTo>
                <a:lnTo>
                  <a:pt x="139537" y="221390"/>
                </a:lnTo>
                <a:lnTo>
                  <a:pt x="153333" y="219230"/>
                </a:lnTo>
                <a:lnTo>
                  <a:pt x="167726" y="215944"/>
                </a:lnTo>
                <a:lnTo>
                  <a:pt x="168499" y="223455"/>
                </a:lnTo>
                <a:close/>
              </a:path>
              <a:path w="280035" h="336550">
                <a:moveTo>
                  <a:pt x="279919" y="137453"/>
                </a:moveTo>
                <a:lnTo>
                  <a:pt x="250652" y="137453"/>
                </a:lnTo>
                <a:lnTo>
                  <a:pt x="250652" y="0"/>
                </a:lnTo>
                <a:lnTo>
                  <a:pt x="279919" y="0"/>
                </a:lnTo>
                <a:lnTo>
                  <a:pt x="279919" y="137453"/>
                </a:lnTo>
                <a:close/>
              </a:path>
              <a:path w="280035" h="336550">
                <a:moveTo>
                  <a:pt x="211253" y="319973"/>
                </a:moveTo>
                <a:lnTo>
                  <a:pt x="182735" y="319973"/>
                </a:lnTo>
                <a:lnTo>
                  <a:pt x="182735" y="7511"/>
                </a:lnTo>
                <a:lnTo>
                  <a:pt x="211253" y="7511"/>
                </a:lnTo>
                <a:lnTo>
                  <a:pt x="211253" y="137453"/>
                </a:lnTo>
                <a:lnTo>
                  <a:pt x="279919" y="137453"/>
                </a:lnTo>
                <a:lnTo>
                  <a:pt x="279919" y="162615"/>
                </a:lnTo>
                <a:lnTo>
                  <a:pt x="211253" y="162615"/>
                </a:lnTo>
                <a:lnTo>
                  <a:pt x="211253" y="319973"/>
                </a:lnTo>
                <a:close/>
              </a:path>
              <a:path w="280035" h="336550">
                <a:moveTo>
                  <a:pt x="279919" y="336498"/>
                </a:moveTo>
                <a:lnTo>
                  <a:pt x="250652" y="336498"/>
                </a:lnTo>
                <a:lnTo>
                  <a:pt x="250652" y="162615"/>
                </a:lnTo>
                <a:lnTo>
                  <a:pt x="279919" y="162615"/>
                </a:lnTo>
                <a:lnTo>
                  <a:pt x="27991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205943" y="3562806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5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5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5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5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5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553029" y="3532386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648309" y="3553042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29">
                <a:moveTo>
                  <a:pt x="32644" y="106282"/>
                </a:moveTo>
                <a:lnTo>
                  <a:pt x="28517" y="80368"/>
                </a:lnTo>
                <a:lnTo>
                  <a:pt x="234892" y="72482"/>
                </a:lnTo>
                <a:lnTo>
                  <a:pt x="235326" y="61690"/>
                </a:lnTo>
                <a:lnTo>
                  <a:pt x="235549" y="51216"/>
                </a:lnTo>
                <a:lnTo>
                  <a:pt x="235643" y="25162"/>
                </a:lnTo>
                <a:lnTo>
                  <a:pt x="38273" y="25162"/>
                </a:lnTo>
                <a:lnTo>
                  <a:pt x="38273" y="0"/>
                </a:lnTo>
                <a:lnTo>
                  <a:pt x="265286" y="0"/>
                </a:lnTo>
                <a:lnTo>
                  <a:pt x="265216" y="40953"/>
                </a:lnTo>
                <a:lnTo>
                  <a:pt x="265098" y="58170"/>
                </a:lnTo>
                <a:lnTo>
                  <a:pt x="263785" y="88114"/>
                </a:lnTo>
                <a:lnTo>
                  <a:pt x="262895" y="96517"/>
                </a:lnTo>
                <a:lnTo>
                  <a:pt x="233016" y="96517"/>
                </a:lnTo>
                <a:lnTo>
                  <a:pt x="32644" y="106282"/>
                </a:lnTo>
                <a:close/>
              </a:path>
              <a:path w="304800" h="316229">
                <a:moveTo>
                  <a:pt x="253278" y="160362"/>
                </a:moveTo>
                <a:lnTo>
                  <a:pt x="222885" y="160362"/>
                </a:lnTo>
                <a:lnTo>
                  <a:pt x="226631" y="142940"/>
                </a:lnTo>
                <a:lnTo>
                  <a:pt x="229498" y="126609"/>
                </a:lnTo>
                <a:lnTo>
                  <a:pt x="231591" y="111193"/>
                </a:lnTo>
                <a:lnTo>
                  <a:pt x="233016" y="96517"/>
                </a:lnTo>
                <a:lnTo>
                  <a:pt x="262895" y="96517"/>
                </a:lnTo>
                <a:lnTo>
                  <a:pt x="260220" y="121791"/>
                </a:lnTo>
                <a:lnTo>
                  <a:pt x="253278" y="160362"/>
                </a:lnTo>
                <a:close/>
              </a:path>
              <a:path w="304800" h="316229">
                <a:moveTo>
                  <a:pt x="304309" y="185524"/>
                </a:moveTo>
                <a:lnTo>
                  <a:pt x="0" y="185524"/>
                </a:lnTo>
                <a:lnTo>
                  <a:pt x="0" y="160362"/>
                </a:lnTo>
                <a:lnTo>
                  <a:pt x="304309" y="160362"/>
                </a:lnTo>
                <a:lnTo>
                  <a:pt x="304309" y="185524"/>
                </a:lnTo>
                <a:close/>
              </a:path>
              <a:path w="304800" h="316229">
                <a:moveTo>
                  <a:pt x="167726" y="315842"/>
                </a:moveTo>
                <a:lnTo>
                  <a:pt x="136958" y="315842"/>
                </a:lnTo>
                <a:lnTo>
                  <a:pt x="136958" y="185524"/>
                </a:lnTo>
                <a:lnTo>
                  <a:pt x="167726" y="185524"/>
                </a:lnTo>
                <a:lnTo>
                  <a:pt x="167726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0032167" y="3769122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5" h="67945">
                <a:moveTo>
                  <a:pt x="0" y="0"/>
                </a:moveTo>
                <a:lnTo>
                  <a:pt x="30768" y="0"/>
                </a:lnTo>
                <a:lnTo>
                  <a:pt x="30768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0032167" y="3849167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515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0021285" y="3559802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0072316" y="357219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0186761" y="357219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0022411" y="3661202"/>
            <a:ext cx="245110" cy="0"/>
          </a:xfrm>
          <a:custGeom>
            <a:avLst/>
            <a:gdLst/>
            <a:ahLst/>
            <a:cxnLst/>
            <a:rect l="l" t="t" r="r" b="b"/>
            <a:pathLst>
              <a:path w="245109" h="0">
                <a:moveTo>
                  <a:pt x="0" y="0"/>
                </a:moveTo>
                <a:lnTo>
                  <a:pt x="244648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0130101" y="3673595"/>
            <a:ext cx="31115" cy="41275"/>
          </a:xfrm>
          <a:custGeom>
            <a:avLst/>
            <a:gdLst/>
            <a:ahLst/>
            <a:cxnLst/>
            <a:rect l="l" t="t" r="r" b="b"/>
            <a:pathLst>
              <a:path w="31115" h="41275">
                <a:moveTo>
                  <a:pt x="30768" y="40935"/>
                </a:moveTo>
                <a:lnTo>
                  <a:pt x="0" y="40935"/>
                </a:lnTo>
                <a:lnTo>
                  <a:pt x="0" y="0"/>
                </a:lnTo>
                <a:lnTo>
                  <a:pt x="30768" y="0"/>
                </a:lnTo>
                <a:lnTo>
                  <a:pt x="30768" y="40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992768" y="3726924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0350736" y="3532010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20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20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0793806" y="3532386"/>
            <a:ext cx="306705" cy="335280"/>
          </a:xfrm>
          <a:custGeom>
            <a:avLst/>
            <a:gdLst/>
            <a:ahLst/>
            <a:cxnLst/>
            <a:rect l="l" t="t" r="r" b="b"/>
            <a:pathLst>
              <a:path w="306704" h="335279">
                <a:moveTo>
                  <a:pt x="149715" y="331991"/>
                </a:moveTo>
                <a:lnTo>
                  <a:pt x="33020" y="331991"/>
                </a:lnTo>
                <a:lnTo>
                  <a:pt x="33020" y="197166"/>
                </a:lnTo>
                <a:lnTo>
                  <a:pt x="61912" y="197166"/>
                </a:lnTo>
                <a:lnTo>
                  <a:pt x="61912" y="239604"/>
                </a:lnTo>
                <a:lnTo>
                  <a:pt x="149715" y="239604"/>
                </a:lnTo>
                <a:lnTo>
                  <a:pt x="149715" y="262513"/>
                </a:lnTo>
                <a:lnTo>
                  <a:pt x="61912" y="262513"/>
                </a:lnTo>
                <a:lnTo>
                  <a:pt x="61912" y="307955"/>
                </a:lnTo>
                <a:lnTo>
                  <a:pt x="149715" y="307955"/>
                </a:lnTo>
                <a:lnTo>
                  <a:pt x="149715" y="331991"/>
                </a:lnTo>
                <a:close/>
              </a:path>
              <a:path w="306704" h="335279">
                <a:moveTo>
                  <a:pt x="149715" y="239604"/>
                </a:moveTo>
                <a:lnTo>
                  <a:pt x="121198" y="239604"/>
                </a:lnTo>
                <a:lnTo>
                  <a:pt x="121198" y="197166"/>
                </a:lnTo>
                <a:lnTo>
                  <a:pt x="149715" y="197166"/>
                </a:lnTo>
                <a:lnTo>
                  <a:pt x="149715" y="239604"/>
                </a:lnTo>
                <a:close/>
              </a:path>
              <a:path w="306704" h="335279">
                <a:moveTo>
                  <a:pt x="149715" y="307955"/>
                </a:moveTo>
                <a:lnTo>
                  <a:pt x="121198" y="307955"/>
                </a:lnTo>
                <a:lnTo>
                  <a:pt x="121198" y="262513"/>
                </a:lnTo>
                <a:lnTo>
                  <a:pt x="149715" y="262513"/>
                </a:lnTo>
                <a:lnTo>
                  <a:pt x="149715" y="307955"/>
                </a:lnTo>
                <a:close/>
              </a:path>
              <a:path w="306704" h="335279">
                <a:moveTo>
                  <a:pt x="272040" y="78866"/>
                </a:moveTo>
                <a:lnTo>
                  <a:pt x="240896" y="78866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78866"/>
                </a:lnTo>
                <a:close/>
              </a:path>
              <a:path w="306704" h="335279">
                <a:moveTo>
                  <a:pt x="86677" y="169751"/>
                </a:moveTo>
                <a:lnTo>
                  <a:pt x="51922" y="164100"/>
                </a:lnTo>
                <a:lnTo>
                  <a:pt x="24483" y="148203"/>
                </a:lnTo>
                <a:lnTo>
                  <a:pt x="6472" y="123645"/>
                </a:lnTo>
                <a:lnTo>
                  <a:pt x="0" y="92011"/>
                </a:lnTo>
                <a:lnTo>
                  <a:pt x="6472" y="60435"/>
                </a:lnTo>
                <a:lnTo>
                  <a:pt x="24483" y="36006"/>
                </a:lnTo>
                <a:lnTo>
                  <a:pt x="51922" y="20238"/>
                </a:lnTo>
                <a:lnTo>
                  <a:pt x="86677" y="14646"/>
                </a:lnTo>
                <a:lnTo>
                  <a:pt x="118302" y="19241"/>
                </a:lnTo>
                <a:lnTo>
                  <a:pt x="144087" y="32250"/>
                </a:lnTo>
                <a:lnTo>
                  <a:pt x="151318" y="40184"/>
                </a:lnTo>
                <a:lnTo>
                  <a:pt x="86677" y="40184"/>
                </a:lnTo>
                <a:lnTo>
                  <a:pt x="63618" y="44004"/>
                </a:lnTo>
                <a:lnTo>
                  <a:pt x="45449" y="54690"/>
                </a:lnTo>
                <a:lnTo>
                  <a:pt x="33541" y="71079"/>
                </a:lnTo>
                <a:lnTo>
                  <a:pt x="29267" y="92011"/>
                </a:lnTo>
                <a:lnTo>
                  <a:pt x="33541" y="113001"/>
                </a:lnTo>
                <a:lnTo>
                  <a:pt x="45449" y="129519"/>
                </a:lnTo>
                <a:lnTo>
                  <a:pt x="63618" y="140334"/>
                </a:lnTo>
                <a:lnTo>
                  <a:pt x="86677" y="144213"/>
                </a:lnTo>
                <a:lnTo>
                  <a:pt x="151245" y="144213"/>
                </a:lnTo>
                <a:lnTo>
                  <a:pt x="144650" y="151677"/>
                </a:lnTo>
                <a:lnTo>
                  <a:pt x="118724" y="165027"/>
                </a:lnTo>
                <a:lnTo>
                  <a:pt x="86677" y="169751"/>
                </a:lnTo>
                <a:close/>
              </a:path>
              <a:path w="306704" h="335279">
                <a:moveTo>
                  <a:pt x="151245" y="144213"/>
                </a:moveTo>
                <a:lnTo>
                  <a:pt x="86677" y="144213"/>
                </a:lnTo>
                <a:lnTo>
                  <a:pt x="109736" y="140334"/>
                </a:lnTo>
                <a:lnTo>
                  <a:pt x="127905" y="129519"/>
                </a:lnTo>
                <a:lnTo>
                  <a:pt x="139813" y="113001"/>
                </a:lnTo>
                <a:lnTo>
                  <a:pt x="144087" y="92011"/>
                </a:lnTo>
                <a:lnTo>
                  <a:pt x="139813" y="71079"/>
                </a:lnTo>
                <a:lnTo>
                  <a:pt x="127905" y="54690"/>
                </a:lnTo>
                <a:lnTo>
                  <a:pt x="109736" y="44004"/>
                </a:lnTo>
                <a:lnTo>
                  <a:pt x="86677" y="40184"/>
                </a:lnTo>
                <a:lnTo>
                  <a:pt x="151318" y="40184"/>
                </a:lnTo>
                <a:lnTo>
                  <a:pt x="162555" y="52513"/>
                </a:lnTo>
                <a:lnTo>
                  <a:pt x="172229" y="78866"/>
                </a:lnTo>
                <a:lnTo>
                  <a:pt x="272040" y="78866"/>
                </a:lnTo>
                <a:lnTo>
                  <a:pt x="272040" y="104029"/>
                </a:lnTo>
                <a:lnTo>
                  <a:pt x="172229" y="104029"/>
                </a:lnTo>
                <a:lnTo>
                  <a:pt x="162977" y="130934"/>
                </a:lnTo>
                <a:lnTo>
                  <a:pt x="151245" y="144213"/>
                </a:lnTo>
                <a:close/>
              </a:path>
              <a:path w="306704" h="335279">
                <a:moveTo>
                  <a:pt x="272040" y="178013"/>
                </a:moveTo>
                <a:lnTo>
                  <a:pt x="240896" y="178013"/>
                </a:lnTo>
                <a:lnTo>
                  <a:pt x="240896" y="104029"/>
                </a:lnTo>
                <a:lnTo>
                  <a:pt x="272040" y="104029"/>
                </a:lnTo>
                <a:lnTo>
                  <a:pt x="272040" y="178013"/>
                </a:lnTo>
                <a:close/>
              </a:path>
              <a:path w="306704" h="335279">
                <a:moveTo>
                  <a:pt x="169602" y="334995"/>
                </a:moveTo>
                <a:lnTo>
                  <a:pt x="153843" y="311711"/>
                </a:lnTo>
                <a:lnTo>
                  <a:pt x="180338" y="295492"/>
                </a:lnTo>
                <a:lnTo>
                  <a:pt x="199480" y="274062"/>
                </a:lnTo>
                <a:lnTo>
                  <a:pt x="211094" y="249392"/>
                </a:lnTo>
                <a:lnTo>
                  <a:pt x="215005" y="223455"/>
                </a:lnTo>
                <a:lnTo>
                  <a:pt x="215005" y="194913"/>
                </a:lnTo>
                <a:lnTo>
                  <a:pt x="245023" y="194913"/>
                </a:lnTo>
                <a:lnTo>
                  <a:pt x="245023" y="223455"/>
                </a:lnTo>
                <a:lnTo>
                  <a:pt x="248934" y="250079"/>
                </a:lnTo>
                <a:lnTo>
                  <a:pt x="258911" y="271527"/>
                </a:lnTo>
                <a:lnTo>
                  <a:pt x="230014" y="271527"/>
                </a:lnTo>
                <a:lnTo>
                  <a:pt x="220100" y="291214"/>
                </a:lnTo>
                <a:lnTo>
                  <a:pt x="206703" y="308754"/>
                </a:lnTo>
                <a:lnTo>
                  <a:pt x="189859" y="323547"/>
                </a:lnTo>
                <a:lnTo>
                  <a:pt x="169602" y="334995"/>
                </a:lnTo>
                <a:close/>
              </a:path>
              <a:path w="306704" h="335279">
                <a:moveTo>
                  <a:pt x="290801" y="334995"/>
                </a:moveTo>
                <a:lnTo>
                  <a:pt x="269906" y="323600"/>
                </a:lnTo>
                <a:lnTo>
                  <a:pt x="252809" y="308894"/>
                </a:lnTo>
                <a:lnTo>
                  <a:pt x="239512" y="291372"/>
                </a:lnTo>
                <a:lnTo>
                  <a:pt x="230014" y="271527"/>
                </a:lnTo>
                <a:lnTo>
                  <a:pt x="258911" y="271527"/>
                </a:lnTo>
                <a:lnTo>
                  <a:pt x="260548" y="275047"/>
                </a:lnTo>
                <a:lnTo>
                  <a:pt x="279691" y="296284"/>
                </a:lnTo>
                <a:lnTo>
                  <a:pt x="306185" y="311711"/>
                </a:lnTo>
                <a:lnTo>
                  <a:pt x="290801" y="3349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133387" y="3537644"/>
            <a:ext cx="304800" cy="327660"/>
          </a:xfrm>
          <a:custGeom>
            <a:avLst/>
            <a:gdLst/>
            <a:ahLst/>
            <a:cxnLst/>
            <a:rect l="l" t="t" r="r" b="b"/>
            <a:pathLst>
              <a:path w="304800" h="327660">
                <a:moveTo>
                  <a:pt x="152342" y="116797"/>
                </a:moveTo>
                <a:lnTo>
                  <a:pt x="102689" y="113036"/>
                </a:lnTo>
                <a:lnTo>
                  <a:pt x="65524" y="101916"/>
                </a:lnTo>
                <a:lnTo>
                  <a:pt x="42218" y="83684"/>
                </a:lnTo>
                <a:lnTo>
                  <a:pt x="34145" y="58586"/>
                </a:lnTo>
                <a:lnTo>
                  <a:pt x="42218" y="33430"/>
                </a:lnTo>
                <a:lnTo>
                  <a:pt x="65524" y="15069"/>
                </a:lnTo>
                <a:lnTo>
                  <a:pt x="102689" y="3820"/>
                </a:lnTo>
                <a:lnTo>
                  <a:pt x="152342" y="0"/>
                </a:lnTo>
                <a:lnTo>
                  <a:pt x="201995" y="3820"/>
                </a:lnTo>
                <a:lnTo>
                  <a:pt x="239160" y="15069"/>
                </a:lnTo>
                <a:lnTo>
                  <a:pt x="249588" y="23284"/>
                </a:lnTo>
                <a:lnTo>
                  <a:pt x="152342" y="23284"/>
                </a:lnTo>
                <a:lnTo>
                  <a:pt x="115529" y="25631"/>
                </a:lnTo>
                <a:lnTo>
                  <a:pt x="88319" y="32485"/>
                </a:lnTo>
                <a:lnTo>
                  <a:pt x="71451" y="43564"/>
                </a:lnTo>
                <a:lnTo>
                  <a:pt x="65664" y="58586"/>
                </a:lnTo>
                <a:lnTo>
                  <a:pt x="71451" y="73608"/>
                </a:lnTo>
                <a:lnTo>
                  <a:pt x="88319" y="84687"/>
                </a:lnTo>
                <a:lnTo>
                  <a:pt x="115529" y="91541"/>
                </a:lnTo>
                <a:lnTo>
                  <a:pt x="152342" y="93889"/>
                </a:lnTo>
                <a:lnTo>
                  <a:pt x="249422" y="93889"/>
                </a:lnTo>
                <a:lnTo>
                  <a:pt x="239160" y="101916"/>
                </a:lnTo>
                <a:lnTo>
                  <a:pt x="201995" y="113036"/>
                </a:lnTo>
                <a:lnTo>
                  <a:pt x="152342" y="116797"/>
                </a:lnTo>
                <a:close/>
              </a:path>
              <a:path w="304800" h="327660">
                <a:moveTo>
                  <a:pt x="249422" y="93889"/>
                </a:moveTo>
                <a:lnTo>
                  <a:pt x="152342" y="93889"/>
                </a:lnTo>
                <a:lnTo>
                  <a:pt x="189155" y="91541"/>
                </a:lnTo>
                <a:lnTo>
                  <a:pt x="216365" y="84687"/>
                </a:lnTo>
                <a:lnTo>
                  <a:pt x="233233" y="73608"/>
                </a:lnTo>
                <a:lnTo>
                  <a:pt x="239020" y="58586"/>
                </a:lnTo>
                <a:lnTo>
                  <a:pt x="233233" y="43564"/>
                </a:lnTo>
                <a:lnTo>
                  <a:pt x="216365" y="32485"/>
                </a:lnTo>
                <a:lnTo>
                  <a:pt x="189155" y="25631"/>
                </a:lnTo>
                <a:lnTo>
                  <a:pt x="152342" y="23284"/>
                </a:lnTo>
                <a:lnTo>
                  <a:pt x="249588" y="23284"/>
                </a:lnTo>
                <a:lnTo>
                  <a:pt x="262466" y="33430"/>
                </a:lnTo>
                <a:lnTo>
                  <a:pt x="270539" y="58586"/>
                </a:lnTo>
                <a:lnTo>
                  <a:pt x="262466" y="83684"/>
                </a:lnTo>
                <a:lnTo>
                  <a:pt x="249422" y="93889"/>
                </a:lnTo>
                <a:close/>
              </a:path>
              <a:path w="304800" h="327660">
                <a:moveTo>
                  <a:pt x="275792" y="327484"/>
                </a:moveTo>
                <a:lnTo>
                  <a:pt x="37898" y="327484"/>
                </a:lnTo>
                <a:lnTo>
                  <a:pt x="37898" y="246740"/>
                </a:lnTo>
                <a:lnTo>
                  <a:pt x="235267" y="246740"/>
                </a:lnTo>
                <a:lnTo>
                  <a:pt x="235267" y="216695"/>
                </a:lnTo>
                <a:lnTo>
                  <a:pt x="36772" y="216695"/>
                </a:lnTo>
                <a:lnTo>
                  <a:pt x="36772" y="193411"/>
                </a:lnTo>
                <a:lnTo>
                  <a:pt x="265661" y="193411"/>
                </a:lnTo>
                <a:lnTo>
                  <a:pt x="265661" y="269273"/>
                </a:lnTo>
                <a:lnTo>
                  <a:pt x="67916" y="269273"/>
                </a:lnTo>
                <a:lnTo>
                  <a:pt x="67916" y="303449"/>
                </a:lnTo>
                <a:lnTo>
                  <a:pt x="275792" y="303449"/>
                </a:lnTo>
                <a:lnTo>
                  <a:pt x="275792" y="327484"/>
                </a:lnTo>
                <a:close/>
              </a:path>
              <a:path w="304800" h="327660">
                <a:moveTo>
                  <a:pt x="304685" y="164493"/>
                </a:moveTo>
                <a:lnTo>
                  <a:pt x="0" y="164493"/>
                </a:lnTo>
                <a:lnTo>
                  <a:pt x="0" y="139706"/>
                </a:lnTo>
                <a:lnTo>
                  <a:pt x="304685" y="139706"/>
                </a:lnTo>
                <a:lnTo>
                  <a:pt x="304685" y="164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1489103" y="3532010"/>
            <a:ext cx="280035" cy="336550"/>
          </a:xfrm>
          <a:custGeom>
            <a:avLst/>
            <a:gdLst/>
            <a:ahLst/>
            <a:cxnLst/>
            <a:rect l="l" t="t" r="r" b="b"/>
            <a:pathLst>
              <a:path w="280034" h="336550">
                <a:moveTo>
                  <a:pt x="13508" y="248993"/>
                </a:moveTo>
                <a:lnTo>
                  <a:pt x="0" y="248993"/>
                </a:lnTo>
                <a:lnTo>
                  <a:pt x="0" y="42437"/>
                </a:lnTo>
                <a:lnTo>
                  <a:pt x="72043" y="42437"/>
                </a:lnTo>
                <a:lnTo>
                  <a:pt x="72043" y="67600"/>
                </a:lnTo>
                <a:lnTo>
                  <a:pt x="28142" y="67600"/>
                </a:lnTo>
                <a:lnTo>
                  <a:pt x="28142" y="223080"/>
                </a:lnTo>
                <a:lnTo>
                  <a:pt x="74626" y="223080"/>
                </a:lnTo>
                <a:lnTo>
                  <a:pt x="76921" y="242609"/>
                </a:lnTo>
                <a:lnTo>
                  <a:pt x="57251" y="246300"/>
                </a:lnTo>
                <a:lnTo>
                  <a:pt x="40008" y="248195"/>
                </a:lnTo>
                <a:lnTo>
                  <a:pt x="25368" y="248893"/>
                </a:lnTo>
                <a:lnTo>
                  <a:pt x="13508" y="248993"/>
                </a:lnTo>
                <a:close/>
              </a:path>
              <a:path w="280034" h="336550">
                <a:moveTo>
                  <a:pt x="74626" y="223080"/>
                </a:moveTo>
                <a:lnTo>
                  <a:pt x="28142" y="223080"/>
                </a:lnTo>
                <a:lnTo>
                  <a:pt x="38091" y="222563"/>
                </a:lnTo>
                <a:lnTo>
                  <a:pt x="49201" y="221484"/>
                </a:lnTo>
                <a:lnTo>
                  <a:pt x="61226" y="219700"/>
                </a:lnTo>
                <a:lnTo>
                  <a:pt x="73919" y="217071"/>
                </a:lnTo>
                <a:lnTo>
                  <a:pt x="74626" y="223080"/>
                </a:lnTo>
                <a:close/>
              </a:path>
              <a:path w="280034" h="336550">
                <a:moveTo>
                  <a:pt x="100185" y="248993"/>
                </a:moveTo>
                <a:lnTo>
                  <a:pt x="86302" y="248993"/>
                </a:lnTo>
                <a:lnTo>
                  <a:pt x="86302" y="42437"/>
                </a:lnTo>
                <a:lnTo>
                  <a:pt x="160597" y="42437"/>
                </a:lnTo>
                <a:lnTo>
                  <a:pt x="160597" y="67600"/>
                </a:lnTo>
                <a:lnTo>
                  <a:pt x="114444" y="67600"/>
                </a:lnTo>
                <a:lnTo>
                  <a:pt x="114444" y="223455"/>
                </a:lnTo>
                <a:lnTo>
                  <a:pt x="168499" y="223455"/>
                </a:lnTo>
                <a:lnTo>
                  <a:pt x="170353" y="241482"/>
                </a:lnTo>
                <a:lnTo>
                  <a:pt x="150419" y="245666"/>
                </a:lnTo>
                <a:lnTo>
                  <a:pt x="132174" y="247913"/>
                </a:lnTo>
                <a:lnTo>
                  <a:pt x="115476" y="248823"/>
                </a:lnTo>
                <a:lnTo>
                  <a:pt x="100185" y="248993"/>
                </a:lnTo>
                <a:close/>
              </a:path>
              <a:path w="280034" h="336550">
                <a:moveTo>
                  <a:pt x="168499" y="223455"/>
                </a:moveTo>
                <a:lnTo>
                  <a:pt x="114444" y="223455"/>
                </a:lnTo>
                <a:lnTo>
                  <a:pt x="126516" y="222704"/>
                </a:lnTo>
                <a:lnTo>
                  <a:pt x="139537" y="221390"/>
                </a:lnTo>
                <a:lnTo>
                  <a:pt x="153333" y="219230"/>
                </a:lnTo>
                <a:lnTo>
                  <a:pt x="167726" y="215944"/>
                </a:lnTo>
                <a:lnTo>
                  <a:pt x="168499" y="223455"/>
                </a:lnTo>
                <a:close/>
              </a:path>
              <a:path w="280034" h="336550">
                <a:moveTo>
                  <a:pt x="279919" y="137453"/>
                </a:moveTo>
                <a:lnTo>
                  <a:pt x="250652" y="137453"/>
                </a:lnTo>
                <a:lnTo>
                  <a:pt x="250652" y="0"/>
                </a:lnTo>
                <a:lnTo>
                  <a:pt x="279919" y="0"/>
                </a:lnTo>
                <a:lnTo>
                  <a:pt x="279919" y="137453"/>
                </a:lnTo>
                <a:close/>
              </a:path>
              <a:path w="280034" h="336550">
                <a:moveTo>
                  <a:pt x="211253" y="319973"/>
                </a:moveTo>
                <a:lnTo>
                  <a:pt x="182735" y="319973"/>
                </a:lnTo>
                <a:lnTo>
                  <a:pt x="182735" y="7511"/>
                </a:lnTo>
                <a:lnTo>
                  <a:pt x="211253" y="7511"/>
                </a:lnTo>
                <a:lnTo>
                  <a:pt x="211253" y="137453"/>
                </a:lnTo>
                <a:lnTo>
                  <a:pt x="279919" y="137453"/>
                </a:lnTo>
                <a:lnTo>
                  <a:pt x="279919" y="162615"/>
                </a:lnTo>
                <a:lnTo>
                  <a:pt x="211253" y="162615"/>
                </a:lnTo>
                <a:lnTo>
                  <a:pt x="211253" y="319973"/>
                </a:lnTo>
                <a:close/>
              </a:path>
              <a:path w="280034" h="336550">
                <a:moveTo>
                  <a:pt x="279919" y="336498"/>
                </a:moveTo>
                <a:lnTo>
                  <a:pt x="250652" y="336498"/>
                </a:lnTo>
                <a:lnTo>
                  <a:pt x="250652" y="162615"/>
                </a:lnTo>
                <a:lnTo>
                  <a:pt x="279919" y="162615"/>
                </a:lnTo>
                <a:lnTo>
                  <a:pt x="27991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1929171" y="3562806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4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4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4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4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4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2276257" y="3532386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5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5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5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5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5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07578" y="6829387"/>
            <a:ext cx="6447514" cy="26605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807578" y="3001790"/>
            <a:ext cx="6447514" cy="26729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08760" y="3310168"/>
            <a:ext cx="6446520" cy="1217930"/>
          </a:xfrm>
          <a:custGeom>
            <a:avLst/>
            <a:gdLst/>
            <a:ahLst/>
            <a:cxnLst/>
            <a:rect l="l" t="t" r="r" b="b"/>
            <a:pathLst>
              <a:path w="6446520" h="1217929">
                <a:moveTo>
                  <a:pt x="0" y="0"/>
                </a:moveTo>
                <a:lnTo>
                  <a:pt x="0" y="1217830"/>
                </a:lnTo>
                <a:lnTo>
                  <a:pt x="6446332" y="1217830"/>
                </a:lnTo>
                <a:lnTo>
                  <a:pt x="6446332" y="0"/>
                </a:lnTo>
                <a:lnTo>
                  <a:pt x="0" y="0"/>
                </a:lnTo>
                <a:close/>
              </a:path>
            </a:pathLst>
          </a:custGeom>
          <a:ln w="95330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791592" y="7200548"/>
            <a:ext cx="6463665" cy="1142365"/>
          </a:xfrm>
          <a:custGeom>
            <a:avLst/>
            <a:gdLst/>
            <a:ahLst/>
            <a:cxnLst/>
            <a:rect l="l" t="t" r="r" b="b"/>
            <a:pathLst>
              <a:path w="6463665" h="1142365">
                <a:moveTo>
                  <a:pt x="0" y="0"/>
                </a:moveTo>
                <a:lnTo>
                  <a:pt x="0" y="1142213"/>
                </a:lnTo>
                <a:lnTo>
                  <a:pt x="6463500" y="1142213"/>
                </a:lnTo>
                <a:lnTo>
                  <a:pt x="6463500" y="0"/>
                </a:lnTo>
                <a:lnTo>
                  <a:pt x="0" y="0"/>
                </a:lnTo>
                <a:close/>
              </a:path>
            </a:pathLst>
          </a:custGeom>
          <a:ln w="95330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45101" y="241540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62549" y="2430017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45101" y="2537379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62549" y="2551990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052226" y="2400771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271360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479611" y="2400771"/>
            <a:ext cx="172720" cy="275590"/>
          </a:xfrm>
          <a:custGeom>
            <a:avLst/>
            <a:gdLst/>
            <a:ahLst/>
            <a:cxnLst/>
            <a:rect l="l" t="t" r="r" b="b"/>
            <a:pathLst>
              <a:path w="172719" h="275589">
                <a:moveTo>
                  <a:pt x="91555" y="275282"/>
                </a:moveTo>
                <a:lnTo>
                  <a:pt x="55908" y="275282"/>
                </a:lnTo>
                <a:lnTo>
                  <a:pt x="60525" y="216819"/>
                </a:lnTo>
                <a:lnTo>
                  <a:pt x="69609" y="165223"/>
                </a:lnTo>
                <a:lnTo>
                  <a:pt x="84114" y="118261"/>
                </a:lnTo>
                <a:lnTo>
                  <a:pt x="104994" y="73696"/>
                </a:lnTo>
                <a:lnTo>
                  <a:pt x="133205" y="29293"/>
                </a:lnTo>
                <a:lnTo>
                  <a:pt x="0" y="29293"/>
                </a:lnTo>
                <a:lnTo>
                  <a:pt x="0" y="0"/>
                </a:lnTo>
                <a:lnTo>
                  <a:pt x="172229" y="0"/>
                </a:lnTo>
                <a:lnTo>
                  <a:pt x="172229" y="20655"/>
                </a:lnTo>
                <a:lnTo>
                  <a:pt x="139452" y="68660"/>
                </a:lnTo>
                <a:lnTo>
                  <a:pt x="117140" y="115097"/>
                </a:lnTo>
                <a:lnTo>
                  <a:pt x="103148" y="162994"/>
                </a:lnTo>
                <a:lnTo>
                  <a:pt x="95334" y="215379"/>
                </a:lnTo>
                <a:lnTo>
                  <a:pt x="9155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687862" y="2395513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888609" y="2395513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30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30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30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090857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29127" y="2366971"/>
            <a:ext cx="299720" cy="337185"/>
          </a:xfrm>
          <a:custGeom>
            <a:avLst/>
            <a:gdLst/>
            <a:ahLst/>
            <a:cxnLst/>
            <a:rect l="l" t="t" r="r" b="b"/>
            <a:pathLst>
              <a:path w="299720" h="337185">
                <a:moveTo>
                  <a:pt x="26641" y="251622"/>
                </a:moveTo>
                <a:lnTo>
                  <a:pt x="0" y="251622"/>
                </a:lnTo>
                <a:lnTo>
                  <a:pt x="0" y="32673"/>
                </a:lnTo>
                <a:lnTo>
                  <a:pt x="30393" y="32673"/>
                </a:lnTo>
                <a:lnTo>
                  <a:pt x="30393" y="225709"/>
                </a:lnTo>
                <a:lnTo>
                  <a:pt x="185318" y="225709"/>
                </a:lnTo>
                <a:lnTo>
                  <a:pt x="186863" y="236224"/>
                </a:lnTo>
                <a:lnTo>
                  <a:pt x="144837" y="243542"/>
                </a:lnTo>
                <a:lnTo>
                  <a:pt x="104500" y="248289"/>
                </a:lnTo>
                <a:lnTo>
                  <a:pt x="65289" y="250853"/>
                </a:lnTo>
                <a:lnTo>
                  <a:pt x="26641" y="251622"/>
                </a:lnTo>
                <a:close/>
              </a:path>
              <a:path w="299720" h="337185">
                <a:moveTo>
                  <a:pt x="185318" y="225709"/>
                </a:moveTo>
                <a:lnTo>
                  <a:pt x="30393" y="225709"/>
                </a:lnTo>
                <a:lnTo>
                  <a:pt x="67025" y="224893"/>
                </a:lnTo>
                <a:lnTo>
                  <a:pt x="104500" y="222282"/>
                </a:lnTo>
                <a:lnTo>
                  <a:pt x="143102" y="217628"/>
                </a:lnTo>
                <a:lnTo>
                  <a:pt x="183111" y="210686"/>
                </a:lnTo>
                <a:lnTo>
                  <a:pt x="185318" y="225709"/>
                </a:lnTo>
                <a:close/>
              </a:path>
              <a:path w="299720" h="337185">
                <a:moveTo>
                  <a:pt x="245399" y="336873"/>
                </a:moveTo>
                <a:lnTo>
                  <a:pt x="214630" y="336873"/>
                </a:lnTo>
                <a:lnTo>
                  <a:pt x="214630" y="0"/>
                </a:lnTo>
                <a:lnTo>
                  <a:pt x="245399" y="0"/>
                </a:lnTo>
                <a:lnTo>
                  <a:pt x="245399" y="134449"/>
                </a:lnTo>
                <a:lnTo>
                  <a:pt x="299431" y="134449"/>
                </a:lnTo>
                <a:lnTo>
                  <a:pt x="299431" y="159986"/>
                </a:lnTo>
                <a:lnTo>
                  <a:pt x="245399" y="159986"/>
                </a:lnTo>
                <a:lnTo>
                  <a:pt x="245399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63079" y="2366971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4" h="337819">
                <a:moveTo>
                  <a:pt x="106939" y="183271"/>
                </a:moveTo>
                <a:lnTo>
                  <a:pt x="70865" y="177491"/>
                </a:lnTo>
                <a:lnTo>
                  <a:pt x="42353" y="161254"/>
                </a:lnTo>
                <a:lnTo>
                  <a:pt x="23621" y="136215"/>
                </a:lnTo>
                <a:lnTo>
                  <a:pt x="16885" y="104029"/>
                </a:lnTo>
                <a:lnTo>
                  <a:pt x="23621" y="71684"/>
                </a:lnTo>
                <a:lnTo>
                  <a:pt x="42353" y="46662"/>
                </a:lnTo>
                <a:lnTo>
                  <a:pt x="70865" y="30513"/>
                </a:lnTo>
                <a:lnTo>
                  <a:pt x="106939" y="24786"/>
                </a:lnTo>
                <a:lnTo>
                  <a:pt x="143172" y="30513"/>
                </a:lnTo>
                <a:lnTo>
                  <a:pt x="171666" y="46662"/>
                </a:lnTo>
                <a:lnTo>
                  <a:pt x="174954" y="51075"/>
                </a:lnTo>
                <a:lnTo>
                  <a:pt x="106939" y="51075"/>
                </a:lnTo>
                <a:lnTo>
                  <a:pt x="82837" y="54913"/>
                </a:lnTo>
                <a:lnTo>
                  <a:pt x="63835" y="65722"/>
                </a:lnTo>
                <a:lnTo>
                  <a:pt x="51376" y="82446"/>
                </a:lnTo>
                <a:lnTo>
                  <a:pt x="46903" y="104029"/>
                </a:lnTo>
                <a:lnTo>
                  <a:pt x="51376" y="125453"/>
                </a:lnTo>
                <a:lnTo>
                  <a:pt x="63835" y="142194"/>
                </a:lnTo>
                <a:lnTo>
                  <a:pt x="82837" y="153091"/>
                </a:lnTo>
                <a:lnTo>
                  <a:pt x="106939" y="156982"/>
                </a:lnTo>
                <a:lnTo>
                  <a:pt x="174847" y="156982"/>
                </a:lnTo>
                <a:lnTo>
                  <a:pt x="171666" y="161254"/>
                </a:lnTo>
                <a:lnTo>
                  <a:pt x="143172" y="177491"/>
                </a:lnTo>
                <a:lnTo>
                  <a:pt x="106939" y="183271"/>
                </a:lnTo>
                <a:close/>
              </a:path>
              <a:path w="272414" h="337819">
                <a:moveTo>
                  <a:pt x="174847" y="156982"/>
                </a:moveTo>
                <a:lnTo>
                  <a:pt x="106939" y="156982"/>
                </a:lnTo>
                <a:lnTo>
                  <a:pt x="131042" y="153091"/>
                </a:lnTo>
                <a:lnTo>
                  <a:pt x="150044" y="142194"/>
                </a:lnTo>
                <a:lnTo>
                  <a:pt x="162502" y="125453"/>
                </a:lnTo>
                <a:lnTo>
                  <a:pt x="166976" y="104029"/>
                </a:lnTo>
                <a:lnTo>
                  <a:pt x="162502" y="82446"/>
                </a:lnTo>
                <a:lnTo>
                  <a:pt x="150044" y="65722"/>
                </a:lnTo>
                <a:lnTo>
                  <a:pt x="131042" y="54913"/>
                </a:lnTo>
                <a:lnTo>
                  <a:pt x="106939" y="51075"/>
                </a:lnTo>
                <a:lnTo>
                  <a:pt x="174954" y="51075"/>
                </a:lnTo>
                <a:lnTo>
                  <a:pt x="190310" y="71684"/>
                </a:lnTo>
                <a:lnTo>
                  <a:pt x="196994" y="104029"/>
                </a:lnTo>
                <a:lnTo>
                  <a:pt x="190310" y="136215"/>
                </a:lnTo>
                <a:lnTo>
                  <a:pt x="174847" y="156982"/>
                </a:lnTo>
                <a:close/>
              </a:path>
              <a:path w="272414" h="337819">
                <a:moveTo>
                  <a:pt x="272040" y="337624"/>
                </a:moveTo>
                <a:lnTo>
                  <a:pt x="241271" y="337624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624"/>
                </a:lnTo>
                <a:close/>
              </a:path>
              <a:path w="272414" h="337819">
                <a:moveTo>
                  <a:pt x="3752" y="263640"/>
                </a:moveTo>
                <a:lnTo>
                  <a:pt x="0" y="237726"/>
                </a:lnTo>
                <a:lnTo>
                  <a:pt x="49700" y="237492"/>
                </a:lnTo>
                <a:lnTo>
                  <a:pt x="104923" y="236130"/>
                </a:lnTo>
                <a:lnTo>
                  <a:pt x="162467" y="232656"/>
                </a:lnTo>
                <a:lnTo>
                  <a:pt x="219133" y="226084"/>
                </a:lnTo>
                <a:lnTo>
                  <a:pt x="221759" y="248993"/>
                </a:lnTo>
                <a:lnTo>
                  <a:pt x="164267" y="257302"/>
                </a:lnTo>
                <a:lnTo>
                  <a:pt x="107127" y="261668"/>
                </a:lnTo>
                <a:lnTo>
                  <a:pt x="52801" y="263358"/>
                </a:lnTo>
                <a:lnTo>
                  <a:pt x="3752" y="263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005663" y="2366971"/>
            <a:ext cx="286385" cy="337185"/>
          </a:xfrm>
          <a:custGeom>
            <a:avLst/>
            <a:gdLst/>
            <a:ahLst/>
            <a:cxnLst/>
            <a:rect l="l" t="t" r="r" b="b"/>
            <a:pathLst>
              <a:path w="286385" h="337185">
                <a:moveTo>
                  <a:pt x="224011" y="191158"/>
                </a:moveTo>
                <a:lnTo>
                  <a:pt x="194743" y="191158"/>
                </a:lnTo>
                <a:lnTo>
                  <a:pt x="194743" y="138955"/>
                </a:lnTo>
                <a:lnTo>
                  <a:pt x="148215" y="138955"/>
                </a:lnTo>
                <a:lnTo>
                  <a:pt x="148215" y="114169"/>
                </a:lnTo>
                <a:lnTo>
                  <a:pt x="194743" y="114169"/>
                </a:lnTo>
                <a:lnTo>
                  <a:pt x="194743" y="7511"/>
                </a:lnTo>
                <a:lnTo>
                  <a:pt x="224011" y="7511"/>
                </a:lnTo>
                <a:lnTo>
                  <a:pt x="224011" y="191158"/>
                </a:lnTo>
                <a:close/>
              </a:path>
              <a:path w="286385" h="337185">
                <a:moveTo>
                  <a:pt x="97559" y="57835"/>
                </a:moveTo>
                <a:lnTo>
                  <a:pt x="67165" y="57835"/>
                </a:lnTo>
                <a:lnTo>
                  <a:pt x="67165" y="8637"/>
                </a:lnTo>
                <a:lnTo>
                  <a:pt x="97559" y="8637"/>
                </a:lnTo>
                <a:lnTo>
                  <a:pt x="97559" y="57835"/>
                </a:lnTo>
                <a:close/>
              </a:path>
              <a:path w="286385" h="337185">
                <a:moveTo>
                  <a:pt x="165850" y="82622"/>
                </a:moveTo>
                <a:lnTo>
                  <a:pt x="0" y="82622"/>
                </a:lnTo>
                <a:lnTo>
                  <a:pt x="0" y="57835"/>
                </a:lnTo>
                <a:lnTo>
                  <a:pt x="165850" y="57835"/>
                </a:lnTo>
                <a:lnTo>
                  <a:pt x="165850" y="82622"/>
                </a:lnTo>
                <a:close/>
              </a:path>
              <a:path w="286385" h="337185">
                <a:moveTo>
                  <a:pt x="82550" y="261387"/>
                </a:moveTo>
                <a:lnTo>
                  <a:pt x="54273" y="255683"/>
                </a:lnTo>
                <a:lnTo>
                  <a:pt x="31941" y="239698"/>
                </a:lnTo>
                <a:lnTo>
                  <a:pt x="17278" y="215123"/>
                </a:lnTo>
                <a:lnTo>
                  <a:pt x="12007" y="183646"/>
                </a:lnTo>
                <a:lnTo>
                  <a:pt x="17278" y="151953"/>
                </a:lnTo>
                <a:lnTo>
                  <a:pt x="31941" y="127266"/>
                </a:lnTo>
                <a:lnTo>
                  <a:pt x="54273" y="111240"/>
                </a:lnTo>
                <a:lnTo>
                  <a:pt x="82550" y="105531"/>
                </a:lnTo>
                <a:lnTo>
                  <a:pt x="110610" y="111240"/>
                </a:lnTo>
                <a:lnTo>
                  <a:pt x="132830" y="127266"/>
                </a:lnTo>
                <a:lnTo>
                  <a:pt x="135527" y="131820"/>
                </a:lnTo>
                <a:lnTo>
                  <a:pt x="82550" y="131820"/>
                </a:lnTo>
                <a:lnTo>
                  <a:pt x="64984" y="135640"/>
                </a:lnTo>
                <a:lnTo>
                  <a:pt x="51218" y="146326"/>
                </a:lnTo>
                <a:lnTo>
                  <a:pt x="42236" y="162715"/>
                </a:lnTo>
                <a:lnTo>
                  <a:pt x="39023" y="183646"/>
                </a:lnTo>
                <a:lnTo>
                  <a:pt x="42236" y="204361"/>
                </a:lnTo>
                <a:lnTo>
                  <a:pt x="51218" y="220639"/>
                </a:lnTo>
                <a:lnTo>
                  <a:pt x="64984" y="231283"/>
                </a:lnTo>
                <a:lnTo>
                  <a:pt x="82550" y="235098"/>
                </a:lnTo>
                <a:lnTo>
                  <a:pt x="136615" y="235098"/>
                </a:lnTo>
                <a:lnTo>
                  <a:pt x="122277" y="249087"/>
                </a:lnTo>
                <a:lnTo>
                  <a:pt x="103873" y="258194"/>
                </a:lnTo>
                <a:lnTo>
                  <a:pt x="82550" y="261387"/>
                </a:lnTo>
                <a:close/>
              </a:path>
              <a:path w="286385" h="337185">
                <a:moveTo>
                  <a:pt x="136615" y="235098"/>
                </a:moveTo>
                <a:lnTo>
                  <a:pt x="82550" y="235098"/>
                </a:lnTo>
                <a:lnTo>
                  <a:pt x="99740" y="231283"/>
                </a:lnTo>
                <a:lnTo>
                  <a:pt x="113412" y="220639"/>
                </a:lnTo>
                <a:lnTo>
                  <a:pt x="122441" y="204361"/>
                </a:lnTo>
                <a:lnTo>
                  <a:pt x="125701" y="183646"/>
                </a:lnTo>
                <a:lnTo>
                  <a:pt x="122441" y="162715"/>
                </a:lnTo>
                <a:lnTo>
                  <a:pt x="113412" y="146326"/>
                </a:lnTo>
                <a:lnTo>
                  <a:pt x="99740" y="135640"/>
                </a:lnTo>
                <a:lnTo>
                  <a:pt x="82550" y="131820"/>
                </a:lnTo>
                <a:lnTo>
                  <a:pt x="135527" y="131820"/>
                </a:lnTo>
                <a:lnTo>
                  <a:pt x="147452" y="151953"/>
                </a:lnTo>
                <a:lnTo>
                  <a:pt x="152717" y="183646"/>
                </a:lnTo>
                <a:lnTo>
                  <a:pt x="152717" y="188529"/>
                </a:lnTo>
                <a:lnTo>
                  <a:pt x="152342" y="191158"/>
                </a:lnTo>
                <a:lnTo>
                  <a:pt x="224011" y="191158"/>
                </a:lnTo>
                <a:lnTo>
                  <a:pt x="224011" y="215944"/>
                </a:lnTo>
                <a:lnTo>
                  <a:pt x="147089" y="215944"/>
                </a:lnTo>
                <a:lnTo>
                  <a:pt x="136952" y="234769"/>
                </a:lnTo>
                <a:lnTo>
                  <a:pt x="136615" y="235098"/>
                </a:lnTo>
                <a:close/>
              </a:path>
              <a:path w="286385" h="337185">
                <a:moveTo>
                  <a:pt x="224011" y="320349"/>
                </a:moveTo>
                <a:lnTo>
                  <a:pt x="194743" y="320349"/>
                </a:lnTo>
                <a:lnTo>
                  <a:pt x="194743" y="215944"/>
                </a:lnTo>
                <a:lnTo>
                  <a:pt x="224011" y="215944"/>
                </a:lnTo>
                <a:lnTo>
                  <a:pt x="224011" y="320349"/>
                </a:lnTo>
                <a:close/>
              </a:path>
              <a:path w="286385" h="337185">
                <a:moveTo>
                  <a:pt x="286298" y="336873"/>
                </a:moveTo>
                <a:lnTo>
                  <a:pt x="257031" y="336873"/>
                </a:lnTo>
                <a:lnTo>
                  <a:pt x="257031" y="0"/>
                </a:lnTo>
                <a:lnTo>
                  <a:pt x="286298" y="0"/>
                </a:lnTo>
                <a:lnTo>
                  <a:pt x="286298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365881" y="2367346"/>
            <a:ext cx="269875" cy="336550"/>
          </a:xfrm>
          <a:custGeom>
            <a:avLst/>
            <a:gdLst/>
            <a:ahLst/>
            <a:cxnLst/>
            <a:rect l="l" t="t" r="r" b="b"/>
            <a:pathLst>
              <a:path w="269875" h="336550">
                <a:moveTo>
                  <a:pt x="21387" y="186275"/>
                </a:moveTo>
                <a:lnTo>
                  <a:pt x="0" y="186275"/>
                </a:lnTo>
                <a:lnTo>
                  <a:pt x="0" y="24411"/>
                </a:lnTo>
                <a:lnTo>
                  <a:pt x="129828" y="24411"/>
                </a:lnTo>
                <a:lnTo>
                  <a:pt x="129828" y="49197"/>
                </a:lnTo>
                <a:lnTo>
                  <a:pt x="29643" y="49197"/>
                </a:lnTo>
                <a:lnTo>
                  <a:pt x="29643" y="91635"/>
                </a:lnTo>
                <a:lnTo>
                  <a:pt x="126076" y="91635"/>
                </a:lnTo>
                <a:lnTo>
                  <a:pt x="126076" y="115295"/>
                </a:lnTo>
                <a:lnTo>
                  <a:pt x="29643" y="115295"/>
                </a:lnTo>
                <a:lnTo>
                  <a:pt x="29643" y="161113"/>
                </a:lnTo>
                <a:lnTo>
                  <a:pt x="144053" y="161113"/>
                </a:lnTo>
                <a:lnTo>
                  <a:pt x="145963" y="176886"/>
                </a:lnTo>
                <a:lnTo>
                  <a:pt x="117792" y="181681"/>
                </a:lnTo>
                <a:lnTo>
                  <a:pt x="89444" y="184538"/>
                </a:lnTo>
                <a:lnTo>
                  <a:pt x="58213" y="185917"/>
                </a:lnTo>
                <a:lnTo>
                  <a:pt x="21387" y="186275"/>
                </a:lnTo>
                <a:close/>
              </a:path>
              <a:path w="269875" h="336550">
                <a:moveTo>
                  <a:pt x="144053" y="161113"/>
                </a:moveTo>
                <a:lnTo>
                  <a:pt x="29643" y="161113"/>
                </a:lnTo>
                <a:lnTo>
                  <a:pt x="62651" y="160708"/>
                </a:lnTo>
                <a:lnTo>
                  <a:pt x="91086" y="159282"/>
                </a:lnTo>
                <a:lnTo>
                  <a:pt x="117129" y="156518"/>
                </a:lnTo>
                <a:lnTo>
                  <a:pt x="142961" y="152100"/>
                </a:lnTo>
                <a:lnTo>
                  <a:pt x="144053" y="161113"/>
                </a:lnTo>
                <a:close/>
              </a:path>
              <a:path w="269875" h="336550">
                <a:moveTo>
                  <a:pt x="269413" y="336498"/>
                </a:moveTo>
                <a:lnTo>
                  <a:pt x="238644" y="336498"/>
                </a:lnTo>
                <a:lnTo>
                  <a:pt x="238644" y="246364"/>
                </a:lnTo>
                <a:lnTo>
                  <a:pt x="43151" y="246364"/>
                </a:lnTo>
                <a:lnTo>
                  <a:pt x="43151" y="221578"/>
                </a:lnTo>
                <a:lnTo>
                  <a:pt x="269413" y="221578"/>
                </a:lnTo>
                <a:lnTo>
                  <a:pt x="269413" y="336498"/>
                </a:lnTo>
                <a:close/>
              </a:path>
              <a:path w="269875" h="336550">
                <a:moveTo>
                  <a:pt x="269413" y="87504"/>
                </a:moveTo>
                <a:lnTo>
                  <a:pt x="239770" y="87504"/>
                </a:lnTo>
                <a:lnTo>
                  <a:pt x="239770" y="0"/>
                </a:lnTo>
                <a:lnTo>
                  <a:pt x="269413" y="0"/>
                </a:lnTo>
                <a:lnTo>
                  <a:pt x="269413" y="87504"/>
                </a:lnTo>
                <a:close/>
              </a:path>
              <a:path w="269875" h="336550">
                <a:moveTo>
                  <a:pt x="194743" y="201673"/>
                </a:moveTo>
                <a:lnTo>
                  <a:pt x="165475" y="201673"/>
                </a:lnTo>
                <a:lnTo>
                  <a:pt x="165475" y="6008"/>
                </a:lnTo>
                <a:lnTo>
                  <a:pt x="194743" y="6008"/>
                </a:lnTo>
                <a:lnTo>
                  <a:pt x="194743" y="87504"/>
                </a:lnTo>
                <a:lnTo>
                  <a:pt x="269413" y="87504"/>
                </a:lnTo>
                <a:lnTo>
                  <a:pt x="269413" y="112666"/>
                </a:lnTo>
                <a:lnTo>
                  <a:pt x="194743" y="112666"/>
                </a:lnTo>
                <a:lnTo>
                  <a:pt x="194743" y="201673"/>
                </a:lnTo>
                <a:close/>
              </a:path>
              <a:path w="269875" h="336550">
                <a:moveTo>
                  <a:pt x="269413" y="203926"/>
                </a:moveTo>
                <a:lnTo>
                  <a:pt x="239770" y="203926"/>
                </a:lnTo>
                <a:lnTo>
                  <a:pt x="239770" y="112666"/>
                </a:lnTo>
                <a:lnTo>
                  <a:pt x="269413" y="112666"/>
                </a:lnTo>
                <a:lnTo>
                  <a:pt x="269413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681448" y="2717177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910712" y="2366971"/>
            <a:ext cx="271780" cy="337185"/>
          </a:xfrm>
          <a:custGeom>
            <a:avLst/>
            <a:gdLst/>
            <a:ahLst/>
            <a:cxnLst/>
            <a:rect l="l" t="t" r="r" b="b"/>
            <a:pathLst>
              <a:path w="271779" h="337185">
                <a:moveTo>
                  <a:pt x="16510" y="274155"/>
                </a:moveTo>
                <a:lnTo>
                  <a:pt x="0" y="248993"/>
                </a:lnTo>
                <a:lnTo>
                  <a:pt x="48863" y="220559"/>
                </a:lnTo>
                <a:lnTo>
                  <a:pt x="87154" y="187276"/>
                </a:lnTo>
                <a:lnTo>
                  <a:pt x="115197" y="149432"/>
                </a:lnTo>
                <a:lnTo>
                  <a:pt x="133316" y="107315"/>
                </a:lnTo>
                <a:lnTo>
                  <a:pt x="141836" y="61215"/>
                </a:lnTo>
                <a:lnTo>
                  <a:pt x="15384" y="61215"/>
                </a:lnTo>
                <a:lnTo>
                  <a:pt x="15384" y="36428"/>
                </a:lnTo>
                <a:lnTo>
                  <a:pt x="172980" y="36428"/>
                </a:lnTo>
                <a:lnTo>
                  <a:pt x="169154" y="84004"/>
                </a:lnTo>
                <a:lnTo>
                  <a:pt x="157262" y="129107"/>
                </a:lnTo>
                <a:lnTo>
                  <a:pt x="136676" y="171206"/>
                </a:lnTo>
                <a:lnTo>
                  <a:pt x="106773" y="209768"/>
                </a:lnTo>
                <a:lnTo>
                  <a:pt x="66926" y="244262"/>
                </a:lnTo>
                <a:lnTo>
                  <a:pt x="16510" y="274155"/>
                </a:lnTo>
                <a:close/>
              </a:path>
              <a:path w="271779" h="337185">
                <a:moveTo>
                  <a:pt x="271664" y="336873"/>
                </a:moveTo>
                <a:lnTo>
                  <a:pt x="240896" y="336873"/>
                </a:lnTo>
                <a:lnTo>
                  <a:pt x="240896" y="0"/>
                </a:lnTo>
                <a:lnTo>
                  <a:pt x="271664" y="0"/>
                </a:lnTo>
                <a:lnTo>
                  <a:pt x="271664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252170" y="2367346"/>
            <a:ext cx="310515" cy="329565"/>
          </a:xfrm>
          <a:custGeom>
            <a:avLst/>
            <a:gdLst/>
            <a:ahLst/>
            <a:cxnLst/>
            <a:rect l="l" t="t" r="r" b="b"/>
            <a:pathLst>
              <a:path w="310514" h="329564">
                <a:moveTo>
                  <a:pt x="12382" y="207306"/>
                </a:moveTo>
                <a:lnTo>
                  <a:pt x="0" y="182895"/>
                </a:lnTo>
                <a:lnTo>
                  <a:pt x="53962" y="160186"/>
                </a:lnTo>
                <a:lnTo>
                  <a:pt x="95964" y="129942"/>
                </a:lnTo>
                <a:lnTo>
                  <a:pt x="124317" y="93220"/>
                </a:lnTo>
                <a:lnTo>
                  <a:pt x="137333" y="51075"/>
                </a:lnTo>
                <a:lnTo>
                  <a:pt x="13508" y="51075"/>
                </a:lnTo>
                <a:lnTo>
                  <a:pt x="13508" y="25913"/>
                </a:lnTo>
                <a:lnTo>
                  <a:pt x="170353" y="25913"/>
                </a:lnTo>
                <a:lnTo>
                  <a:pt x="163218" y="75315"/>
                </a:lnTo>
                <a:lnTo>
                  <a:pt x="142628" y="118642"/>
                </a:lnTo>
                <a:lnTo>
                  <a:pt x="109809" y="155408"/>
                </a:lnTo>
                <a:lnTo>
                  <a:pt x="65986" y="185125"/>
                </a:lnTo>
                <a:lnTo>
                  <a:pt x="12382" y="207306"/>
                </a:lnTo>
                <a:close/>
              </a:path>
              <a:path w="310514" h="329564">
                <a:moveTo>
                  <a:pt x="260408" y="245989"/>
                </a:moveTo>
                <a:lnTo>
                  <a:pt x="229639" y="245989"/>
                </a:lnTo>
                <a:lnTo>
                  <a:pt x="229639" y="0"/>
                </a:lnTo>
                <a:lnTo>
                  <a:pt x="260408" y="0"/>
                </a:lnTo>
                <a:lnTo>
                  <a:pt x="260408" y="102151"/>
                </a:lnTo>
                <a:lnTo>
                  <a:pt x="310313" y="102151"/>
                </a:lnTo>
                <a:lnTo>
                  <a:pt x="310313" y="127689"/>
                </a:lnTo>
                <a:lnTo>
                  <a:pt x="260408" y="127689"/>
                </a:lnTo>
                <a:lnTo>
                  <a:pt x="260408" y="245989"/>
                </a:lnTo>
                <a:close/>
              </a:path>
              <a:path w="310514" h="329564">
                <a:moveTo>
                  <a:pt x="275042" y="328987"/>
                </a:moveTo>
                <a:lnTo>
                  <a:pt x="50655" y="328987"/>
                </a:lnTo>
                <a:lnTo>
                  <a:pt x="50655" y="220826"/>
                </a:lnTo>
                <a:lnTo>
                  <a:pt x="81424" y="220826"/>
                </a:lnTo>
                <a:lnTo>
                  <a:pt x="81424" y="303824"/>
                </a:lnTo>
                <a:lnTo>
                  <a:pt x="275042" y="303824"/>
                </a:lnTo>
                <a:lnTo>
                  <a:pt x="275042" y="32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610512" y="240968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 h="0">
                <a:moveTo>
                  <a:pt x="0" y="0"/>
                </a:moveTo>
                <a:lnTo>
                  <a:pt x="15459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625521" y="2422394"/>
            <a:ext cx="0" cy="106045"/>
          </a:xfrm>
          <a:custGeom>
            <a:avLst/>
            <a:gdLst/>
            <a:ahLst/>
            <a:cxnLst/>
            <a:rect l="l" t="t" r="r" b="b"/>
            <a:pathLst>
              <a:path w="0" h="106044">
                <a:moveTo>
                  <a:pt x="0" y="0"/>
                </a:moveTo>
                <a:lnTo>
                  <a:pt x="0" y="105456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610512" y="2540555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 h="0">
                <a:moveTo>
                  <a:pt x="0" y="0"/>
                </a:moveTo>
                <a:lnTo>
                  <a:pt x="15459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750097" y="2421802"/>
            <a:ext cx="0" cy="106680"/>
          </a:xfrm>
          <a:custGeom>
            <a:avLst/>
            <a:gdLst/>
            <a:ahLst/>
            <a:cxnLst/>
            <a:rect l="l" t="t" r="r" b="b"/>
            <a:pathLst>
              <a:path w="0" h="106680">
                <a:moveTo>
                  <a:pt x="0" y="0"/>
                </a:moveTo>
                <a:lnTo>
                  <a:pt x="0" y="106657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842403" y="2366489"/>
            <a:ext cx="0" cy="103505"/>
          </a:xfrm>
          <a:custGeom>
            <a:avLst/>
            <a:gdLst/>
            <a:ahLst/>
            <a:cxnLst/>
            <a:rect l="l" t="t" r="r" b="b"/>
            <a:pathLst>
              <a:path w="0" h="103505">
                <a:moveTo>
                  <a:pt x="0" y="0"/>
                </a:moveTo>
                <a:lnTo>
                  <a:pt x="0" y="102914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827019" y="2469404"/>
            <a:ext cx="81280" cy="26034"/>
          </a:xfrm>
          <a:custGeom>
            <a:avLst/>
            <a:gdLst/>
            <a:ahLst/>
            <a:cxnLst/>
            <a:rect l="l" t="t" r="r" b="b"/>
            <a:pathLst>
              <a:path w="81279" h="26035">
                <a:moveTo>
                  <a:pt x="0" y="0"/>
                </a:moveTo>
                <a:lnTo>
                  <a:pt x="80673" y="0"/>
                </a:lnTo>
                <a:lnTo>
                  <a:pt x="80673" y="25411"/>
                </a:lnTo>
                <a:lnTo>
                  <a:pt x="0" y="254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842403" y="2494815"/>
            <a:ext cx="0" cy="118745"/>
          </a:xfrm>
          <a:custGeom>
            <a:avLst/>
            <a:gdLst/>
            <a:ahLst/>
            <a:cxnLst/>
            <a:rect l="l" t="t" r="r" b="b"/>
            <a:pathLst>
              <a:path w="0" h="118744">
                <a:moveTo>
                  <a:pt x="0" y="0"/>
                </a:moveTo>
                <a:lnTo>
                  <a:pt x="0" y="118161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648410" y="2590107"/>
            <a:ext cx="31115" cy="81915"/>
          </a:xfrm>
          <a:custGeom>
            <a:avLst/>
            <a:gdLst/>
            <a:ahLst/>
            <a:cxnLst/>
            <a:rect l="l" t="t" r="r" b="b"/>
            <a:pathLst>
              <a:path w="31114" h="81914">
                <a:moveTo>
                  <a:pt x="0" y="0"/>
                </a:moveTo>
                <a:lnTo>
                  <a:pt x="30768" y="0"/>
                </a:lnTo>
                <a:lnTo>
                  <a:pt x="30768" y="81315"/>
                </a:lnTo>
                <a:lnTo>
                  <a:pt x="0" y="813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648410" y="2684128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978986" y="2404606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 h="0">
                <a:moveTo>
                  <a:pt x="0" y="0"/>
                </a:moveTo>
                <a:lnTo>
                  <a:pt x="23038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179358" y="2417311"/>
            <a:ext cx="30480" cy="52705"/>
          </a:xfrm>
          <a:custGeom>
            <a:avLst/>
            <a:gdLst/>
            <a:ahLst/>
            <a:cxnLst/>
            <a:rect l="l" t="t" r="r" b="b"/>
            <a:pathLst>
              <a:path w="30479" h="52705">
                <a:moveTo>
                  <a:pt x="0" y="0"/>
                </a:moveTo>
                <a:lnTo>
                  <a:pt x="30018" y="0"/>
                </a:lnTo>
                <a:lnTo>
                  <a:pt x="30018" y="52092"/>
                </a:lnTo>
                <a:lnTo>
                  <a:pt x="0" y="52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979736" y="2481474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979736" y="2493545"/>
            <a:ext cx="30480" cy="55244"/>
          </a:xfrm>
          <a:custGeom>
            <a:avLst/>
            <a:gdLst/>
            <a:ahLst/>
            <a:cxnLst/>
            <a:rect l="l" t="t" r="r" b="b"/>
            <a:pathLst>
              <a:path w="30479" h="55244">
                <a:moveTo>
                  <a:pt x="0" y="0"/>
                </a:moveTo>
                <a:lnTo>
                  <a:pt x="30393" y="0"/>
                </a:lnTo>
                <a:lnTo>
                  <a:pt x="30393" y="54633"/>
                </a:lnTo>
                <a:lnTo>
                  <a:pt x="0" y="546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979736" y="2560884"/>
            <a:ext cx="238125" cy="0"/>
          </a:xfrm>
          <a:custGeom>
            <a:avLst/>
            <a:gdLst/>
            <a:ahLst/>
            <a:cxnLst/>
            <a:rect l="l" t="t" r="r" b="b"/>
            <a:pathLst>
              <a:path w="238125" h="0">
                <a:moveTo>
                  <a:pt x="0" y="0"/>
                </a:moveTo>
                <a:lnTo>
                  <a:pt x="23751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027015" y="2573151"/>
            <a:ext cx="30480" cy="64135"/>
          </a:xfrm>
          <a:custGeom>
            <a:avLst/>
            <a:gdLst/>
            <a:ahLst/>
            <a:cxnLst/>
            <a:rect l="l" t="t" r="r" b="b"/>
            <a:pathLst>
              <a:path w="30479" h="64135">
                <a:moveTo>
                  <a:pt x="30393" y="63844"/>
                </a:moveTo>
                <a:lnTo>
                  <a:pt x="0" y="63844"/>
                </a:lnTo>
                <a:lnTo>
                  <a:pt x="0" y="0"/>
                </a:lnTo>
                <a:lnTo>
                  <a:pt x="30393" y="0"/>
                </a:lnTo>
                <a:lnTo>
                  <a:pt x="30393" y="63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134330" y="2573151"/>
            <a:ext cx="30480" cy="64135"/>
          </a:xfrm>
          <a:custGeom>
            <a:avLst/>
            <a:gdLst/>
            <a:ahLst/>
            <a:cxnLst/>
            <a:rect l="l" t="t" r="r" b="b"/>
            <a:pathLst>
              <a:path w="30479" h="64135">
                <a:moveTo>
                  <a:pt x="30393" y="63844"/>
                </a:moveTo>
                <a:lnTo>
                  <a:pt x="0" y="63844"/>
                </a:lnTo>
                <a:lnTo>
                  <a:pt x="0" y="0"/>
                </a:lnTo>
                <a:lnTo>
                  <a:pt x="30393" y="0"/>
                </a:lnTo>
                <a:lnTo>
                  <a:pt x="30393" y="63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941463" y="2649577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392220" y="2388002"/>
            <a:ext cx="304800" cy="316230"/>
          </a:xfrm>
          <a:custGeom>
            <a:avLst/>
            <a:gdLst/>
            <a:ahLst/>
            <a:cxnLst/>
            <a:rect l="l" t="t" r="r" b="b"/>
            <a:pathLst>
              <a:path w="304800" h="316230">
                <a:moveTo>
                  <a:pt x="32644" y="106282"/>
                </a:moveTo>
                <a:lnTo>
                  <a:pt x="28517" y="80368"/>
                </a:lnTo>
                <a:lnTo>
                  <a:pt x="234892" y="72482"/>
                </a:lnTo>
                <a:lnTo>
                  <a:pt x="235326" y="61690"/>
                </a:lnTo>
                <a:lnTo>
                  <a:pt x="235549" y="51216"/>
                </a:lnTo>
                <a:lnTo>
                  <a:pt x="235643" y="25162"/>
                </a:lnTo>
                <a:lnTo>
                  <a:pt x="38273" y="25162"/>
                </a:lnTo>
                <a:lnTo>
                  <a:pt x="38273" y="0"/>
                </a:lnTo>
                <a:lnTo>
                  <a:pt x="265286" y="0"/>
                </a:lnTo>
                <a:lnTo>
                  <a:pt x="265216" y="40953"/>
                </a:lnTo>
                <a:lnTo>
                  <a:pt x="265098" y="58170"/>
                </a:lnTo>
                <a:lnTo>
                  <a:pt x="263785" y="88114"/>
                </a:lnTo>
                <a:lnTo>
                  <a:pt x="262895" y="96517"/>
                </a:lnTo>
                <a:lnTo>
                  <a:pt x="233016" y="96517"/>
                </a:lnTo>
                <a:lnTo>
                  <a:pt x="32644" y="106282"/>
                </a:lnTo>
                <a:close/>
              </a:path>
              <a:path w="304800" h="316230">
                <a:moveTo>
                  <a:pt x="253278" y="160362"/>
                </a:moveTo>
                <a:lnTo>
                  <a:pt x="222885" y="160362"/>
                </a:lnTo>
                <a:lnTo>
                  <a:pt x="226631" y="142940"/>
                </a:lnTo>
                <a:lnTo>
                  <a:pt x="229498" y="126609"/>
                </a:lnTo>
                <a:lnTo>
                  <a:pt x="231591" y="111193"/>
                </a:lnTo>
                <a:lnTo>
                  <a:pt x="233016" y="96517"/>
                </a:lnTo>
                <a:lnTo>
                  <a:pt x="262895" y="96517"/>
                </a:lnTo>
                <a:lnTo>
                  <a:pt x="260220" y="121791"/>
                </a:lnTo>
                <a:lnTo>
                  <a:pt x="253278" y="160362"/>
                </a:lnTo>
                <a:close/>
              </a:path>
              <a:path w="304800" h="316230">
                <a:moveTo>
                  <a:pt x="304309" y="185524"/>
                </a:moveTo>
                <a:lnTo>
                  <a:pt x="0" y="185524"/>
                </a:lnTo>
                <a:lnTo>
                  <a:pt x="0" y="160362"/>
                </a:lnTo>
                <a:lnTo>
                  <a:pt x="304309" y="160362"/>
                </a:lnTo>
                <a:lnTo>
                  <a:pt x="304309" y="185524"/>
                </a:lnTo>
                <a:close/>
              </a:path>
              <a:path w="304800" h="316230">
                <a:moveTo>
                  <a:pt x="167726" y="315842"/>
                </a:moveTo>
                <a:lnTo>
                  <a:pt x="136958" y="315842"/>
                </a:lnTo>
                <a:lnTo>
                  <a:pt x="136958" y="185524"/>
                </a:lnTo>
                <a:lnTo>
                  <a:pt x="167726" y="185524"/>
                </a:lnTo>
                <a:lnTo>
                  <a:pt x="167726" y="31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776078" y="2604083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5" h="67944">
                <a:moveTo>
                  <a:pt x="0" y="0"/>
                </a:moveTo>
                <a:lnTo>
                  <a:pt x="30768" y="0"/>
                </a:lnTo>
                <a:lnTo>
                  <a:pt x="30768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776078" y="2684128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 h="0">
                <a:moveTo>
                  <a:pt x="0" y="0"/>
                </a:moveTo>
                <a:lnTo>
                  <a:pt x="231515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765197" y="2394762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816228" y="240715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930673" y="2407155"/>
            <a:ext cx="31115" cy="76835"/>
          </a:xfrm>
          <a:custGeom>
            <a:avLst/>
            <a:gdLst/>
            <a:ahLst/>
            <a:cxnLst/>
            <a:rect l="l" t="t" r="r" b="b"/>
            <a:pathLst>
              <a:path w="31115" h="76835">
                <a:moveTo>
                  <a:pt x="30768" y="76613"/>
                </a:moveTo>
                <a:lnTo>
                  <a:pt x="0" y="76613"/>
                </a:lnTo>
                <a:lnTo>
                  <a:pt x="0" y="0"/>
                </a:lnTo>
                <a:lnTo>
                  <a:pt x="30768" y="0"/>
                </a:lnTo>
                <a:lnTo>
                  <a:pt x="30768" y="766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766322" y="2496162"/>
            <a:ext cx="245110" cy="0"/>
          </a:xfrm>
          <a:custGeom>
            <a:avLst/>
            <a:gdLst/>
            <a:ahLst/>
            <a:cxnLst/>
            <a:rect l="l" t="t" r="r" b="b"/>
            <a:pathLst>
              <a:path w="245109" h="0">
                <a:moveTo>
                  <a:pt x="0" y="0"/>
                </a:moveTo>
                <a:lnTo>
                  <a:pt x="244648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874012" y="2508555"/>
            <a:ext cx="31115" cy="41275"/>
          </a:xfrm>
          <a:custGeom>
            <a:avLst/>
            <a:gdLst/>
            <a:ahLst/>
            <a:cxnLst/>
            <a:rect l="l" t="t" r="r" b="b"/>
            <a:pathLst>
              <a:path w="31115" h="41275">
                <a:moveTo>
                  <a:pt x="30768" y="40935"/>
                </a:moveTo>
                <a:lnTo>
                  <a:pt x="0" y="40935"/>
                </a:lnTo>
                <a:lnTo>
                  <a:pt x="0" y="0"/>
                </a:lnTo>
                <a:lnTo>
                  <a:pt x="30768" y="0"/>
                </a:lnTo>
                <a:lnTo>
                  <a:pt x="30768" y="40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736680" y="2561884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081514" y="2367346"/>
            <a:ext cx="312420" cy="337185"/>
          </a:xfrm>
          <a:custGeom>
            <a:avLst/>
            <a:gdLst/>
            <a:ahLst/>
            <a:cxnLst/>
            <a:rect l="l" t="t" r="r" b="b"/>
            <a:pathLst>
              <a:path w="312420" h="337185">
                <a:moveTo>
                  <a:pt x="15384" y="189280"/>
                </a:moveTo>
                <a:lnTo>
                  <a:pt x="0" y="164493"/>
                </a:lnTo>
                <a:lnTo>
                  <a:pt x="34386" y="146302"/>
                </a:lnTo>
                <a:lnTo>
                  <a:pt x="60646" y="120084"/>
                </a:lnTo>
                <a:lnTo>
                  <a:pt x="77408" y="87809"/>
                </a:lnTo>
                <a:lnTo>
                  <a:pt x="83300" y="51451"/>
                </a:lnTo>
                <a:lnTo>
                  <a:pt x="83300" y="16524"/>
                </a:lnTo>
                <a:lnTo>
                  <a:pt x="114069" y="16524"/>
                </a:lnTo>
                <a:lnTo>
                  <a:pt x="114069" y="53704"/>
                </a:lnTo>
                <a:lnTo>
                  <a:pt x="120043" y="86812"/>
                </a:lnTo>
                <a:lnTo>
                  <a:pt x="130792" y="105906"/>
                </a:lnTo>
                <a:lnTo>
                  <a:pt x="99060" y="105906"/>
                </a:lnTo>
                <a:lnTo>
                  <a:pt x="85563" y="133034"/>
                </a:lnTo>
                <a:lnTo>
                  <a:pt x="66790" y="156466"/>
                </a:lnTo>
                <a:lnTo>
                  <a:pt x="43233" y="175460"/>
                </a:lnTo>
                <a:lnTo>
                  <a:pt x="15384" y="189280"/>
                </a:lnTo>
                <a:close/>
              </a:path>
              <a:path w="312420" h="337185">
                <a:moveTo>
                  <a:pt x="180484" y="182520"/>
                </a:moveTo>
                <a:lnTo>
                  <a:pt x="153989" y="169598"/>
                </a:lnTo>
                <a:lnTo>
                  <a:pt x="131189" y="152100"/>
                </a:lnTo>
                <a:lnTo>
                  <a:pt x="112679" y="130658"/>
                </a:lnTo>
                <a:lnTo>
                  <a:pt x="99060" y="105906"/>
                </a:lnTo>
                <a:lnTo>
                  <a:pt x="130792" y="105906"/>
                </a:lnTo>
                <a:lnTo>
                  <a:pt x="136817" y="116610"/>
                </a:lnTo>
                <a:lnTo>
                  <a:pt x="162667" y="141056"/>
                </a:lnTo>
                <a:lnTo>
                  <a:pt x="195868" y="158109"/>
                </a:lnTo>
                <a:lnTo>
                  <a:pt x="180484" y="182520"/>
                </a:lnTo>
                <a:close/>
              </a:path>
              <a:path w="312420" h="337185">
                <a:moveTo>
                  <a:pt x="261909" y="336873"/>
                </a:moveTo>
                <a:lnTo>
                  <a:pt x="231140" y="336873"/>
                </a:lnTo>
                <a:lnTo>
                  <a:pt x="231140" y="245613"/>
                </a:lnTo>
                <a:lnTo>
                  <a:pt x="42775" y="245613"/>
                </a:lnTo>
                <a:lnTo>
                  <a:pt x="42775" y="220826"/>
                </a:lnTo>
                <a:lnTo>
                  <a:pt x="261909" y="220826"/>
                </a:lnTo>
                <a:lnTo>
                  <a:pt x="261909" y="336873"/>
                </a:lnTo>
                <a:close/>
              </a:path>
              <a:path w="312420" h="337185">
                <a:moveTo>
                  <a:pt x="261909" y="203926"/>
                </a:moveTo>
                <a:lnTo>
                  <a:pt x="231140" y="203926"/>
                </a:lnTo>
                <a:lnTo>
                  <a:pt x="231140" y="0"/>
                </a:lnTo>
                <a:lnTo>
                  <a:pt x="261909" y="0"/>
                </a:lnTo>
                <a:lnTo>
                  <a:pt x="261909" y="88631"/>
                </a:lnTo>
                <a:lnTo>
                  <a:pt x="311814" y="88631"/>
                </a:lnTo>
                <a:lnTo>
                  <a:pt x="311814" y="114169"/>
                </a:lnTo>
                <a:lnTo>
                  <a:pt x="261909" y="114169"/>
                </a:lnTo>
                <a:lnTo>
                  <a:pt x="26190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423346" y="2366595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5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5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5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5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787317" y="2368849"/>
            <a:ext cx="76835" cy="381635"/>
          </a:xfrm>
          <a:custGeom>
            <a:avLst/>
            <a:gdLst/>
            <a:ahLst/>
            <a:cxnLst/>
            <a:rect l="l" t="t" r="r" b="b"/>
            <a:pathLst>
              <a:path w="76834" h="381635">
                <a:moveTo>
                  <a:pt x="55158" y="381189"/>
                </a:moveTo>
                <a:lnTo>
                  <a:pt x="31976" y="338018"/>
                </a:lnTo>
                <a:lnTo>
                  <a:pt x="14633" y="292417"/>
                </a:lnTo>
                <a:lnTo>
                  <a:pt x="3764" y="243507"/>
                </a:lnTo>
                <a:lnTo>
                  <a:pt x="0" y="190406"/>
                </a:lnTo>
                <a:lnTo>
                  <a:pt x="3764" y="137471"/>
                </a:lnTo>
                <a:lnTo>
                  <a:pt x="14633" y="88584"/>
                </a:lnTo>
                <a:lnTo>
                  <a:pt x="31976" y="43007"/>
                </a:lnTo>
                <a:lnTo>
                  <a:pt x="55158" y="0"/>
                </a:lnTo>
                <a:lnTo>
                  <a:pt x="76546" y="9764"/>
                </a:lnTo>
                <a:lnTo>
                  <a:pt x="55269" y="51668"/>
                </a:lnTo>
                <a:lnTo>
                  <a:pt x="40290" y="96283"/>
                </a:lnTo>
                <a:lnTo>
                  <a:pt x="31431" y="142799"/>
                </a:lnTo>
                <a:lnTo>
                  <a:pt x="28517" y="190406"/>
                </a:lnTo>
                <a:lnTo>
                  <a:pt x="31431" y="238067"/>
                </a:lnTo>
                <a:lnTo>
                  <a:pt x="40290" y="284671"/>
                </a:lnTo>
                <a:lnTo>
                  <a:pt x="55269" y="329303"/>
                </a:lnTo>
                <a:lnTo>
                  <a:pt x="76546" y="371049"/>
                </a:lnTo>
                <a:lnTo>
                  <a:pt x="55158" y="381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911518" y="2417946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925964" y="2430017"/>
            <a:ext cx="0" cy="159385"/>
          </a:xfrm>
          <a:custGeom>
            <a:avLst/>
            <a:gdLst/>
            <a:ahLst/>
            <a:cxnLst/>
            <a:rect l="l" t="t" r="r" b="b"/>
            <a:pathLst>
              <a:path w="0" h="159385">
                <a:moveTo>
                  <a:pt x="0" y="0"/>
                </a:moveTo>
                <a:lnTo>
                  <a:pt x="0" y="158819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911518" y="2600906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025212" y="2430440"/>
            <a:ext cx="0" cy="158750"/>
          </a:xfrm>
          <a:custGeom>
            <a:avLst/>
            <a:gdLst/>
            <a:ahLst/>
            <a:cxnLst/>
            <a:rect l="l" t="t" r="r" b="b"/>
            <a:pathLst>
              <a:path w="0" h="158750">
                <a:moveTo>
                  <a:pt x="0" y="0"/>
                </a:moveTo>
                <a:lnTo>
                  <a:pt x="0" y="158484"/>
                </a:lnTo>
              </a:path>
            </a:pathLst>
          </a:custGeom>
          <a:ln w="285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170800" y="2366971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096318" y="2374112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8081871" y="2512603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096318" y="2525309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170800" y="2525455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5">
                <a:moveTo>
                  <a:pt x="0" y="0"/>
                </a:moveTo>
                <a:lnTo>
                  <a:pt x="0" y="17801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252600" y="2366971"/>
            <a:ext cx="280035" cy="332740"/>
          </a:xfrm>
          <a:custGeom>
            <a:avLst/>
            <a:gdLst/>
            <a:ahLst/>
            <a:cxnLst/>
            <a:rect l="l" t="t" r="r" b="b"/>
            <a:pathLst>
              <a:path w="280034" h="332739">
                <a:moveTo>
                  <a:pt x="268287" y="172755"/>
                </a:moveTo>
                <a:lnTo>
                  <a:pt x="237519" y="172755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72755"/>
                </a:lnTo>
                <a:close/>
              </a:path>
              <a:path w="280034" h="332739">
                <a:moveTo>
                  <a:pt x="86677" y="161489"/>
                </a:moveTo>
                <a:lnTo>
                  <a:pt x="51922" y="156102"/>
                </a:lnTo>
                <a:lnTo>
                  <a:pt x="24483" y="140927"/>
                </a:lnTo>
                <a:lnTo>
                  <a:pt x="6472" y="117443"/>
                </a:lnTo>
                <a:lnTo>
                  <a:pt x="0" y="87129"/>
                </a:lnTo>
                <a:lnTo>
                  <a:pt x="6472" y="56538"/>
                </a:lnTo>
                <a:lnTo>
                  <a:pt x="24483" y="32814"/>
                </a:lnTo>
                <a:lnTo>
                  <a:pt x="51922" y="17469"/>
                </a:lnTo>
                <a:lnTo>
                  <a:pt x="86677" y="12017"/>
                </a:lnTo>
                <a:lnTo>
                  <a:pt x="121491" y="17469"/>
                </a:lnTo>
                <a:lnTo>
                  <a:pt x="149059" y="32814"/>
                </a:lnTo>
                <a:lnTo>
                  <a:pt x="152397" y="37180"/>
                </a:lnTo>
                <a:lnTo>
                  <a:pt x="86677" y="37180"/>
                </a:lnTo>
                <a:lnTo>
                  <a:pt x="63993" y="40865"/>
                </a:lnTo>
                <a:lnTo>
                  <a:pt x="45918" y="51169"/>
                </a:lnTo>
                <a:lnTo>
                  <a:pt x="33963" y="66966"/>
                </a:lnTo>
                <a:lnTo>
                  <a:pt x="29643" y="87129"/>
                </a:lnTo>
                <a:lnTo>
                  <a:pt x="33963" y="107074"/>
                </a:lnTo>
                <a:lnTo>
                  <a:pt x="45918" y="122759"/>
                </a:lnTo>
                <a:lnTo>
                  <a:pt x="63993" y="133023"/>
                </a:lnTo>
                <a:lnTo>
                  <a:pt x="86677" y="136702"/>
                </a:lnTo>
                <a:lnTo>
                  <a:pt x="152322" y="136702"/>
                </a:lnTo>
                <a:lnTo>
                  <a:pt x="149059" y="140927"/>
                </a:lnTo>
                <a:lnTo>
                  <a:pt x="121491" y="156102"/>
                </a:lnTo>
                <a:lnTo>
                  <a:pt x="86677" y="161489"/>
                </a:lnTo>
                <a:close/>
              </a:path>
              <a:path w="280034" h="332739">
                <a:moveTo>
                  <a:pt x="152322" y="136702"/>
                </a:moveTo>
                <a:lnTo>
                  <a:pt x="86677" y="136702"/>
                </a:lnTo>
                <a:lnTo>
                  <a:pt x="109519" y="133023"/>
                </a:lnTo>
                <a:lnTo>
                  <a:pt x="127577" y="122759"/>
                </a:lnTo>
                <a:lnTo>
                  <a:pt x="139444" y="107074"/>
                </a:lnTo>
                <a:lnTo>
                  <a:pt x="143712" y="87129"/>
                </a:lnTo>
                <a:lnTo>
                  <a:pt x="139444" y="66966"/>
                </a:lnTo>
                <a:lnTo>
                  <a:pt x="127577" y="51169"/>
                </a:lnTo>
                <a:lnTo>
                  <a:pt x="109519" y="40865"/>
                </a:lnTo>
                <a:lnTo>
                  <a:pt x="86677" y="37180"/>
                </a:lnTo>
                <a:lnTo>
                  <a:pt x="152397" y="37180"/>
                </a:lnTo>
                <a:lnTo>
                  <a:pt x="167199" y="56538"/>
                </a:lnTo>
                <a:lnTo>
                  <a:pt x="173730" y="87129"/>
                </a:lnTo>
                <a:lnTo>
                  <a:pt x="167199" y="117443"/>
                </a:lnTo>
                <a:lnTo>
                  <a:pt x="152322" y="136702"/>
                </a:lnTo>
                <a:close/>
              </a:path>
              <a:path w="280034" h="332739">
                <a:moveTo>
                  <a:pt x="279544" y="332367"/>
                </a:moveTo>
                <a:lnTo>
                  <a:pt x="51030" y="332367"/>
                </a:lnTo>
                <a:lnTo>
                  <a:pt x="51030" y="247866"/>
                </a:lnTo>
                <a:lnTo>
                  <a:pt x="237894" y="247866"/>
                </a:lnTo>
                <a:lnTo>
                  <a:pt x="237894" y="213691"/>
                </a:lnTo>
                <a:lnTo>
                  <a:pt x="50280" y="213691"/>
                </a:lnTo>
                <a:lnTo>
                  <a:pt x="50280" y="189280"/>
                </a:lnTo>
                <a:lnTo>
                  <a:pt x="268287" y="189280"/>
                </a:lnTo>
                <a:lnTo>
                  <a:pt x="268287" y="270775"/>
                </a:lnTo>
                <a:lnTo>
                  <a:pt x="81424" y="270775"/>
                </a:lnTo>
                <a:lnTo>
                  <a:pt x="81424" y="307955"/>
                </a:lnTo>
                <a:lnTo>
                  <a:pt x="279544" y="307955"/>
                </a:lnTo>
                <a:lnTo>
                  <a:pt x="279544" y="332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586178" y="2368849"/>
            <a:ext cx="76835" cy="381635"/>
          </a:xfrm>
          <a:custGeom>
            <a:avLst/>
            <a:gdLst/>
            <a:ahLst/>
            <a:cxnLst/>
            <a:rect l="l" t="t" r="r" b="b"/>
            <a:pathLst>
              <a:path w="76834" h="381635">
                <a:moveTo>
                  <a:pt x="21012" y="381189"/>
                </a:moveTo>
                <a:lnTo>
                  <a:pt x="0" y="371049"/>
                </a:lnTo>
                <a:lnTo>
                  <a:pt x="21118" y="329303"/>
                </a:lnTo>
                <a:lnTo>
                  <a:pt x="36115" y="284671"/>
                </a:lnTo>
                <a:lnTo>
                  <a:pt x="45062" y="238067"/>
                </a:lnTo>
                <a:lnTo>
                  <a:pt x="48029" y="190406"/>
                </a:lnTo>
                <a:lnTo>
                  <a:pt x="45062" y="142799"/>
                </a:lnTo>
                <a:lnTo>
                  <a:pt x="36115" y="96283"/>
                </a:lnTo>
                <a:lnTo>
                  <a:pt x="21118" y="51668"/>
                </a:lnTo>
                <a:lnTo>
                  <a:pt x="0" y="9764"/>
                </a:lnTo>
                <a:lnTo>
                  <a:pt x="21012" y="0"/>
                </a:lnTo>
                <a:lnTo>
                  <a:pt x="44411" y="43007"/>
                </a:lnTo>
                <a:lnTo>
                  <a:pt x="61865" y="88584"/>
                </a:lnTo>
                <a:lnTo>
                  <a:pt x="72776" y="137471"/>
                </a:lnTo>
                <a:lnTo>
                  <a:pt x="76546" y="190406"/>
                </a:lnTo>
                <a:lnTo>
                  <a:pt x="72776" y="243507"/>
                </a:lnTo>
                <a:lnTo>
                  <a:pt x="61865" y="292417"/>
                </a:lnTo>
                <a:lnTo>
                  <a:pt x="44411" y="338018"/>
                </a:lnTo>
                <a:lnTo>
                  <a:pt x="21012" y="381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849233" y="1419825"/>
            <a:ext cx="408940" cy="459740"/>
          </a:xfrm>
          <a:custGeom>
            <a:avLst/>
            <a:gdLst/>
            <a:ahLst/>
            <a:cxnLst/>
            <a:rect l="l" t="t" r="r" b="b"/>
            <a:pathLst>
              <a:path w="408939" h="459739">
                <a:moveTo>
                  <a:pt x="38099" y="344716"/>
                </a:moveTo>
                <a:lnTo>
                  <a:pt x="0" y="344716"/>
                </a:lnTo>
                <a:lnTo>
                  <a:pt x="0" y="44741"/>
                </a:lnTo>
                <a:lnTo>
                  <a:pt x="52322" y="44741"/>
                </a:lnTo>
                <a:lnTo>
                  <a:pt x="52322" y="300991"/>
                </a:lnTo>
                <a:lnTo>
                  <a:pt x="252726" y="300991"/>
                </a:lnTo>
                <a:lnTo>
                  <a:pt x="256025" y="324379"/>
                </a:lnTo>
                <a:lnTo>
                  <a:pt x="198900" y="333991"/>
                </a:lnTo>
                <a:lnTo>
                  <a:pt x="143823" y="340267"/>
                </a:lnTo>
                <a:lnTo>
                  <a:pt x="90366" y="343683"/>
                </a:lnTo>
                <a:lnTo>
                  <a:pt x="38099" y="344716"/>
                </a:lnTo>
                <a:close/>
              </a:path>
              <a:path w="408939" h="459739">
                <a:moveTo>
                  <a:pt x="252726" y="300991"/>
                </a:moveTo>
                <a:lnTo>
                  <a:pt x="52322" y="300991"/>
                </a:lnTo>
                <a:lnTo>
                  <a:pt x="99557" y="299680"/>
                </a:lnTo>
                <a:lnTo>
                  <a:pt x="148268" y="296224"/>
                </a:lnTo>
                <a:lnTo>
                  <a:pt x="198408" y="290195"/>
                </a:lnTo>
                <a:lnTo>
                  <a:pt x="249929" y="281162"/>
                </a:lnTo>
                <a:lnTo>
                  <a:pt x="252726" y="300991"/>
                </a:lnTo>
                <a:close/>
              </a:path>
              <a:path w="408939" h="459739">
                <a:moveTo>
                  <a:pt x="339335" y="459113"/>
                </a:moveTo>
                <a:lnTo>
                  <a:pt x="287012" y="459113"/>
                </a:lnTo>
                <a:lnTo>
                  <a:pt x="287012" y="0"/>
                </a:lnTo>
                <a:lnTo>
                  <a:pt x="339335" y="0"/>
                </a:lnTo>
                <a:lnTo>
                  <a:pt x="339335" y="178967"/>
                </a:lnTo>
                <a:lnTo>
                  <a:pt x="408929" y="178967"/>
                </a:lnTo>
                <a:lnTo>
                  <a:pt x="408929" y="222184"/>
                </a:lnTo>
                <a:lnTo>
                  <a:pt x="339335" y="222184"/>
                </a:lnTo>
                <a:lnTo>
                  <a:pt x="339335" y="459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302866" y="1419317"/>
            <a:ext cx="375920" cy="460375"/>
          </a:xfrm>
          <a:custGeom>
            <a:avLst/>
            <a:gdLst/>
            <a:ahLst/>
            <a:cxnLst/>
            <a:rect l="l" t="t" r="r" b="b"/>
            <a:pathLst>
              <a:path w="375919" h="460375">
                <a:moveTo>
                  <a:pt x="145792" y="253198"/>
                </a:moveTo>
                <a:lnTo>
                  <a:pt x="96128" y="245111"/>
                </a:lnTo>
                <a:lnTo>
                  <a:pt x="56704" y="222438"/>
                </a:lnTo>
                <a:lnTo>
                  <a:pt x="30709" y="187563"/>
                </a:lnTo>
                <a:lnTo>
                  <a:pt x="21335" y="142869"/>
                </a:lnTo>
                <a:lnTo>
                  <a:pt x="30709" y="98174"/>
                </a:lnTo>
                <a:lnTo>
                  <a:pt x="56704" y="63299"/>
                </a:lnTo>
                <a:lnTo>
                  <a:pt x="96128" y="40626"/>
                </a:lnTo>
                <a:lnTo>
                  <a:pt x="145792" y="32539"/>
                </a:lnTo>
                <a:lnTo>
                  <a:pt x="195535" y="40626"/>
                </a:lnTo>
                <a:lnTo>
                  <a:pt x="235134" y="63299"/>
                </a:lnTo>
                <a:lnTo>
                  <a:pt x="245626" y="77281"/>
                </a:lnTo>
                <a:lnTo>
                  <a:pt x="145792" y="77281"/>
                </a:lnTo>
                <a:lnTo>
                  <a:pt x="116575" y="81881"/>
                </a:lnTo>
                <a:lnTo>
                  <a:pt x="93406" y="95013"/>
                </a:lnTo>
                <a:lnTo>
                  <a:pt x="78142" y="115676"/>
                </a:lnTo>
                <a:lnTo>
                  <a:pt x="72642" y="142869"/>
                </a:lnTo>
                <a:lnTo>
                  <a:pt x="78142" y="169847"/>
                </a:lnTo>
                <a:lnTo>
                  <a:pt x="93406" y="190534"/>
                </a:lnTo>
                <a:lnTo>
                  <a:pt x="116575" y="203785"/>
                </a:lnTo>
                <a:lnTo>
                  <a:pt x="145792" y="208456"/>
                </a:lnTo>
                <a:lnTo>
                  <a:pt x="245626" y="208456"/>
                </a:lnTo>
                <a:lnTo>
                  <a:pt x="235134" y="222438"/>
                </a:lnTo>
                <a:lnTo>
                  <a:pt x="195535" y="245111"/>
                </a:lnTo>
                <a:lnTo>
                  <a:pt x="145792" y="253198"/>
                </a:lnTo>
                <a:close/>
              </a:path>
              <a:path w="375919" h="460375">
                <a:moveTo>
                  <a:pt x="245626" y="208456"/>
                </a:moveTo>
                <a:lnTo>
                  <a:pt x="145792" y="208456"/>
                </a:lnTo>
                <a:lnTo>
                  <a:pt x="175303" y="203785"/>
                </a:lnTo>
                <a:lnTo>
                  <a:pt x="198623" y="190534"/>
                </a:lnTo>
                <a:lnTo>
                  <a:pt x="213942" y="169847"/>
                </a:lnTo>
                <a:lnTo>
                  <a:pt x="219450" y="142869"/>
                </a:lnTo>
                <a:lnTo>
                  <a:pt x="213942" y="115676"/>
                </a:lnTo>
                <a:lnTo>
                  <a:pt x="198623" y="95013"/>
                </a:lnTo>
                <a:lnTo>
                  <a:pt x="175303" y="81881"/>
                </a:lnTo>
                <a:lnTo>
                  <a:pt x="145792" y="77281"/>
                </a:lnTo>
                <a:lnTo>
                  <a:pt x="245626" y="77281"/>
                </a:lnTo>
                <a:lnTo>
                  <a:pt x="261303" y="98174"/>
                </a:lnTo>
                <a:lnTo>
                  <a:pt x="270757" y="142869"/>
                </a:lnTo>
                <a:lnTo>
                  <a:pt x="261303" y="187563"/>
                </a:lnTo>
                <a:lnTo>
                  <a:pt x="245626" y="208456"/>
                </a:lnTo>
                <a:close/>
              </a:path>
              <a:path w="375919" h="460375">
                <a:moveTo>
                  <a:pt x="375402" y="460130"/>
                </a:moveTo>
                <a:lnTo>
                  <a:pt x="322571" y="460130"/>
                </a:lnTo>
                <a:lnTo>
                  <a:pt x="322571" y="0"/>
                </a:lnTo>
                <a:lnTo>
                  <a:pt x="375402" y="0"/>
                </a:lnTo>
                <a:lnTo>
                  <a:pt x="375402" y="460130"/>
                </a:lnTo>
                <a:close/>
              </a:path>
              <a:path w="375919" h="460375">
                <a:moveTo>
                  <a:pt x="6603" y="363020"/>
                </a:moveTo>
                <a:lnTo>
                  <a:pt x="0" y="319803"/>
                </a:lnTo>
                <a:lnTo>
                  <a:pt x="91193" y="319125"/>
                </a:lnTo>
                <a:lnTo>
                  <a:pt x="141474" y="317706"/>
                </a:lnTo>
                <a:lnTo>
                  <a:pt x="193110" y="315058"/>
                </a:lnTo>
                <a:lnTo>
                  <a:pt x="244774" y="310800"/>
                </a:lnTo>
                <a:lnTo>
                  <a:pt x="295140" y="304550"/>
                </a:lnTo>
                <a:lnTo>
                  <a:pt x="298696" y="342682"/>
                </a:lnTo>
                <a:lnTo>
                  <a:pt x="247603" y="350897"/>
                </a:lnTo>
                <a:lnTo>
                  <a:pt x="196101" y="356542"/>
                </a:lnTo>
                <a:lnTo>
                  <a:pt x="145220" y="360096"/>
                </a:lnTo>
                <a:lnTo>
                  <a:pt x="95990" y="362040"/>
                </a:lnTo>
                <a:lnTo>
                  <a:pt x="49441" y="362855"/>
                </a:lnTo>
                <a:lnTo>
                  <a:pt x="6603" y="363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909270" y="1419825"/>
            <a:ext cx="393065" cy="459740"/>
          </a:xfrm>
          <a:custGeom>
            <a:avLst/>
            <a:gdLst/>
            <a:ahLst/>
            <a:cxnLst/>
            <a:rect l="l" t="t" r="r" b="b"/>
            <a:pathLst>
              <a:path w="393064" h="459739">
                <a:moveTo>
                  <a:pt x="305808" y="258791"/>
                </a:moveTo>
                <a:lnTo>
                  <a:pt x="256533" y="258791"/>
                </a:lnTo>
                <a:lnTo>
                  <a:pt x="256533" y="194220"/>
                </a:lnTo>
                <a:lnTo>
                  <a:pt x="199639" y="194220"/>
                </a:lnTo>
                <a:lnTo>
                  <a:pt x="199639" y="152021"/>
                </a:lnTo>
                <a:lnTo>
                  <a:pt x="256533" y="152021"/>
                </a:lnTo>
                <a:lnTo>
                  <a:pt x="256533" y="9151"/>
                </a:lnTo>
                <a:lnTo>
                  <a:pt x="305808" y="9151"/>
                </a:lnTo>
                <a:lnTo>
                  <a:pt x="305808" y="258791"/>
                </a:lnTo>
                <a:close/>
              </a:path>
              <a:path w="393064" h="459739">
                <a:moveTo>
                  <a:pt x="136648" y="74739"/>
                </a:moveTo>
                <a:lnTo>
                  <a:pt x="84833" y="74739"/>
                </a:lnTo>
                <a:lnTo>
                  <a:pt x="84833" y="11693"/>
                </a:lnTo>
                <a:lnTo>
                  <a:pt x="136648" y="11693"/>
                </a:lnTo>
                <a:lnTo>
                  <a:pt x="136648" y="74739"/>
                </a:lnTo>
                <a:close/>
              </a:path>
              <a:path w="393064" h="459739">
                <a:moveTo>
                  <a:pt x="221990" y="116939"/>
                </a:moveTo>
                <a:lnTo>
                  <a:pt x="0" y="116939"/>
                </a:lnTo>
                <a:lnTo>
                  <a:pt x="0" y="74739"/>
                </a:lnTo>
                <a:lnTo>
                  <a:pt x="221990" y="74739"/>
                </a:lnTo>
                <a:lnTo>
                  <a:pt x="221990" y="116939"/>
                </a:lnTo>
                <a:close/>
              </a:path>
              <a:path w="393064" h="459739">
                <a:moveTo>
                  <a:pt x="110233" y="358952"/>
                </a:moveTo>
                <a:lnTo>
                  <a:pt x="71364" y="351056"/>
                </a:lnTo>
                <a:lnTo>
                  <a:pt x="40829" y="328955"/>
                </a:lnTo>
                <a:lnTo>
                  <a:pt x="20867" y="295033"/>
                </a:lnTo>
                <a:lnTo>
                  <a:pt x="13715" y="251673"/>
                </a:lnTo>
                <a:lnTo>
                  <a:pt x="20867" y="207432"/>
                </a:lnTo>
                <a:lnTo>
                  <a:pt x="40829" y="173057"/>
                </a:lnTo>
                <a:lnTo>
                  <a:pt x="71364" y="150789"/>
                </a:lnTo>
                <a:lnTo>
                  <a:pt x="110233" y="142869"/>
                </a:lnTo>
                <a:lnTo>
                  <a:pt x="149181" y="150789"/>
                </a:lnTo>
                <a:lnTo>
                  <a:pt x="179891" y="173057"/>
                </a:lnTo>
                <a:lnTo>
                  <a:pt x="188118" y="187102"/>
                </a:lnTo>
                <a:lnTo>
                  <a:pt x="110233" y="187102"/>
                </a:lnTo>
                <a:lnTo>
                  <a:pt x="89651" y="191686"/>
                </a:lnTo>
                <a:lnTo>
                  <a:pt x="73594" y="204707"/>
                </a:lnTo>
                <a:lnTo>
                  <a:pt x="63157" y="225068"/>
                </a:lnTo>
                <a:lnTo>
                  <a:pt x="59434" y="251673"/>
                </a:lnTo>
                <a:lnTo>
                  <a:pt x="63157" y="277905"/>
                </a:lnTo>
                <a:lnTo>
                  <a:pt x="73594" y="297940"/>
                </a:lnTo>
                <a:lnTo>
                  <a:pt x="89651" y="310731"/>
                </a:lnTo>
                <a:lnTo>
                  <a:pt x="110233" y="315227"/>
                </a:lnTo>
                <a:lnTo>
                  <a:pt x="189504" y="315227"/>
                </a:lnTo>
                <a:lnTo>
                  <a:pt x="183383" y="325348"/>
                </a:lnTo>
                <a:lnTo>
                  <a:pt x="163317" y="343699"/>
                </a:lnTo>
                <a:lnTo>
                  <a:pt x="138680" y="355187"/>
                </a:lnTo>
                <a:lnTo>
                  <a:pt x="110233" y="358952"/>
                </a:lnTo>
                <a:close/>
              </a:path>
              <a:path w="393064" h="459739">
                <a:moveTo>
                  <a:pt x="189504" y="315227"/>
                </a:moveTo>
                <a:lnTo>
                  <a:pt x="110233" y="315227"/>
                </a:lnTo>
                <a:lnTo>
                  <a:pt x="130814" y="310731"/>
                </a:lnTo>
                <a:lnTo>
                  <a:pt x="146871" y="297940"/>
                </a:lnTo>
                <a:lnTo>
                  <a:pt x="157309" y="277905"/>
                </a:lnTo>
                <a:lnTo>
                  <a:pt x="161031" y="251673"/>
                </a:lnTo>
                <a:lnTo>
                  <a:pt x="157309" y="225068"/>
                </a:lnTo>
                <a:lnTo>
                  <a:pt x="146871" y="204707"/>
                </a:lnTo>
                <a:lnTo>
                  <a:pt x="130814" y="191686"/>
                </a:lnTo>
                <a:lnTo>
                  <a:pt x="110233" y="187102"/>
                </a:lnTo>
                <a:lnTo>
                  <a:pt x="188118" y="187102"/>
                </a:lnTo>
                <a:lnTo>
                  <a:pt x="200027" y="207432"/>
                </a:lnTo>
                <a:lnTo>
                  <a:pt x="207258" y="251673"/>
                </a:lnTo>
                <a:lnTo>
                  <a:pt x="207258" y="258791"/>
                </a:lnTo>
                <a:lnTo>
                  <a:pt x="305808" y="258791"/>
                </a:lnTo>
                <a:lnTo>
                  <a:pt x="305808" y="300991"/>
                </a:lnTo>
                <a:lnTo>
                  <a:pt x="198115" y="300991"/>
                </a:lnTo>
                <a:lnTo>
                  <a:pt x="189504" y="315227"/>
                </a:lnTo>
                <a:close/>
              </a:path>
              <a:path w="393064" h="459739">
                <a:moveTo>
                  <a:pt x="305808" y="437759"/>
                </a:moveTo>
                <a:lnTo>
                  <a:pt x="256533" y="437759"/>
                </a:lnTo>
                <a:lnTo>
                  <a:pt x="256533" y="300991"/>
                </a:lnTo>
                <a:lnTo>
                  <a:pt x="305808" y="300991"/>
                </a:lnTo>
                <a:lnTo>
                  <a:pt x="305808" y="437759"/>
                </a:lnTo>
                <a:close/>
              </a:path>
              <a:path w="393064" h="459739">
                <a:moveTo>
                  <a:pt x="392674" y="459622"/>
                </a:moveTo>
                <a:lnTo>
                  <a:pt x="342891" y="459622"/>
                </a:lnTo>
                <a:lnTo>
                  <a:pt x="342891" y="0"/>
                </a:lnTo>
                <a:lnTo>
                  <a:pt x="392674" y="0"/>
                </a:lnTo>
                <a:lnTo>
                  <a:pt x="39267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94906" y="1419825"/>
            <a:ext cx="370840" cy="459740"/>
          </a:xfrm>
          <a:custGeom>
            <a:avLst/>
            <a:gdLst/>
            <a:ahLst/>
            <a:cxnLst/>
            <a:rect l="l" t="t" r="r" b="b"/>
            <a:pathLst>
              <a:path w="370839" h="459739">
                <a:moveTo>
                  <a:pt x="30987" y="257774"/>
                </a:moveTo>
                <a:lnTo>
                  <a:pt x="0" y="257774"/>
                </a:lnTo>
                <a:lnTo>
                  <a:pt x="0" y="32539"/>
                </a:lnTo>
                <a:lnTo>
                  <a:pt x="178811" y="32539"/>
                </a:lnTo>
                <a:lnTo>
                  <a:pt x="178811" y="74739"/>
                </a:lnTo>
                <a:lnTo>
                  <a:pt x="50798" y="74739"/>
                </a:lnTo>
                <a:lnTo>
                  <a:pt x="50798" y="123040"/>
                </a:lnTo>
                <a:lnTo>
                  <a:pt x="173731" y="123040"/>
                </a:lnTo>
                <a:lnTo>
                  <a:pt x="173731" y="163714"/>
                </a:lnTo>
                <a:lnTo>
                  <a:pt x="50798" y="163714"/>
                </a:lnTo>
                <a:lnTo>
                  <a:pt x="50798" y="215066"/>
                </a:lnTo>
                <a:lnTo>
                  <a:pt x="194498" y="215066"/>
                </a:lnTo>
                <a:lnTo>
                  <a:pt x="198623" y="246589"/>
                </a:lnTo>
                <a:lnTo>
                  <a:pt x="160143" y="252412"/>
                </a:lnTo>
                <a:lnTo>
                  <a:pt x="121662" y="255804"/>
                </a:lnTo>
                <a:lnTo>
                  <a:pt x="79754" y="257385"/>
                </a:lnTo>
                <a:lnTo>
                  <a:pt x="30987" y="257774"/>
                </a:lnTo>
                <a:close/>
              </a:path>
              <a:path w="370839" h="459739">
                <a:moveTo>
                  <a:pt x="194498" y="215066"/>
                </a:moveTo>
                <a:lnTo>
                  <a:pt x="50798" y="215066"/>
                </a:lnTo>
                <a:lnTo>
                  <a:pt x="91096" y="214319"/>
                </a:lnTo>
                <a:lnTo>
                  <a:pt x="126679" y="212524"/>
                </a:lnTo>
                <a:lnTo>
                  <a:pt x="159881" y="209203"/>
                </a:lnTo>
                <a:lnTo>
                  <a:pt x="193035" y="203881"/>
                </a:lnTo>
                <a:lnTo>
                  <a:pt x="194498" y="215066"/>
                </a:lnTo>
                <a:close/>
              </a:path>
              <a:path w="370839" h="459739">
                <a:moveTo>
                  <a:pt x="370830" y="459622"/>
                </a:moveTo>
                <a:lnTo>
                  <a:pt x="318508" y="459622"/>
                </a:lnTo>
                <a:lnTo>
                  <a:pt x="318508" y="343699"/>
                </a:lnTo>
                <a:lnTo>
                  <a:pt x="59434" y="343699"/>
                </a:lnTo>
                <a:lnTo>
                  <a:pt x="59434" y="301499"/>
                </a:lnTo>
                <a:lnTo>
                  <a:pt x="370830" y="301499"/>
                </a:lnTo>
                <a:lnTo>
                  <a:pt x="370830" y="459622"/>
                </a:lnTo>
                <a:close/>
              </a:path>
              <a:path w="370839" h="459739">
                <a:moveTo>
                  <a:pt x="370830" y="116430"/>
                </a:moveTo>
                <a:lnTo>
                  <a:pt x="321047" y="116430"/>
                </a:lnTo>
                <a:lnTo>
                  <a:pt x="321047" y="0"/>
                </a:lnTo>
                <a:lnTo>
                  <a:pt x="370830" y="0"/>
                </a:lnTo>
                <a:lnTo>
                  <a:pt x="370830" y="116430"/>
                </a:lnTo>
                <a:close/>
              </a:path>
              <a:path w="370839" h="459739">
                <a:moveTo>
                  <a:pt x="270249" y="276078"/>
                </a:moveTo>
                <a:lnTo>
                  <a:pt x="221482" y="276078"/>
                </a:lnTo>
                <a:lnTo>
                  <a:pt x="221482" y="8643"/>
                </a:lnTo>
                <a:lnTo>
                  <a:pt x="270249" y="8643"/>
                </a:lnTo>
                <a:lnTo>
                  <a:pt x="270249" y="116430"/>
                </a:lnTo>
                <a:lnTo>
                  <a:pt x="370830" y="116430"/>
                </a:lnTo>
                <a:lnTo>
                  <a:pt x="370830" y="159139"/>
                </a:lnTo>
                <a:lnTo>
                  <a:pt x="270249" y="159139"/>
                </a:lnTo>
                <a:lnTo>
                  <a:pt x="270249" y="276078"/>
                </a:lnTo>
                <a:close/>
              </a:path>
              <a:path w="370839" h="459739">
                <a:moveTo>
                  <a:pt x="370830" y="279128"/>
                </a:moveTo>
                <a:lnTo>
                  <a:pt x="321047" y="279128"/>
                </a:lnTo>
                <a:lnTo>
                  <a:pt x="321047" y="159139"/>
                </a:lnTo>
                <a:lnTo>
                  <a:pt x="370830" y="159139"/>
                </a:lnTo>
                <a:lnTo>
                  <a:pt x="370830" y="279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840598" y="6237702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90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90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075866" y="6214855"/>
            <a:ext cx="30480" cy="43815"/>
          </a:xfrm>
          <a:custGeom>
            <a:avLst/>
            <a:gdLst/>
            <a:ahLst/>
            <a:cxnLst/>
            <a:rect l="l" t="t" r="r" b="b"/>
            <a:pathLst>
              <a:path w="30480" h="43814">
                <a:moveTo>
                  <a:pt x="0" y="0"/>
                </a:moveTo>
                <a:lnTo>
                  <a:pt x="30393" y="0"/>
                </a:lnTo>
                <a:lnTo>
                  <a:pt x="30393" y="43198"/>
                </a:lnTo>
                <a:lnTo>
                  <a:pt x="0" y="431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075866" y="626948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075866" y="6280924"/>
            <a:ext cx="30480" cy="45085"/>
          </a:xfrm>
          <a:custGeom>
            <a:avLst/>
            <a:gdLst/>
            <a:ahLst/>
            <a:cxnLst/>
            <a:rect l="l" t="t" r="r" b="b"/>
            <a:pathLst>
              <a:path w="30480" h="45085">
                <a:moveTo>
                  <a:pt x="0" y="0"/>
                </a:moveTo>
                <a:lnTo>
                  <a:pt x="30393" y="0"/>
                </a:lnTo>
                <a:lnTo>
                  <a:pt x="30393" y="44469"/>
                </a:lnTo>
                <a:lnTo>
                  <a:pt x="0" y="444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075866" y="6337464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269858" y="6214793"/>
            <a:ext cx="30480" cy="43180"/>
          </a:xfrm>
          <a:custGeom>
            <a:avLst/>
            <a:gdLst/>
            <a:ahLst/>
            <a:cxnLst/>
            <a:rect l="l" t="t" r="r" b="b"/>
            <a:pathLst>
              <a:path w="30480" h="43179">
                <a:moveTo>
                  <a:pt x="30393" y="42813"/>
                </a:moveTo>
                <a:lnTo>
                  <a:pt x="0" y="42813"/>
                </a:lnTo>
                <a:lnTo>
                  <a:pt x="0" y="0"/>
                </a:lnTo>
                <a:lnTo>
                  <a:pt x="30393" y="0"/>
                </a:lnTo>
                <a:lnTo>
                  <a:pt x="30393" y="428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9858" y="6281266"/>
            <a:ext cx="30480" cy="43815"/>
          </a:xfrm>
          <a:custGeom>
            <a:avLst/>
            <a:gdLst/>
            <a:ahLst/>
            <a:cxnLst/>
            <a:rect l="l" t="t" r="r" b="b"/>
            <a:pathLst>
              <a:path w="30480" h="43814">
                <a:moveTo>
                  <a:pt x="30393" y="43564"/>
                </a:moveTo>
                <a:lnTo>
                  <a:pt x="0" y="43564"/>
                </a:lnTo>
                <a:lnTo>
                  <a:pt x="0" y="0"/>
                </a:lnTo>
                <a:lnTo>
                  <a:pt x="30393" y="0"/>
                </a:lnTo>
                <a:lnTo>
                  <a:pt x="30393" y="43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034966" y="6394309"/>
            <a:ext cx="306070" cy="0"/>
          </a:xfrm>
          <a:custGeom>
            <a:avLst/>
            <a:gdLst/>
            <a:ahLst/>
            <a:cxnLst/>
            <a:rect l="l" t="t" r="r" b="b"/>
            <a:pathLst>
              <a:path w="306069" h="0">
                <a:moveTo>
                  <a:pt x="0" y="0"/>
                </a:moveTo>
                <a:lnTo>
                  <a:pt x="305810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174926" y="6406702"/>
            <a:ext cx="31115" cy="65405"/>
          </a:xfrm>
          <a:custGeom>
            <a:avLst/>
            <a:gdLst/>
            <a:ahLst/>
            <a:cxnLst/>
            <a:rect l="l" t="t" r="r" b="b"/>
            <a:pathLst>
              <a:path w="31114" h="65404">
                <a:moveTo>
                  <a:pt x="30768" y="65346"/>
                </a:moveTo>
                <a:lnTo>
                  <a:pt x="0" y="65346"/>
                </a:lnTo>
                <a:lnTo>
                  <a:pt x="0" y="0"/>
                </a:lnTo>
                <a:lnTo>
                  <a:pt x="30768" y="0"/>
                </a:lnTo>
                <a:lnTo>
                  <a:pt x="30768" y="65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073990" y="6441014"/>
            <a:ext cx="30480" cy="67945"/>
          </a:xfrm>
          <a:custGeom>
            <a:avLst/>
            <a:gdLst/>
            <a:ahLst/>
            <a:cxnLst/>
            <a:rect l="l" t="t" r="r" b="b"/>
            <a:pathLst>
              <a:path w="30480" h="67945">
                <a:moveTo>
                  <a:pt x="0" y="0"/>
                </a:moveTo>
                <a:lnTo>
                  <a:pt x="30393" y="0"/>
                </a:lnTo>
                <a:lnTo>
                  <a:pt x="30393" y="67339"/>
                </a:lnTo>
                <a:lnTo>
                  <a:pt x="0" y="67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073990" y="6521059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4" h="0">
                <a:moveTo>
                  <a:pt x="0" y="0"/>
                </a:moveTo>
                <a:lnTo>
                  <a:pt x="232641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485881" y="6202024"/>
            <a:ext cx="305435" cy="339725"/>
          </a:xfrm>
          <a:custGeom>
            <a:avLst/>
            <a:gdLst/>
            <a:ahLst/>
            <a:cxnLst/>
            <a:rect l="l" t="t" r="r" b="b"/>
            <a:pathLst>
              <a:path w="305435" h="339725">
                <a:moveTo>
                  <a:pt x="167726" y="40560"/>
                </a:moveTo>
                <a:lnTo>
                  <a:pt x="136582" y="40560"/>
                </a:lnTo>
                <a:lnTo>
                  <a:pt x="136582" y="0"/>
                </a:lnTo>
                <a:lnTo>
                  <a:pt x="167726" y="0"/>
                </a:lnTo>
                <a:lnTo>
                  <a:pt x="167726" y="40560"/>
                </a:lnTo>
                <a:close/>
              </a:path>
              <a:path w="305435" h="339725">
                <a:moveTo>
                  <a:pt x="286298" y="65346"/>
                </a:moveTo>
                <a:lnTo>
                  <a:pt x="15759" y="65346"/>
                </a:lnTo>
                <a:lnTo>
                  <a:pt x="15759" y="40560"/>
                </a:lnTo>
                <a:lnTo>
                  <a:pt x="286298" y="40560"/>
                </a:lnTo>
                <a:lnTo>
                  <a:pt x="286298" y="65346"/>
                </a:lnTo>
                <a:close/>
              </a:path>
              <a:path w="305435" h="339725">
                <a:moveTo>
                  <a:pt x="152342" y="196791"/>
                </a:moveTo>
                <a:lnTo>
                  <a:pt x="106253" y="193117"/>
                </a:lnTo>
                <a:lnTo>
                  <a:pt x="71809" y="182332"/>
                </a:lnTo>
                <a:lnTo>
                  <a:pt x="50239" y="164786"/>
                </a:lnTo>
                <a:lnTo>
                  <a:pt x="42775" y="140833"/>
                </a:lnTo>
                <a:lnTo>
                  <a:pt x="50239" y="116821"/>
                </a:lnTo>
                <a:lnTo>
                  <a:pt x="71809" y="99146"/>
                </a:lnTo>
                <a:lnTo>
                  <a:pt x="106253" y="88232"/>
                </a:lnTo>
                <a:lnTo>
                  <a:pt x="152342" y="84500"/>
                </a:lnTo>
                <a:lnTo>
                  <a:pt x="197997" y="88232"/>
                </a:lnTo>
                <a:lnTo>
                  <a:pt x="232219" y="99146"/>
                </a:lnTo>
                <a:lnTo>
                  <a:pt x="243176" y="108160"/>
                </a:lnTo>
                <a:lnTo>
                  <a:pt x="152342" y="108160"/>
                </a:lnTo>
                <a:lnTo>
                  <a:pt x="119469" y="110360"/>
                </a:lnTo>
                <a:lnTo>
                  <a:pt x="95073" y="116750"/>
                </a:lnTo>
                <a:lnTo>
                  <a:pt x="79894" y="127014"/>
                </a:lnTo>
                <a:lnTo>
                  <a:pt x="74670" y="140833"/>
                </a:lnTo>
                <a:lnTo>
                  <a:pt x="79894" y="154652"/>
                </a:lnTo>
                <a:lnTo>
                  <a:pt x="95073" y="164916"/>
                </a:lnTo>
                <a:lnTo>
                  <a:pt x="119469" y="171306"/>
                </a:lnTo>
                <a:lnTo>
                  <a:pt x="152342" y="173506"/>
                </a:lnTo>
                <a:lnTo>
                  <a:pt x="243027" y="173506"/>
                </a:lnTo>
                <a:lnTo>
                  <a:pt x="232219" y="182332"/>
                </a:lnTo>
                <a:lnTo>
                  <a:pt x="197997" y="193117"/>
                </a:lnTo>
                <a:lnTo>
                  <a:pt x="152342" y="196791"/>
                </a:lnTo>
                <a:close/>
              </a:path>
              <a:path w="305435" h="339725">
                <a:moveTo>
                  <a:pt x="243027" y="173506"/>
                </a:moveTo>
                <a:lnTo>
                  <a:pt x="152342" y="173506"/>
                </a:lnTo>
                <a:lnTo>
                  <a:pt x="185098" y="171306"/>
                </a:lnTo>
                <a:lnTo>
                  <a:pt x="209236" y="164916"/>
                </a:lnTo>
                <a:lnTo>
                  <a:pt x="224157" y="154652"/>
                </a:lnTo>
                <a:lnTo>
                  <a:pt x="229264" y="140833"/>
                </a:lnTo>
                <a:lnTo>
                  <a:pt x="224157" y="127014"/>
                </a:lnTo>
                <a:lnTo>
                  <a:pt x="209236" y="116750"/>
                </a:lnTo>
                <a:lnTo>
                  <a:pt x="185098" y="110360"/>
                </a:lnTo>
                <a:lnTo>
                  <a:pt x="152342" y="108160"/>
                </a:lnTo>
                <a:lnTo>
                  <a:pt x="243176" y="108160"/>
                </a:lnTo>
                <a:lnTo>
                  <a:pt x="253706" y="116821"/>
                </a:lnTo>
                <a:lnTo>
                  <a:pt x="261158" y="140833"/>
                </a:lnTo>
                <a:lnTo>
                  <a:pt x="253706" y="164786"/>
                </a:lnTo>
                <a:lnTo>
                  <a:pt x="243027" y="173506"/>
                </a:lnTo>
                <a:close/>
              </a:path>
              <a:path w="305435" h="339725">
                <a:moveTo>
                  <a:pt x="305060" y="245613"/>
                </a:moveTo>
                <a:lnTo>
                  <a:pt x="0" y="245613"/>
                </a:lnTo>
                <a:lnTo>
                  <a:pt x="0" y="220451"/>
                </a:lnTo>
                <a:lnTo>
                  <a:pt x="305060" y="220451"/>
                </a:lnTo>
                <a:lnTo>
                  <a:pt x="305060" y="245613"/>
                </a:lnTo>
                <a:close/>
              </a:path>
              <a:path w="305435" h="339725">
                <a:moveTo>
                  <a:pt x="167726" y="339127"/>
                </a:moveTo>
                <a:lnTo>
                  <a:pt x="136582" y="339127"/>
                </a:lnTo>
                <a:lnTo>
                  <a:pt x="136582" y="245613"/>
                </a:lnTo>
                <a:lnTo>
                  <a:pt x="167726" y="245613"/>
                </a:lnTo>
                <a:lnTo>
                  <a:pt x="167726" y="339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835218" y="6203902"/>
            <a:ext cx="281940" cy="337185"/>
          </a:xfrm>
          <a:custGeom>
            <a:avLst/>
            <a:gdLst/>
            <a:ahLst/>
            <a:cxnLst/>
            <a:rect l="l" t="t" r="r" b="b"/>
            <a:pathLst>
              <a:path w="281939" h="337184">
                <a:moveTo>
                  <a:pt x="215005" y="131069"/>
                </a:moveTo>
                <a:lnTo>
                  <a:pt x="185737" y="131069"/>
                </a:lnTo>
                <a:lnTo>
                  <a:pt x="185737" y="7511"/>
                </a:lnTo>
                <a:lnTo>
                  <a:pt x="215005" y="7511"/>
                </a:lnTo>
                <a:lnTo>
                  <a:pt x="215005" y="131069"/>
                </a:lnTo>
                <a:close/>
              </a:path>
              <a:path w="281939" h="337184">
                <a:moveTo>
                  <a:pt x="72043" y="262889"/>
                </a:moveTo>
                <a:lnTo>
                  <a:pt x="42265" y="254709"/>
                </a:lnTo>
                <a:lnTo>
                  <a:pt x="19558" y="231248"/>
                </a:lnTo>
                <a:lnTo>
                  <a:pt x="5083" y="194127"/>
                </a:lnTo>
                <a:lnTo>
                  <a:pt x="0" y="144964"/>
                </a:lnTo>
                <a:lnTo>
                  <a:pt x="5083" y="96453"/>
                </a:lnTo>
                <a:lnTo>
                  <a:pt x="19558" y="59666"/>
                </a:lnTo>
                <a:lnTo>
                  <a:pt x="42265" y="36329"/>
                </a:lnTo>
                <a:lnTo>
                  <a:pt x="72043" y="28166"/>
                </a:lnTo>
                <a:lnTo>
                  <a:pt x="99751" y="35319"/>
                </a:lnTo>
                <a:lnTo>
                  <a:pt x="121480" y="55817"/>
                </a:lnTo>
                <a:lnTo>
                  <a:pt x="121888" y="56708"/>
                </a:lnTo>
                <a:lnTo>
                  <a:pt x="72043" y="56708"/>
                </a:lnTo>
                <a:lnTo>
                  <a:pt x="53786" y="62893"/>
                </a:lnTo>
                <a:lnTo>
                  <a:pt x="39961" y="80556"/>
                </a:lnTo>
                <a:lnTo>
                  <a:pt x="31202" y="108359"/>
                </a:lnTo>
                <a:lnTo>
                  <a:pt x="28142" y="144964"/>
                </a:lnTo>
                <a:lnTo>
                  <a:pt x="31202" y="182220"/>
                </a:lnTo>
                <a:lnTo>
                  <a:pt x="39961" y="210358"/>
                </a:lnTo>
                <a:lnTo>
                  <a:pt x="53786" y="228144"/>
                </a:lnTo>
                <a:lnTo>
                  <a:pt x="72043" y="234346"/>
                </a:lnTo>
                <a:lnTo>
                  <a:pt x="122183" y="234346"/>
                </a:lnTo>
                <a:lnTo>
                  <a:pt x="100226" y="255518"/>
                </a:lnTo>
                <a:lnTo>
                  <a:pt x="72043" y="262889"/>
                </a:lnTo>
                <a:close/>
              </a:path>
              <a:path w="281939" h="337184">
                <a:moveTo>
                  <a:pt x="122183" y="234346"/>
                </a:moveTo>
                <a:lnTo>
                  <a:pt x="72043" y="234346"/>
                </a:lnTo>
                <a:lnTo>
                  <a:pt x="89925" y="228144"/>
                </a:lnTo>
                <a:lnTo>
                  <a:pt x="103656" y="210358"/>
                </a:lnTo>
                <a:lnTo>
                  <a:pt x="112462" y="182220"/>
                </a:lnTo>
                <a:lnTo>
                  <a:pt x="115570" y="144964"/>
                </a:lnTo>
                <a:lnTo>
                  <a:pt x="112462" y="108359"/>
                </a:lnTo>
                <a:lnTo>
                  <a:pt x="103656" y="80556"/>
                </a:lnTo>
                <a:lnTo>
                  <a:pt x="89925" y="62893"/>
                </a:lnTo>
                <a:lnTo>
                  <a:pt x="72043" y="56708"/>
                </a:lnTo>
                <a:lnTo>
                  <a:pt x="121888" y="56708"/>
                </a:lnTo>
                <a:lnTo>
                  <a:pt x="136313" y="88214"/>
                </a:lnTo>
                <a:lnTo>
                  <a:pt x="143337" y="131069"/>
                </a:lnTo>
                <a:lnTo>
                  <a:pt x="215005" y="131069"/>
                </a:lnTo>
                <a:lnTo>
                  <a:pt x="215005" y="156231"/>
                </a:lnTo>
                <a:lnTo>
                  <a:pt x="143337" y="156231"/>
                </a:lnTo>
                <a:lnTo>
                  <a:pt x="136893" y="200781"/>
                </a:lnTo>
                <a:lnTo>
                  <a:pt x="122183" y="234346"/>
                </a:lnTo>
                <a:close/>
              </a:path>
              <a:path w="281939" h="337184">
                <a:moveTo>
                  <a:pt x="215005" y="320349"/>
                </a:moveTo>
                <a:lnTo>
                  <a:pt x="185737" y="320349"/>
                </a:lnTo>
                <a:lnTo>
                  <a:pt x="185737" y="156231"/>
                </a:lnTo>
                <a:lnTo>
                  <a:pt x="215005" y="156231"/>
                </a:lnTo>
                <a:lnTo>
                  <a:pt x="215005" y="320349"/>
                </a:lnTo>
                <a:close/>
              </a:path>
              <a:path w="281939" h="337184">
                <a:moveTo>
                  <a:pt x="281796" y="336873"/>
                </a:moveTo>
                <a:lnTo>
                  <a:pt x="252528" y="336873"/>
                </a:lnTo>
                <a:lnTo>
                  <a:pt x="252528" y="0"/>
                </a:lnTo>
                <a:lnTo>
                  <a:pt x="281796" y="0"/>
                </a:lnTo>
                <a:lnTo>
                  <a:pt x="281796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279456" y="6203902"/>
            <a:ext cx="313055" cy="332740"/>
          </a:xfrm>
          <a:custGeom>
            <a:avLst/>
            <a:gdLst/>
            <a:ahLst/>
            <a:cxnLst/>
            <a:rect l="l" t="t" r="r" b="b"/>
            <a:pathLst>
              <a:path w="313054" h="332740">
                <a:moveTo>
                  <a:pt x="189490" y="47320"/>
                </a:moveTo>
                <a:lnTo>
                  <a:pt x="9380" y="47320"/>
                </a:lnTo>
                <a:lnTo>
                  <a:pt x="9380" y="22157"/>
                </a:lnTo>
                <a:lnTo>
                  <a:pt x="189490" y="22157"/>
                </a:lnTo>
                <a:lnTo>
                  <a:pt x="189490" y="47320"/>
                </a:lnTo>
                <a:close/>
              </a:path>
              <a:path w="313054" h="332740">
                <a:moveTo>
                  <a:pt x="15009" y="188529"/>
                </a:moveTo>
                <a:lnTo>
                  <a:pt x="0" y="163742"/>
                </a:lnTo>
                <a:lnTo>
                  <a:pt x="34403" y="146942"/>
                </a:lnTo>
                <a:lnTo>
                  <a:pt x="61068" y="122572"/>
                </a:lnTo>
                <a:lnTo>
                  <a:pt x="78305" y="92498"/>
                </a:lnTo>
                <a:lnTo>
                  <a:pt x="84426" y="58586"/>
                </a:lnTo>
                <a:lnTo>
                  <a:pt x="84426" y="47320"/>
                </a:lnTo>
                <a:lnTo>
                  <a:pt x="115570" y="47320"/>
                </a:lnTo>
                <a:lnTo>
                  <a:pt x="115570" y="58586"/>
                </a:lnTo>
                <a:lnTo>
                  <a:pt x="121380" y="89752"/>
                </a:lnTo>
                <a:lnTo>
                  <a:pt x="132195" y="108160"/>
                </a:lnTo>
                <a:lnTo>
                  <a:pt x="100185" y="108160"/>
                </a:lnTo>
                <a:lnTo>
                  <a:pt x="86560" y="134396"/>
                </a:lnTo>
                <a:lnTo>
                  <a:pt x="67447" y="156935"/>
                </a:lnTo>
                <a:lnTo>
                  <a:pt x="43409" y="175179"/>
                </a:lnTo>
                <a:lnTo>
                  <a:pt x="15009" y="188529"/>
                </a:lnTo>
                <a:close/>
              </a:path>
              <a:path w="313054" h="332740">
                <a:moveTo>
                  <a:pt x="182735" y="181393"/>
                </a:moveTo>
                <a:lnTo>
                  <a:pt x="155801" y="169317"/>
                </a:lnTo>
                <a:lnTo>
                  <a:pt x="132736" y="152663"/>
                </a:lnTo>
                <a:lnTo>
                  <a:pt x="114034" y="132066"/>
                </a:lnTo>
                <a:lnTo>
                  <a:pt x="100185" y="108160"/>
                </a:lnTo>
                <a:lnTo>
                  <a:pt x="132195" y="108160"/>
                </a:lnTo>
                <a:lnTo>
                  <a:pt x="137849" y="117783"/>
                </a:lnTo>
                <a:lnTo>
                  <a:pt x="163534" y="140815"/>
                </a:lnTo>
                <a:lnTo>
                  <a:pt x="196994" y="156982"/>
                </a:lnTo>
                <a:lnTo>
                  <a:pt x="182735" y="181393"/>
                </a:lnTo>
                <a:close/>
              </a:path>
              <a:path w="313054" h="332740">
                <a:moveTo>
                  <a:pt x="263034" y="332367"/>
                </a:moveTo>
                <a:lnTo>
                  <a:pt x="51030" y="332367"/>
                </a:lnTo>
                <a:lnTo>
                  <a:pt x="51030" y="200546"/>
                </a:lnTo>
                <a:lnTo>
                  <a:pt x="81424" y="200546"/>
                </a:lnTo>
                <a:lnTo>
                  <a:pt x="81424" y="241106"/>
                </a:lnTo>
                <a:lnTo>
                  <a:pt x="263034" y="241106"/>
                </a:lnTo>
                <a:lnTo>
                  <a:pt x="263034" y="265518"/>
                </a:lnTo>
                <a:lnTo>
                  <a:pt x="81424" y="265518"/>
                </a:lnTo>
                <a:lnTo>
                  <a:pt x="81424" y="307580"/>
                </a:lnTo>
                <a:lnTo>
                  <a:pt x="263034" y="307580"/>
                </a:lnTo>
                <a:lnTo>
                  <a:pt x="263034" y="332367"/>
                </a:lnTo>
                <a:close/>
              </a:path>
              <a:path w="313054" h="332740">
                <a:moveTo>
                  <a:pt x="263034" y="241106"/>
                </a:moveTo>
                <a:lnTo>
                  <a:pt x="232641" y="241106"/>
                </a:lnTo>
                <a:lnTo>
                  <a:pt x="232641" y="200546"/>
                </a:lnTo>
                <a:lnTo>
                  <a:pt x="263034" y="200546"/>
                </a:lnTo>
                <a:lnTo>
                  <a:pt x="263034" y="241106"/>
                </a:lnTo>
                <a:close/>
              </a:path>
              <a:path w="313054" h="332740">
                <a:moveTo>
                  <a:pt x="263034" y="307580"/>
                </a:moveTo>
                <a:lnTo>
                  <a:pt x="232641" y="307580"/>
                </a:lnTo>
                <a:lnTo>
                  <a:pt x="232641" y="265518"/>
                </a:lnTo>
                <a:lnTo>
                  <a:pt x="263034" y="265518"/>
                </a:lnTo>
                <a:lnTo>
                  <a:pt x="263034" y="307580"/>
                </a:lnTo>
                <a:close/>
              </a:path>
              <a:path w="313054" h="332740">
                <a:moveTo>
                  <a:pt x="263034" y="184773"/>
                </a:moveTo>
                <a:lnTo>
                  <a:pt x="232266" y="184773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77740"/>
                </a:lnTo>
                <a:lnTo>
                  <a:pt x="312940" y="77740"/>
                </a:lnTo>
                <a:lnTo>
                  <a:pt x="312940" y="103277"/>
                </a:lnTo>
                <a:lnTo>
                  <a:pt x="263034" y="103277"/>
                </a:lnTo>
                <a:lnTo>
                  <a:pt x="263034" y="1847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638925" y="6203902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20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20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079045" y="6204278"/>
            <a:ext cx="285750" cy="332740"/>
          </a:xfrm>
          <a:custGeom>
            <a:avLst/>
            <a:gdLst/>
            <a:ahLst/>
            <a:cxnLst/>
            <a:rect l="l" t="t" r="r" b="b"/>
            <a:pathLst>
              <a:path w="285750" h="332740">
                <a:moveTo>
                  <a:pt x="273541" y="174258"/>
                </a:moveTo>
                <a:lnTo>
                  <a:pt x="242772" y="174258"/>
                </a:lnTo>
                <a:lnTo>
                  <a:pt x="242772" y="0"/>
                </a:lnTo>
                <a:lnTo>
                  <a:pt x="273541" y="0"/>
                </a:lnTo>
                <a:lnTo>
                  <a:pt x="273541" y="174258"/>
                </a:lnTo>
                <a:close/>
              </a:path>
              <a:path w="285750" h="332740">
                <a:moveTo>
                  <a:pt x="15759" y="170878"/>
                </a:moveTo>
                <a:lnTo>
                  <a:pt x="0" y="146842"/>
                </a:lnTo>
                <a:lnTo>
                  <a:pt x="34737" y="128833"/>
                </a:lnTo>
                <a:lnTo>
                  <a:pt x="61771" y="102761"/>
                </a:lnTo>
                <a:lnTo>
                  <a:pt x="79307" y="70845"/>
                </a:lnTo>
                <a:lnTo>
                  <a:pt x="85551" y="35302"/>
                </a:lnTo>
                <a:lnTo>
                  <a:pt x="85551" y="9764"/>
                </a:lnTo>
                <a:lnTo>
                  <a:pt x="116320" y="9764"/>
                </a:lnTo>
                <a:lnTo>
                  <a:pt x="116320" y="35302"/>
                </a:lnTo>
                <a:lnTo>
                  <a:pt x="122611" y="69055"/>
                </a:lnTo>
                <a:lnTo>
                  <a:pt x="133172" y="87129"/>
                </a:lnTo>
                <a:lnTo>
                  <a:pt x="101311" y="87129"/>
                </a:lnTo>
                <a:lnTo>
                  <a:pt x="87363" y="114526"/>
                </a:lnTo>
                <a:lnTo>
                  <a:pt x="67963" y="138157"/>
                </a:lnTo>
                <a:lnTo>
                  <a:pt x="43848" y="157211"/>
                </a:lnTo>
                <a:lnTo>
                  <a:pt x="15759" y="170878"/>
                </a:lnTo>
                <a:close/>
              </a:path>
              <a:path w="285750" h="332740">
                <a:moveTo>
                  <a:pt x="186113" y="164493"/>
                </a:moveTo>
                <a:lnTo>
                  <a:pt x="158721" y="151718"/>
                </a:lnTo>
                <a:lnTo>
                  <a:pt x="134988" y="134120"/>
                </a:lnTo>
                <a:lnTo>
                  <a:pt x="115617" y="112367"/>
                </a:lnTo>
                <a:lnTo>
                  <a:pt x="101311" y="87129"/>
                </a:lnTo>
                <a:lnTo>
                  <a:pt x="133172" y="87129"/>
                </a:lnTo>
                <a:lnTo>
                  <a:pt x="140194" y="99146"/>
                </a:lnTo>
                <a:lnTo>
                  <a:pt x="167134" y="123604"/>
                </a:lnTo>
                <a:lnTo>
                  <a:pt x="201497" y="140457"/>
                </a:lnTo>
                <a:lnTo>
                  <a:pt x="186113" y="164493"/>
                </a:lnTo>
                <a:close/>
              </a:path>
              <a:path w="285750" h="332740">
                <a:moveTo>
                  <a:pt x="285173" y="332742"/>
                </a:moveTo>
                <a:lnTo>
                  <a:pt x="56659" y="332742"/>
                </a:lnTo>
                <a:lnTo>
                  <a:pt x="56659" y="248993"/>
                </a:lnTo>
                <a:lnTo>
                  <a:pt x="243522" y="248993"/>
                </a:lnTo>
                <a:lnTo>
                  <a:pt x="243522" y="215569"/>
                </a:lnTo>
                <a:lnTo>
                  <a:pt x="55908" y="215569"/>
                </a:lnTo>
                <a:lnTo>
                  <a:pt x="55908" y="191158"/>
                </a:lnTo>
                <a:lnTo>
                  <a:pt x="273916" y="191158"/>
                </a:lnTo>
                <a:lnTo>
                  <a:pt x="273916" y="272278"/>
                </a:lnTo>
                <a:lnTo>
                  <a:pt x="87052" y="272278"/>
                </a:lnTo>
                <a:lnTo>
                  <a:pt x="87052" y="308331"/>
                </a:lnTo>
                <a:lnTo>
                  <a:pt x="285173" y="308331"/>
                </a:lnTo>
                <a:lnTo>
                  <a:pt x="285173" y="332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420127" y="6203902"/>
            <a:ext cx="288290" cy="336550"/>
          </a:xfrm>
          <a:custGeom>
            <a:avLst/>
            <a:gdLst/>
            <a:ahLst/>
            <a:cxnLst/>
            <a:rect l="l" t="t" r="r" b="b"/>
            <a:pathLst>
              <a:path w="288289" h="336550">
                <a:moveTo>
                  <a:pt x="285923" y="91635"/>
                </a:moveTo>
                <a:lnTo>
                  <a:pt x="256280" y="91635"/>
                </a:lnTo>
                <a:lnTo>
                  <a:pt x="256280" y="0"/>
                </a:lnTo>
                <a:lnTo>
                  <a:pt x="285923" y="0"/>
                </a:lnTo>
                <a:lnTo>
                  <a:pt x="285923" y="91635"/>
                </a:lnTo>
                <a:close/>
              </a:path>
              <a:path w="288289" h="336550">
                <a:moveTo>
                  <a:pt x="213504" y="201298"/>
                </a:moveTo>
                <a:lnTo>
                  <a:pt x="184236" y="201298"/>
                </a:lnTo>
                <a:lnTo>
                  <a:pt x="184236" y="6760"/>
                </a:lnTo>
                <a:lnTo>
                  <a:pt x="213504" y="6760"/>
                </a:lnTo>
                <a:lnTo>
                  <a:pt x="213504" y="91635"/>
                </a:lnTo>
                <a:lnTo>
                  <a:pt x="285923" y="91635"/>
                </a:lnTo>
                <a:lnTo>
                  <a:pt x="285923" y="116797"/>
                </a:lnTo>
                <a:lnTo>
                  <a:pt x="213504" y="116797"/>
                </a:lnTo>
                <a:lnTo>
                  <a:pt x="213504" y="201298"/>
                </a:lnTo>
                <a:close/>
              </a:path>
              <a:path w="288289" h="336550">
                <a:moveTo>
                  <a:pt x="285923" y="213315"/>
                </a:moveTo>
                <a:lnTo>
                  <a:pt x="256280" y="213315"/>
                </a:lnTo>
                <a:lnTo>
                  <a:pt x="256280" y="116797"/>
                </a:lnTo>
                <a:lnTo>
                  <a:pt x="285923" y="116797"/>
                </a:lnTo>
                <a:lnTo>
                  <a:pt x="285923" y="213315"/>
                </a:lnTo>
                <a:close/>
              </a:path>
              <a:path w="288289" h="336550">
                <a:moveTo>
                  <a:pt x="100936" y="40184"/>
                </a:moveTo>
                <a:lnTo>
                  <a:pt x="70542" y="40184"/>
                </a:lnTo>
                <a:lnTo>
                  <a:pt x="70542" y="2628"/>
                </a:lnTo>
                <a:lnTo>
                  <a:pt x="100936" y="2628"/>
                </a:lnTo>
                <a:lnTo>
                  <a:pt x="100936" y="40184"/>
                </a:lnTo>
                <a:close/>
              </a:path>
              <a:path w="288289" h="336550">
                <a:moveTo>
                  <a:pt x="171103" y="64595"/>
                </a:moveTo>
                <a:lnTo>
                  <a:pt x="0" y="64595"/>
                </a:lnTo>
                <a:lnTo>
                  <a:pt x="0" y="40184"/>
                </a:lnTo>
                <a:lnTo>
                  <a:pt x="171103" y="40184"/>
                </a:lnTo>
                <a:lnTo>
                  <a:pt x="171103" y="64595"/>
                </a:lnTo>
                <a:close/>
              </a:path>
              <a:path w="288289" h="336550">
                <a:moveTo>
                  <a:pt x="85927" y="197542"/>
                </a:moveTo>
                <a:lnTo>
                  <a:pt x="56782" y="193470"/>
                </a:lnTo>
                <a:lnTo>
                  <a:pt x="34005" y="181863"/>
                </a:lnTo>
                <a:lnTo>
                  <a:pt x="19177" y="163636"/>
                </a:lnTo>
                <a:lnTo>
                  <a:pt x="13883" y="139706"/>
                </a:lnTo>
                <a:lnTo>
                  <a:pt x="19177" y="116152"/>
                </a:lnTo>
                <a:lnTo>
                  <a:pt x="34005" y="98020"/>
                </a:lnTo>
                <a:lnTo>
                  <a:pt x="56782" y="86366"/>
                </a:lnTo>
                <a:lnTo>
                  <a:pt x="85927" y="82246"/>
                </a:lnTo>
                <a:lnTo>
                  <a:pt x="115013" y="86366"/>
                </a:lnTo>
                <a:lnTo>
                  <a:pt x="137661" y="98020"/>
                </a:lnTo>
                <a:lnTo>
                  <a:pt x="143445" y="105155"/>
                </a:lnTo>
                <a:lnTo>
                  <a:pt x="85927" y="105155"/>
                </a:lnTo>
                <a:lnTo>
                  <a:pt x="67769" y="107649"/>
                </a:lnTo>
                <a:lnTo>
                  <a:pt x="53798" y="114685"/>
                </a:lnTo>
                <a:lnTo>
                  <a:pt x="44822" y="125594"/>
                </a:lnTo>
                <a:lnTo>
                  <a:pt x="41650" y="139706"/>
                </a:lnTo>
                <a:lnTo>
                  <a:pt x="44822" y="154036"/>
                </a:lnTo>
                <a:lnTo>
                  <a:pt x="53798" y="165056"/>
                </a:lnTo>
                <a:lnTo>
                  <a:pt x="67769" y="172133"/>
                </a:lnTo>
                <a:lnTo>
                  <a:pt x="85927" y="174633"/>
                </a:lnTo>
                <a:lnTo>
                  <a:pt x="143491" y="174633"/>
                </a:lnTo>
                <a:lnTo>
                  <a:pt x="137661" y="181863"/>
                </a:lnTo>
                <a:lnTo>
                  <a:pt x="115013" y="193470"/>
                </a:lnTo>
                <a:lnTo>
                  <a:pt x="85927" y="197542"/>
                </a:lnTo>
                <a:close/>
              </a:path>
              <a:path w="288289" h="336550">
                <a:moveTo>
                  <a:pt x="143491" y="174633"/>
                </a:moveTo>
                <a:lnTo>
                  <a:pt x="85927" y="174633"/>
                </a:lnTo>
                <a:lnTo>
                  <a:pt x="103926" y="172133"/>
                </a:lnTo>
                <a:lnTo>
                  <a:pt x="117915" y="165056"/>
                </a:lnTo>
                <a:lnTo>
                  <a:pt x="126979" y="154036"/>
                </a:lnTo>
                <a:lnTo>
                  <a:pt x="130204" y="139706"/>
                </a:lnTo>
                <a:lnTo>
                  <a:pt x="126979" y="125594"/>
                </a:lnTo>
                <a:lnTo>
                  <a:pt x="117915" y="114685"/>
                </a:lnTo>
                <a:lnTo>
                  <a:pt x="103926" y="107649"/>
                </a:lnTo>
                <a:lnTo>
                  <a:pt x="85927" y="105155"/>
                </a:lnTo>
                <a:lnTo>
                  <a:pt x="143445" y="105155"/>
                </a:lnTo>
                <a:lnTo>
                  <a:pt x="152360" y="116152"/>
                </a:lnTo>
                <a:lnTo>
                  <a:pt x="157595" y="139706"/>
                </a:lnTo>
                <a:lnTo>
                  <a:pt x="152360" y="163636"/>
                </a:lnTo>
                <a:lnTo>
                  <a:pt x="143491" y="174633"/>
                </a:lnTo>
                <a:close/>
              </a:path>
              <a:path w="288289" h="336550">
                <a:moveTo>
                  <a:pt x="175231" y="336498"/>
                </a:moveTo>
                <a:lnTo>
                  <a:pt x="128040" y="332625"/>
                </a:lnTo>
                <a:lnTo>
                  <a:pt x="92634" y="321288"/>
                </a:lnTo>
                <a:lnTo>
                  <a:pt x="70384" y="302909"/>
                </a:lnTo>
                <a:lnTo>
                  <a:pt x="62663" y="277911"/>
                </a:lnTo>
                <a:lnTo>
                  <a:pt x="70384" y="252696"/>
                </a:lnTo>
                <a:lnTo>
                  <a:pt x="92634" y="234206"/>
                </a:lnTo>
                <a:lnTo>
                  <a:pt x="128040" y="222827"/>
                </a:lnTo>
                <a:lnTo>
                  <a:pt x="175231" y="218949"/>
                </a:lnTo>
                <a:lnTo>
                  <a:pt x="222422" y="222827"/>
                </a:lnTo>
                <a:lnTo>
                  <a:pt x="257828" y="234206"/>
                </a:lnTo>
                <a:lnTo>
                  <a:pt x="267940" y="242609"/>
                </a:lnTo>
                <a:lnTo>
                  <a:pt x="175231" y="242609"/>
                </a:lnTo>
                <a:lnTo>
                  <a:pt x="140704" y="244956"/>
                </a:lnTo>
                <a:lnTo>
                  <a:pt x="114866" y="251810"/>
                </a:lnTo>
                <a:lnTo>
                  <a:pt x="98667" y="262889"/>
                </a:lnTo>
                <a:lnTo>
                  <a:pt x="93056" y="277911"/>
                </a:lnTo>
                <a:lnTo>
                  <a:pt x="98667" y="292716"/>
                </a:lnTo>
                <a:lnTo>
                  <a:pt x="114866" y="303684"/>
                </a:lnTo>
                <a:lnTo>
                  <a:pt x="140704" y="310496"/>
                </a:lnTo>
                <a:lnTo>
                  <a:pt x="175231" y="312838"/>
                </a:lnTo>
                <a:lnTo>
                  <a:pt x="268058" y="312838"/>
                </a:lnTo>
                <a:lnTo>
                  <a:pt x="257828" y="321288"/>
                </a:lnTo>
                <a:lnTo>
                  <a:pt x="222422" y="332625"/>
                </a:lnTo>
                <a:lnTo>
                  <a:pt x="175231" y="336498"/>
                </a:lnTo>
                <a:close/>
              </a:path>
              <a:path w="288289" h="336550">
                <a:moveTo>
                  <a:pt x="268058" y="312838"/>
                </a:moveTo>
                <a:lnTo>
                  <a:pt x="175231" y="312838"/>
                </a:lnTo>
                <a:lnTo>
                  <a:pt x="209541" y="310496"/>
                </a:lnTo>
                <a:lnTo>
                  <a:pt x="235267" y="303684"/>
                </a:lnTo>
                <a:lnTo>
                  <a:pt x="251426" y="292716"/>
                </a:lnTo>
                <a:lnTo>
                  <a:pt x="257031" y="277911"/>
                </a:lnTo>
                <a:lnTo>
                  <a:pt x="251426" y="262889"/>
                </a:lnTo>
                <a:lnTo>
                  <a:pt x="235267" y="251810"/>
                </a:lnTo>
                <a:lnTo>
                  <a:pt x="209541" y="244956"/>
                </a:lnTo>
                <a:lnTo>
                  <a:pt x="175231" y="242609"/>
                </a:lnTo>
                <a:lnTo>
                  <a:pt x="267940" y="242609"/>
                </a:lnTo>
                <a:lnTo>
                  <a:pt x="280078" y="252696"/>
                </a:lnTo>
                <a:lnTo>
                  <a:pt x="287799" y="277911"/>
                </a:lnTo>
                <a:lnTo>
                  <a:pt x="280078" y="302909"/>
                </a:lnTo>
                <a:lnTo>
                  <a:pt x="268058" y="3128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769464" y="6203527"/>
            <a:ext cx="272415" cy="338455"/>
          </a:xfrm>
          <a:custGeom>
            <a:avLst/>
            <a:gdLst/>
            <a:ahLst/>
            <a:cxnLst/>
            <a:rect l="l" t="t" r="r" b="b"/>
            <a:pathLst>
              <a:path w="272414" h="338454">
                <a:moveTo>
                  <a:pt x="196619" y="170878"/>
                </a:moveTo>
                <a:lnTo>
                  <a:pt x="24765" y="170878"/>
                </a:lnTo>
                <a:lnTo>
                  <a:pt x="24765" y="31922"/>
                </a:lnTo>
                <a:lnTo>
                  <a:pt x="195118" y="31922"/>
                </a:lnTo>
                <a:lnTo>
                  <a:pt x="195118" y="57460"/>
                </a:lnTo>
                <a:lnTo>
                  <a:pt x="55158" y="57460"/>
                </a:lnTo>
                <a:lnTo>
                  <a:pt x="55158" y="145715"/>
                </a:lnTo>
                <a:lnTo>
                  <a:pt x="196619" y="145715"/>
                </a:lnTo>
                <a:lnTo>
                  <a:pt x="196619" y="170878"/>
                </a:lnTo>
                <a:close/>
              </a:path>
              <a:path w="272414" h="338454">
                <a:moveTo>
                  <a:pt x="3752" y="264767"/>
                </a:moveTo>
                <a:lnTo>
                  <a:pt x="0" y="238853"/>
                </a:lnTo>
                <a:lnTo>
                  <a:pt x="69124" y="238378"/>
                </a:lnTo>
                <a:lnTo>
                  <a:pt x="93431" y="237726"/>
                </a:lnTo>
                <a:lnTo>
                  <a:pt x="93431" y="170878"/>
                </a:lnTo>
                <a:lnTo>
                  <a:pt x="124200" y="170878"/>
                </a:lnTo>
                <a:lnTo>
                  <a:pt x="124200" y="236600"/>
                </a:lnTo>
                <a:lnTo>
                  <a:pt x="219964" y="236600"/>
                </a:lnTo>
                <a:lnTo>
                  <a:pt x="221759" y="251998"/>
                </a:lnTo>
                <a:lnTo>
                  <a:pt x="165639" y="258746"/>
                </a:lnTo>
                <a:lnTo>
                  <a:pt x="109097" y="262607"/>
                </a:lnTo>
                <a:lnTo>
                  <a:pt x="54384" y="264356"/>
                </a:lnTo>
                <a:lnTo>
                  <a:pt x="3752" y="264767"/>
                </a:lnTo>
                <a:close/>
              </a:path>
              <a:path w="272414" h="338454">
                <a:moveTo>
                  <a:pt x="219964" y="236600"/>
                </a:moveTo>
                <a:lnTo>
                  <a:pt x="124200" y="236600"/>
                </a:lnTo>
                <a:lnTo>
                  <a:pt x="148426" y="235379"/>
                </a:lnTo>
                <a:lnTo>
                  <a:pt x="172511" y="233877"/>
                </a:lnTo>
                <a:lnTo>
                  <a:pt x="196173" y="231952"/>
                </a:lnTo>
                <a:lnTo>
                  <a:pt x="219133" y="229464"/>
                </a:lnTo>
                <a:lnTo>
                  <a:pt x="219964" y="236600"/>
                </a:lnTo>
                <a:close/>
              </a:path>
              <a:path w="272414" h="338454">
                <a:moveTo>
                  <a:pt x="272040" y="338000"/>
                </a:moveTo>
                <a:lnTo>
                  <a:pt x="241271" y="338000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118426" y="6203902"/>
            <a:ext cx="271780" cy="337820"/>
          </a:xfrm>
          <a:custGeom>
            <a:avLst/>
            <a:gdLst/>
            <a:ahLst/>
            <a:cxnLst/>
            <a:rect l="l" t="t" r="r" b="b"/>
            <a:pathLst>
              <a:path w="271779" h="337820">
                <a:moveTo>
                  <a:pt x="271289" y="128440"/>
                </a:moveTo>
                <a:lnTo>
                  <a:pt x="240521" y="128440"/>
                </a:lnTo>
                <a:lnTo>
                  <a:pt x="240521" y="0"/>
                </a:lnTo>
                <a:lnTo>
                  <a:pt x="271289" y="0"/>
                </a:lnTo>
                <a:lnTo>
                  <a:pt x="271289" y="128440"/>
                </a:lnTo>
                <a:close/>
              </a:path>
              <a:path w="271779" h="337820">
                <a:moveTo>
                  <a:pt x="84051" y="261011"/>
                </a:moveTo>
                <a:lnTo>
                  <a:pt x="50180" y="252731"/>
                </a:lnTo>
                <a:lnTo>
                  <a:pt x="23592" y="229136"/>
                </a:lnTo>
                <a:lnTo>
                  <a:pt x="6220" y="192091"/>
                </a:lnTo>
                <a:lnTo>
                  <a:pt x="0" y="143462"/>
                </a:lnTo>
                <a:lnTo>
                  <a:pt x="6220" y="94833"/>
                </a:lnTo>
                <a:lnTo>
                  <a:pt x="23592" y="57788"/>
                </a:lnTo>
                <a:lnTo>
                  <a:pt x="50180" y="34193"/>
                </a:lnTo>
                <a:lnTo>
                  <a:pt x="84051" y="25913"/>
                </a:lnTo>
                <a:lnTo>
                  <a:pt x="115535" y="33060"/>
                </a:lnTo>
                <a:lnTo>
                  <a:pt x="140898" y="53516"/>
                </a:lnTo>
                <a:lnTo>
                  <a:pt x="141001" y="53704"/>
                </a:lnTo>
                <a:lnTo>
                  <a:pt x="84051" y="53704"/>
                </a:lnTo>
                <a:lnTo>
                  <a:pt x="61877" y="60071"/>
                </a:lnTo>
                <a:lnTo>
                  <a:pt x="44558" y="78162"/>
                </a:lnTo>
                <a:lnTo>
                  <a:pt x="33289" y="106464"/>
                </a:lnTo>
                <a:lnTo>
                  <a:pt x="29267" y="143462"/>
                </a:lnTo>
                <a:lnTo>
                  <a:pt x="33289" y="180677"/>
                </a:lnTo>
                <a:lnTo>
                  <a:pt x="44558" y="209090"/>
                </a:lnTo>
                <a:lnTo>
                  <a:pt x="61877" y="227223"/>
                </a:lnTo>
                <a:lnTo>
                  <a:pt x="84051" y="233595"/>
                </a:lnTo>
                <a:lnTo>
                  <a:pt x="140360" y="233595"/>
                </a:lnTo>
                <a:lnTo>
                  <a:pt x="116432" y="253523"/>
                </a:lnTo>
                <a:lnTo>
                  <a:pt x="84051" y="261011"/>
                </a:lnTo>
                <a:close/>
              </a:path>
              <a:path w="271779" h="337820">
                <a:moveTo>
                  <a:pt x="140360" y="233595"/>
                </a:moveTo>
                <a:lnTo>
                  <a:pt x="84051" y="233595"/>
                </a:lnTo>
                <a:lnTo>
                  <a:pt x="106007" y="227223"/>
                </a:lnTo>
                <a:lnTo>
                  <a:pt x="123215" y="209090"/>
                </a:lnTo>
                <a:lnTo>
                  <a:pt x="134442" y="180677"/>
                </a:lnTo>
                <a:lnTo>
                  <a:pt x="138459" y="143462"/>
                </a:lnTo>
                <a:lnTo>
                  <a:pt x="134442" y="106464"/>
                </a:lnTo>
                <a:lnTo>
                  <a:pt x="123215" y="78162"/>
                </a:lnTo>
                <a:lnTo>
                  <a:pt x="106007" y="60071"/>
                </a:lnTo>
                <a:lnTo>
                  <a:pt x="84051" y="53704"/>
                </a:lnTo>
                <a:lnTo>
                  <a:pt x="141001" y="53704"/>
                </a:lnTo>
                <a:lnTo>
                  <a:pt x="158662" y="85802"/>
                </a:lnTo>
                <a:lnTo>
                  <a:pt x="167351" y="128440"/>
                </a:lnTo>
                <a:lnTo>
                  <a:pt x="271289" y="128440"/>
                </a:lnTo>
                <a:lnTo>
                  <a:pt x="271289" y="153602"/>
                </a:lnTo>
                <a:lnTo>
                  <a:pt x="167351" y="153602"/>
                </a:lnTo>
                <a:lnTo>
                  <a:pt x="159665" y="198270"/>
                </a:lnTo>
                <a:lnTo>
                  <a:pt x="142164" y="232093"/>
                </a:lnTo>
                <a:lnTo>
                  <a:pt x="140360" y="233595"/>
                </a:lnTo>
                <a:close/>
              </a:path>
              <a:path w="271779" h="337820">
                <a:moveTo>
                  <a:pt x="271289" y="337624"/>
                </a:moveTo>
                <a:lnTo>
                  <a:pt x="240521" y="337624"/>
                </a:lnTo>
                <a:lnTo>
                  <a:pt x="240521" y="153602"/>
                </a:lnTo>
                <a:lnTo>
                  <a:pt x="271289" y="153602"/>
                </a:lnTo>
                <a:lnTo>
                  <a:pt x="271289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574587" y="6254878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589033" y="6266948"/>
            <a:ext cx="0" cy="159385"/>
          </a:xfrm>
          <a:custGeom>
            <a:avLst/>
            <a:gdLst/>
            <a:ahLst/>
            <a:cxnLst/>
            <a:rect l="l" t="t" r="r" b="b"/>
            <a:pathLst>
              <a:path w="0" h="159385">
                <a:moveTo>
                  <a:pt x="0" y="0"/>
                </a:moveTo>
                <a:lnTo>
                  <a:pt x="0" y="158819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574587" y="6437838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688281" y="6267371"/>
            <a:ext cx="0" cy="158750"/>
          </a:xfrm>
          <a:custGeom>
            <a:avLst/>
            <a:gdLst/>
            <a:ahLst/>
            <a:cxnLst/>
            <a:rect l="l" t="t" r="r" b="b"/>
            <a:pathLst>
              <a:path w="0" h="158750">
                <a:moveTo>
                  <a:pt x="0" y="0"/>
                </a:moveTo>
                <a:lnTo>
                  <a:pt x="0" y="158484"/>
                </a:lnTo>
              </a:path>
            </a:pathLst>
          </a:custGeom>
          <a:ln w="285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833869" y="6203902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3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759386" y="6211044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784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744940" y="6349534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3562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759386" y="6362240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360"/>
                </a:lnTo>
              </a:path>
            </a:pathLst>
          </a:custGeom>
          <a:ln w="288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833869" y="6362387"/>
            <a:ext cx="0" cy="178435"/>
          </a:xfrm>
          <a:custGeom>
            <a:avLst/>
            <a:gdLst/>
            <a:ahLst/>
            <a:cxnLst/>
            <a:rect l="l" t="t" r="r" b="b"/>
            <a:pathLst>
              <a:path w="0" h="178434">
                <a:moveTo>
                  <a:pt x="0" y="0"/>
                </a:moveTo>
                <a:lnTo>
                  <a:pt x="0" y="17801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915669" y="6203902"/>
            <a:ext cx="280035" cy="332740"/>
          </a:xfrm>
          <a:custGeom>
            <a:avLst/>
            <a:gdLst/>
            <a:ahLst/>
            <a:cxnLst/>
            <a:rect l="l" t="t" r="r" b="b"/>
            <a:pathLst>
              <a:path w="280035" h="332740">
                <a:moveTo>
                  <a:pt x="268287" y="172755"/>
                </a:moveTo>
                <a:lnTo>
                  <a:pt x="237519" y="172755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72755"/>
                </a:lnTo>
                <a:close/>
              </a:path>
              <a:path w="280035" h="332740">
                <a:moveTo>
                  <a:pt x="86677" y="161489"/>
                </a:moveTo>
                <a:lnTo>
                  <a:pt x="51922" y="156102"/>
                </a:lnTo>
                <a:lnTo>
                  <a:pt x="24483" y="140927"/>
                </a:lnTo>
                <a:lnTo>
                  <a:pt x="6472" y="117443"/>
                </a:lnTo>
                <a:lnTo>
                  <a:pt x="0" y="87129"/>
                </a:lnTo>
                <a:lnTo>
                  <a:pt x="6472" y="56538"/>
                </a:lnTo>
                <a:lnTo>
                  <a:pt x="24483" y="32814"/>
                </a:lnTo>
                <a:lnTo>
                  <a:pt x="51922" y="17469"/>
                </a:lnTo>
                <a:lnTo>
                  <a:pt x="86677" y="12017"/>
                </a:lnTo>
                <a:lnTo>
                  <a:pt x="121491" y="17469"/>
                </a:lnTo>
                <a:lnTo>
                  <a:pt x="149059" y="32814"/>
                </a:lnTo>
                <a:lnTo>
                  <a:pt x="152397" y="37180"/>
                </a:lnTo>
                <a:lnTo>
                  <a:pt x="86677" y="37180"/>
                </a:lnTo>
                <a:lnTo>
                  <a:pt x="63993" y="40865"/>
                </a:lnTo>
                <a:lnTo>
                  <a:pt x="45918" y="51169"/>
                </a:lnTo>
                <a:lnTo>
                  <a:pt x="33963" y="66966"/>
                </a:lnTo>
                <a:lnTo>
                  <a:pt x="29643" y="87129"/>
                </a:lnTo>
                <a:lnTo>
                  <a:pt x="33963" y="107074"/>
                </a:lnTo>
                <a:lnTo>
                  <a:pt x="45918" y="122759"/>
                </a:lnTo>
                <a:lnTo>
                  <a:pt x="63993" y="133023"/>
                </a:lnTo>
                <a:lnTo>
                  <a:pt x="86677" y="136702"/>
                </a:lnTo>
                <a:lnTo>
                  <a:pt x="152322" y="136702"/>
                </a:lnTo>
                <a:lnTo>
                  <a:pt x="149059" y="140927"/>
                </a:lnTo>
                <a:lnTo>
                  <a:pt x="121491" y="156102"/>
                </a:lnTo>
                <a:lnTo>
                  <a:pt x="86677" y="161489"/>
                </a:lnTo>
                <a:close/>
              </a:path>
              <a:path w="280035" h="332740">
                <a:moveTo>
                  <a:pt x="152322" y="136702"/>
                </a:moveTo>
                <a:lnTo>
                  <a:pt x="86677" y="136702"/>
                </a:lnTo>
                <a:lnTo>
                  <a:pt x="109519" y="133023"/>
                </a:lnTo>
                <a:lnTo>
                  <a:pt x="127577" y="122759"/>
                </a:lnTo>
                <a:lnTo>
                  <a:pt x="139444" y="107074"/>
                </a:lnTo>
                <a:lnTo>
                  <a:pt x="143712" y="87129"/>
                </a:lnTo>
                <a:lnTo>
                  <a:pt x="139444" y="66966"/>
                </a:lnTo>
                <a:lnTo>
                  <a:pt x="127577" y="51169"/>
                </a:lnTo>
                <a:lnTo>
                  <a:pt x="109519" y="40865"/>
                </a:lnTo>
                <a:lnTo>
                  <a:pt x="86677" y="37180"/>
                </a:lnTo>
                <a:lnTo>
                  <a:pt x="152397" y="37180"/>
                </a:lnTo>
                <a:lnTo>
                  <a:pt x="167199" y="56538"/>
                </a:lnTo>
                <a:lnTo>
                  <a:pt x="173730" y="87129"/>
                </a:lnTo>
                <a:lnTo>
                  <a:pt x="167199" y="117443"/>
                </a:lnTo>
                <a:lnTo>
                  <a:pt x="152322" y="136702"/>
                </a:lnTo>
                <a:close/>
              </a:path>
              <a:path w="280035" h="332740">
                <a:moveTo>
                  <a:pt x="279544" y="332367"/>
                </a:moveTo>
                <a:lnTo>
                  <a:pt x="51030" y="332367"/>
                </a:lnTo>
                <a:lnTo>
                  <a:pt x="51030" y="247866"/>
                </a:lnTo>
                <a:lnTo>
                  <a:pt x="237894" y="247866"/>
                </a:lnTo>
                <a:lnTo>
                  <a:pt x="237894" y="213691"/>
                </a:lnTo>
                <a:lnTo>
                  <a:pt x="50280" y="213691"/>
                </a:lnTo>
                <a:lnTo>
                  <a:pt x="50280" y="189280"/>
                </a:lnTo>
                <a:lnTo>
                  <a:pt x="268287" y="189280"/>
                </a:lnTo>
                <a:lnTo>
                  <a:pt x="268287" y="270775"/>
                </a:lnTo>
                <a:lnTo>
                  <a:pt x="81424" y="270775"/>
                </a:lnTo>
                <a:lnTo>
                  <a:pt x="81424" y="307955"/>
                </a:lnTo>
                <a:lnTo>
                  <a:pt x="279544" y="307955"/>
                </a:lnTo>
                <a:lnTo>
                  <a:pt x="279544" y="332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6355405" y="6203902"/>
            <a:ext cx="288925" cy="336550"/>
          </a:xfrm>
          <a:custGeom>
            <a:avLst/>
            <a:gdLst/>
            <a:ahLst/>
            <a:cxnLst/>
            <a:rect l="l" t="t" r="r" b="b"/>
            <a:pathLst>
              <a:path w="288925" h="336550">
                <a:moveTo>
                  <a:pt x="220633" y="319222"/>
                </a:moveTo>
                <a:lnTo>
                  <a:pt x="191366" y="319222"/>
                </a:lnTo>
                <a:lnTo>
                  <a:pt x="191366" y="158484"/>
                </a:lnTo>
                <a:lnTo>
                  <a:pt x="139959" y="158484"/>
                </a:lnTo>
                <a:lnTo>
                  <a:pt x="139959" y="132946"/>
                </a:lnTo>
                <a:lnTo>
                  <a:pt x="191366" y="132946"/>
                </a:lnTo>
                <a:lnTo>
                  <a:pt x="191366" y="7886"/>
                </a:lnTo>
                <a:lnTo>
                  <a:pt x="220633" y="7886"/>
                </a:lnTo>
                <a:lnTo>
                  <a:pt x="220633" y="319222"/>
                </a:lnTo>
                <a:close/>
              </a:path>
              <a:path w="288925" h="336550">
                <a:moveTo>
                  <a:pt x="100936" y="61966"/>
                </a:moveTo>
                <a:lnTo>
                  <a:pt x="71293" y="61966"/>
                </a:lnTo>
                <a:lnTo>
                  <a:pt x="71293" y="12017"/>
                </a:lnTo>
                <a:lnTo>
                  <a:pt x="100936" y="12017"/>
                </a:lnTo>
                <a:lnTo>
                  <a:pt x="100936" y="61966"/>
                </a:lnTo>
                <a:close/>
              </a:path>
              <a:path w="288925" h="336550">
                <a:moveTo>
                  <a:pt x="162848" y="87504"/>
                </a:moveTo>
                <a:lnTo>
                  <a:pt x="9005" y="87504"/>
                </a:lnTo>
                <a:lnTo>
                  <a:pt x="9005" y="61966"/>
                </a:lnTo>
                <a:lnTo>
                  <a:pt x="162848" y="61966"/>
                </a:lnTo>
                <a:lnTo>
                  <a:pt x="162848" y="87504"/>
                </a:lnTo>
                <a:close/>
              </a:path>
              <a:path w="288925" h="336550">
                <a:moveTo>
                  <a:pt x="18010" y="267771"/>
                </a:moveTo>
                <a:lnTo>
                  <a:pt x="0" y="244862"/>
                </a:lnTo>
                <a:lnTo>
                  <a:pt x="30293" y="219154"/>
                </a:lnTo>
                <a:lnTo>
                  <a:pt x="52672" y="184820"/>
                </a:lnTo>
                <a:lnTo>
                  <a:pt x="66538" y="145205"/>
                </a:lnTo>
                <a:lnTo>
                  <a:pt x="71293" y="103653"/>
                </a:lnTo>
                <a:lnTo>
                  <a:pt x="71293" y="87504"/>
                </a:lnTo>
                <a:lnTo>
                  <a:pt x="100561" y="87504"/>
                </a:lnTo>
                <a:lnTo>
                  <a:pt x="100561" y="103653"/>
                </a:lnTo>
                <a:lnTo>
                  <a:pt x="105491" y="143767"/>
                </a:lnTo>
                <a:lnTo>
                  <a:pt x="114458" y="167497"/>
                </a:lnTo>
                <a:lnTo>
                  <a:pt x="86302" y="167497"/>
                </a:lnTo>
                <a:lnTo>
                  <a:pt x="75368" y="198428"/>
                </a:lnTo>
                <a:lnTo>
                  <a:pt x="60177" y="226225"/>
                </a:lnTo>
                <a:lnTo>
                  <a:pt x="40976" y="249727"/>
                </a:lnTo>
                <a:lnTo>
                  <a:pt x="18010" y="267771"/>
                </a:lnTo>
                <a:close/>
              </a:path>
              <a:path w="288925" h="336550">
                <a:moveTo>
                  <a:pt x="155344" y="260635"/>
                </a:moveTo>
                <a:lnTo>
                  <a:pt x="132525" y="244023"/>
                </a:lnTo>
                <a:lnTo>
                  <a:pt x="113225" y="222376"/>
                </a:lnTo>
                <a:lnTo>
                  <a:pt x="97723" y="196574"/>
                </a:lnTo>
                <a:lnTo>
                  <a:pt x="86302" y="167497"/>
                </a:lnTo>
                <a:lnTo>
                  <a:pt x="114458" y="167497"/>
                </a:lnTo>
                <a:lnTo>
                  <a:pt x="119744" y="181487"/>
                </a:lnTo>
                <a:lnTo>
                  <a:pt x="142510" y="213714"/>
                </a:lnTo>
                <a:lnTo>
                  <a:pt x="172980" y="237351"/>
                </a:lnTo>
                <a:lnTo>
                  <a:pt x="155344" y="260635"/>
                </a:lnTo>
                <a:close/>
              </a:path>
              <a:path w="288925" h="336550">
                <a:moveTo>
                  <a:pt x="288550" y="336498"/>
                </a:moveTo>
                <a:lnTo>
                  <a:pt x="258907" y="336498"/>
                </a:lnTo>
                <a:lnTo>
                  <a:pt x="258907" y="0"/>
                </a:lnTo>
                <a:lnTo>
                  <a:pt x="288550" y="0"/>
                </a:lnTo>
                <a:lnTo>
                  <a:pt x="288550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6703616" y="6238078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4">
                <a:moveTo>
                  <a:pt x="252153" y="205804"/>
                </a:moveTo>
                <a:lnTo>
                  <a:pt x="222134" y="202800"/>
                </a:lnTo>
                <a:lnTo>
                  <a:pt x="226872" y="179380"/>
                </a:lnTo>
                <a:lnTo>
                  <a:pt x="230483" y="157404"/>
                </a:lnTo>
                <a:lnTo>
                  <a:pt x="233110" y="136626"/>
                </a:lnTo>
                <a:lnTo>
                  <a:pt x="234892" y="116797"/>
                </a:lnTo>
                <a:lnTo>
                  <a:pt x="29907" y="116797"/>
                </a:lnTo>
                <a:lnTo>
                  <a:pt x="27391" y="102526"/>
                </a:lnTo>
                <a:lnTo>
                  <a:pt x="236018" y="93513"/>
                </a:lnTo>
                <a:lnTo>
                  <a:pt x="236452" y="80339"/>
                </a:lnTo>
                <a:lnTo>
                  <a:pt x="236674" y="67271"/>
                </a:lnTo>
                <a:lnTo>
                  <a:pt x="236768" y="25162"/>
                </a:lnTo>
                <a:lnTo>
                  <a:pt x="36021" y="25162"/>
                </a:lnTo>
                <a:lnTo>
                  <a:pt x="36021" y="0"/>
                </a:lnTo>
                <a:lnTo>
                  <a:pt x="266787" y="0"/>
                </a:lnTo>
                <a:lnTo>
                  <a:pt x="266707" y="54273"/>
                </a:lnTo>
                <a:lnTo>
                  <a:pt x="266558" y="78367"/>
                </a:lnTo>
                <a:lnTo>
                  <a:pt x="264957" y="116375"/>
                </a:lnTo>
                <a:lnTo>
                  <a:pt x="264913" y="116797"/>
                </a:lnTo>
                <a:lnTo>
                  <a:pt x="234892" y="116797"/>
                </a:lnTo>
                <a:lnTo>
                  <a:pt x="31894" y="128064"/>
                </a:lnTo>
                <a:lnTo>
                  <a:pt x="263736" y="128064"/>
                </a:lnTo>
                <a:lnTo>
                  <a:pt x="260613" y="157974"/>
                </a:lnTo>
                <a:lnTo>
                  <a:pt x="252153" y="205804"/>
                </a:lnTo>
                <a:close/>
              </a:path>
              <a:path w="304800" h="255904">
                <a:moveTo>
                  <a:pt x="304309" y="255753"/>
                </a:moveTo>
                <a:lnTo>
                  <a:pt x="0" y="255753"/>
                </a:lnTo>
                <a:lnTo>
                  <a:pt x="0" y="230591"/>
                </a:lnTo>
                <a:lnTo>
                  <a:pt x="304309" y="230591"/>
                </a:lnTo>
                <a:lnTo>
                  <a:pt x="304309" y="255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153492" y="6202024"/>
            <a:ext cx="305435" cy="339725"/>
          </a:xfrm>
          <a:custGeom>
            <a:avLst/>
            <a:gdLst/>
            <a:ahLst/>
            <a:cxnLst/>
            <a:rect l="l" t="t" r="r" b="b"/>
            <a:pathLst>
              <a:path w="305434" h="339725">
                <a:moveTo>
                  <a:pt x="167726" y="40560"/>
                </a:moveTo>
                <a:lnTo>
                  <a:pt x="136582" y="40560"/>
                </a:lnTo>
                <a:lnTo>
                  <a:pt x="136582" y="0"/>
                </a:lnTo>
                <a:lnTo>
                  <a:pt x="167726" y="0"/>
                </a:lnTo>
                <a:lnTo>
                  <a:pt x="167726" y="40560"/>
                </a:lnTo>
                <a:close/>
              </a:path>
              <a:path w="305434" h="339725">
                <a:moveTo>
                  <a:pt x="286298" y="65346"/>
                </a:moveTo>
                <a:lnTo>
                  <a:pt x="15759" y="65346"/>
                </a:lnTo>
                <a:lnTo>
                  <a:pt x="15759" y="40560"/>
                </a:lnTo>
                <a:lnTo>
                  <a:pt x="286298" y="40560"/>
                </a:lnTo>
                <a:lnTo>
                  <a:pt x="286298" y="65346"/>
                </a:lnTo>
                <a:close/>
              </a:path>
              <a:path w="305434" h="339725">
                <a:moveTo>
                  <a:pt x="152342" y="196791"/>
                </a:moveTo>
                <a:lnTo>
                  <a:pt x="106253" y="193117"/>
                </a:lnTo>
                <a:lnTo>
                  <a:pt x="71809" y="182332"/>
                </a:lnTo>
                <a:lnTo>
                  <a:pt x="50239" y="164786"/>
                </a:lnTo>
                <a:lnTo>
                  <a:pt x="42775" y="140833"/>
                </a:lnTo>
                <a:lnTo>
                  <a:pt x="50239" y="116821"/>
                </a:lnTo>
                <a:lnTo>
                  <a:pt x="71809" y="99146"/>
                </a:lnTo>
                <a:lnTo>
                  <a:pt x="106253" y="88232"/>
                </a:lnTo>
                <a:lnTo>
                  <a:pt x="152342" y="84500"/>
                </a:lnTo>
                <a:lnTo>
                  <a:pt x="197997" y="88232"/>
                </a:lnTo>
                <a:lnTo>
                  <a:pt x="232219" y="99146"/>
                </a:lnTo>
                <a:lnTo>
                  <a:pt x="243176" y="108160"/>
                </a:lnTo>
                <a:lnTo>
                  <a:pt x="152342" y="108160"/>
                </a:lnTo>
                <a:lnTo>
                  <a:pt x="119469" y="110360"/>
                </a:lnTo>
                <a:lnTo>
                  <a:pt x="95073" y="116750"/>
                </a:lnTo>
                <a:lnTo>
                  <a:pt x="79894" y="127014"/>
                </a:lnTo>
                <a:lnTo>
                  <a:pt x="74670" y="140833"/>
                </a:lnTo>
                <a:lnTo>
                  <a:pt x="79894" y="154652"/>
                </a:lnTo>
                <a:lnTo>
                  <a:pt x="95073" y="164916"/>
                </a:lnTo>
                <a:lnTo>
                  <a:pt x="119469" y="171306"/>
                </a:lnTo>
                <a:lnTo>
                  <a:pt x="152342" y="173506"/>
                </a:lnTo>
                <a:lnTo>
                  <a:pt x="243027" y="173506"/>
                </a:lnTo>
                <a:lnTo>
                  <a:pt x="232219" y="182332"/>
                </a:lnTo>
                <a:lnTo>
                  <a:pt x="197997" y="193117"/>
                </a:lnTo>
                <a:lnTo>
                  <a:pt x="152342" y="196791"/>
                </a:lnTo>
                <a:close/>
              </a:path>
              <a:path w="305434" h="339725">
                <a:moveTo>
                  <a:pt x="243027" y="173506"/>
                </a:moveTo>
                <a:lnTo>
                  <a:pt x="152342" y="173506"/>
                </a:lnTo>
                <a:lnTo>
                  <a:pt x="185098" y="171306"/>
                </a:lnTo>
                <a:lnTo>
                  <a:pt x="209236" y="164916"/>
                </a:lnTo>
                <a:lnTo>
                  <a:pt x="224157" y="154652"/>
                </a:lnTo>
                <a:lnTo>
                  <a:pt x="229264" y="140833"/>
                </a:lnTo>
                <a:lnTo>
                  <a:pt x="224157" y="127014"/>
                </a:lnTo>
                <a:lnTo>
                  <a:pt x="209236" y="116750"/>
                </a:lnTo>
                <a:lnTo>
                  <a:pt x="185098" y="110360"/>
                </a:lnTo>
                <a:lnTo>
                  <a:pt x="152342" y="108160"/>
                </a:lnTo>
                <a:lnTo>
                  <a:pt x="243176" y="108160"/>
                </a:lnTo>
                <a:lnTo>
                  <a:pt x="253706" y="116821"/>
                </a:lnTo>
                <a:lnTo>
                  <a:pt x="261158" y="140833"/>
                </a:lnTo>
                <a:lnTo>
                  <a:pt x="253706" y="164786"/>
                </a:lnTo>
                <a:lnTo>
                  <a:pt x="243027" y="173506"/>
                </a:lnTo>
                <a:close/>
              </a:path>
              <a:path w="305434" h="339725">
                <a:moveTo>
                  <a:pt x="305060" y="245613"/>
                </a:moveTo>
                <a:lnTo>
                  <a:pt x="0" y="245613"/>
                </a:lnTo>
                <a:lnTo>
                  <a:pt x="0" y="220451"/>
                </a:lnTo>
                <a:lnTo>
                  <a:pt x="305060" y="220451"/>
                </a:lnTo>
                <a:lnTo>
                  <a:pt x="305060" y="245613"/>
                </a:lnTo>
                <a:close/>
              </a:path>
              <a:path w="305434" h="339725">
                <a:moveTo>
                  <a:pt x="167726" y="339127"/>
                </a:moveTo>
                <a:lnTo>
                  <a:pt x="136582" y="339127"/>
                </a:lnTo>
                <a:lnTo>
                  <a:pt x="136582" y="245613"/>
                </a:lnTo>
                <a:lnTo>
                  <a:pt x="167726" y="245613"/>
                </a:lnTo>
                <a:lnTo>
                  <a:pt x="167726" y="339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603036" y="6204278"/>
            <a:ext cx="312420" cy="337185"/>
          </a:xfrm>
          <a:custGeom>
            <a:avLst/>
            <a:gdLst/>
            <a:ahLst/>
            <a:cxnLst/>
            <a:rect l="l" t="t" r="r" b="b"/>
            <a:pathLst>
              <a:path w="312420" h="337184">
                <a:moveTo>
                  <a:pt x="15384" y="189280"/>
                </a:moveTo>
                <a:lnTo>
                  <a:pt x="0" y="164493"/>
                </a:lnTo>
                <a:lnTo>
                  <a:pt x="34386" y="146302"/>
                </a:lnTo>
                <a:lnTo>
                  <a:pt x="60646" y="120084"/>
                </a:lnTo>
                <a:lnTo>
                  <a:pt x="77408" y="87809"/>
                </a:lnTo>
                <a:lnTo>
                  <a:pt x="83300" y="51451"/>
                </a:lnTo>
                <a:lnTo>
                  <a:pt x="83300" y="16524"/>
                </a:lnTo>
                <a:lnTo>
                  <a:pt x="114069" y="16524"/>
                </a:lnTo>
                <a:lnTo>
                  <a:pt x="114069" y="53704"/>
                </a:lnTo>
                <a:lnTo>
                  <a:pt x="120043" y="86812"/>
                </a:lnTo>
                <a:lnTo>
                  <a:pt x="130792" y="105906"/>
                </a:lnTo>
                <a:lnTo>
                  <a:pt x="99060" y="105906"/>
                </a:lnTo>
                <a:lnTo>
                  <a:pt x="85563" y="133034"/>
                </a:lnTo>
                <a:lnTo>
                  <a:pt x="66790" y="156466"/>
                </a:lnTo>
                <a:lnTo>
                  <a:pt x="43233" y="175460"/>
                </a:lnTo>
                <a:lnTo>
                  <a:pt x="15384" y="189280"/>
                </a:lnTo>
                <a:close/>
              </a:path>
              <a:path w="312420" h="337184">
                <a:moveTo>
                  <a:pt x="180484" y="182520"/>
                </a:moveTo>
                <a:lnTo>
                  <a:pt x="153989" y="169598"/>
                </a:lnTo>
                <a:lnTo>
                  <a:pt x="131189" y="152100"/>
                </a:lnTo>
                <a:lnTo>
                  <a:pt x="112679" y="130658"/>
                </a:lnTo>
                <a:lnTo>
                  <a:pt x="99060" y="105906"/>
                </a:lnTo>
                <a:lnTo>
                  <a:pt x="130792" y="105906"/>
                </a:lnTo>
                <a:lnTo>
                  <a:pt x="136817" y="116610"/>
                </a:lnTo>
                <a:lnTo>
                  <a:pt x="162667" y="141056"/>
                </a:lnTo>
                <a:lnTo>
                  <a:pt x="195868" y="158109"/>
                </a:lnTo>
                <a:lnTo>
                  <a:pt x="180484" y="182520"/>
                </a:lnTo>
                <a:close/>
              </a:path>
              <a:path w="312420" h="337184">
                <a:moveTo>
                  <a:pt x="261909" y="336873"/>
                </a:moveTo>
                <a:lnTo>
                  <a:pt x="231140" y="336873"/>
                </a:lnTo>
                <a:lnTo>
                  <a:pt x="231140" y="245613"/>
                </a:lnTo>
                <a:lnTo>
                  <a:pt x="42775" y="245613"/>
                </a:lnTo>
                <a:lnTo>
                  <a:pt x="42775" y="220826"/>
                </a:lnTo>
                <a:lnTo>
                  <a:pt x="261909" y="220826"/>
                </a:lnTo>
                <a:lnTo>
                  <a:pt x="261909" y="336873"/>
                </a:lnTo>
                <a:close/>
              </a:path>
              <a:path w="312420" h="337184">
                <a:moveTo>
                  <a:pt x="261909" y="203926"/>
                </a:moveTo>
                <a:lnTo>
                  <a:pt x="231140" y="203926"/>
                </a:lnTo>
                <a:lnTo>
                  <a:pt x="231140" y="0"/>
                </a:lnTo>
                <a:lnTo>
                  <a:pt x="261909" y="0"/>
                </a:lnTo>
                <a:lnTo>
                  <a:pt x="261909" y="88631"/>
                </a:lnTo>
                <a:lnTo>
                  <a:pt x="311814" y="88631"/>
                </a:lnTo>
                <a:lnTo>
                  <a:pt x="311814" y="114169"/>
                </a:lnTo>
                <a:lnTo>
                  <a:pt x="261909" y="114169"/>
                </a:lnTo>
                <a:lnTo>
                  <a:pt x="26190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944869" y="6203527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4">
                <a:moveTo>
                  <a:pt x="222134" y="319598"/>
                </a:moveTo>
                <a:lnTo>
                  <a:pt x="192867" y="319598"/>
                </a:lnTo>
                <a:lnTo>
                  <a:pt x="192867" y="146466"/>
                </a:lnTo>
                <a:lnTo>
                  <a:pt x="137333" y="146466"/>
                </a:lnTo>
                <a:lnTo>
                  <a:pt x="137333" y="121304"/>
                </a:lnTo>
                <a:lnTo>
                  <a:pt x="192867" y="121304"/>
                </a:lnTo>
                <a:lnTo>
                  <a:pt x="192867" y="7886"/>
                </a:lnTo>
                <a:lnTo>
                  <a:pt x="222134" y="7886"/>
                </a:lnTo>
                <a:lnTo>
                  <a:pt x="222134" y="319598"/>
                </a:lnTo>
                <a:close/>
              </a:path>
              <a:path w="290195" h="337184">
                <a:moveTo>
                  <a:pt x="162848" y="64971"/>
                </a:moveTo>
                <a:lnTo>
                  <a:pt x="9380" y="64971"/>
                </a:lnTo>
                <a:lnTo>
                  <a:pt x="9380" y="39808"/>
                </a:lnTo>
                <a:lnTo>
                  <a:pt x="162848" y="39808"/>
                </a:lnTo>
                <a:lnTo>
                  <a:pt x="162848" y="64971"/>
                </a:lnTo>
                <a:close/>
              </a:path>
              <a:path w="290195" h="337184">
                <a:moveTo>
                  <a:pt x="18761" y="269649"/>
                </a:moveTo>
                <a:lnTo>
                  <a:pt x="0" y="246740"/>
                </a:lnTo>
                <a:lnTo>
                  <a:pt x="31220" y="219923"/>
                </a:lnTo>
                <a:lnTo>
                  <a:pt x="54173" y="183740"/>
                </a:lnTo>
                <a:lnTo>
                  <a:pt x="68332" y="141220"/>
                </a:lnTo>
                <a:lnTo>
                  <a:pt x="73169" y="95391"/>
                </a:lnTo>
                <a:lnTo>
                  <a:pt x="73169" y="64971"/>
                </a:lnTo>
                <a:lnTo>
                  <a:pt x="102812" y="64971"/>
                </a:lnTo>
                <a:lnTo>
                  <a:pt x="102812" y="95391"/>
                </a:lnTo>
                <a:lnTo>
                  <a:pt x="107467" y="138826"/>
                </a:lnTo>
                <a:lnTo>
                  <a:pt x="115679" y="162991"/>
                </a:lnTo>
                <a:lnTo>
                  <a:pt x="88178" y="162991"/>
                </a:lnTo>
                <a:lnTo>
                  <a:pt x="77121" y="196186"/>
                </a:lnTo>
                <a:lnTo>
                  <a:pt x="61631" y="225756"/>
                </a:lnTo>
                <a:lnTo>
                  <a:pt x="42060" y="250607"/>
                </a:lnTo>
                <a:lnTo>
                  <a:pt x="18761" y="269649"/>
                </a:lnTo>
                <a:close/>
              </a:path>
              <a:path w="290195" h="337184">
                <a:moveTo>
                  <a:pt x="155719" y="261387"/>
                </a:moveTo>
                <a:lnTo>
                  <a:pt x="133030" y="243794"/>
                </a:lnTo>
                <a:lnTo>
                  <a:pt x="114069" y="220920"/>
                </a:lnTo>
                <a:lnTo>
                  <a:pt x="99048" y="193681"/>
                </a:lnTo>
                <a:lnTo>
                  <a:pt x="88178" y="162991"/>
                </a:lnTo>
                <a:lnTo>
                  <a:pt x="115679" y="162991"/>
                </a:lnTo>
                <a:lnTo>
                  <a:pt x="121198" y="179234"/>
                </a:lnTo>
                <a:lnTo>
                  <a:pt x="143653" y="213585"/>
                </a:lnTo>
                <a:lnTo>
                  <a:pt x="174480" y="238853"/>
                </a:lnTo>
                <a:lnTo>
                  <a:pt x="155719" y="261387"/>
                </a:lnTo>
                <a:close/>
              </a:path>
              <a:path w="290195" h="337184">
                <a:moveTo>
                  <a:pt x="290051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90051" y="0"/>
                </a:lnTo>
                <a:lnTo>
                  <a:pt x="290051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95151" y="3163478"/>
            <a:ext cx="1353767" cy="58725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295151" y="3163478"/>
            <a:ext cx="1334770" cy="2186305"/>
          </a:xfrm>
          <a:custGeom>
            <a:avLst/>
            <a:gdLst/>
            <a:ahLst/>
            <a:cxnLst/>
            <a:rect l="l" t="t" r="r" b="b"/>
            <a:pathLst>
              <a:path w="1334770" h="2186304">
                <a:moveTo>
                  <a:pt x="0" y="0"/>
                </a:moveTo>
                <a:lnTo>
                  <a:pt x="0" y="2185764"/>
                </a:lnTo>
                <a:lnTo>
                  <a:pt x="1334717" y="2185764"/>
                </a:lnTo>
                <a:lnTo>
                  <a:pt x="1334717" y="0"/>
                </a:lnTo>
                <a:lnTo>
                  <a:pt x="0" y="0"/>
                </a:lnTo>
                <a:close/>
              </a:path>
            </a:pathLst>
          </a:custGeom>
          <a:ln w="152436">
            <a:solidFill>
              <a:srgbClr val="A987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295151" y="5349243"/>
            <a:ext cx="1353820" cy="3686810"/>
          </a:xfrm>
          <a:custGeom>
            <a:avLst/>
            <a:gdLst/>
            <a:ahLst/>
            <a:cxnLst/>
            <a:rect l="l" t="t" r="r" b="b"/>
            <a:pathLst>
              <a:path w="1353820" h="3686809">
                <a:moveTo>
                  <a:pt x="0" y="0"/>
                </a:moveTo>
                <a:lnTo>
                  <a:pt x="0" y="3686766"/>
                </a:lnTo>
                <a:lnTo>
                  <a:pt x="1353767" y="3686766"/>
                </a:lnTo>
                <a:lnTo>
                  <a:pt x="1353767" y="0"/>
                </a:lnTo>
                <a:lnTo>
                  <a:pt x="0" y="0"/>
                </a:lnTo>
                <a:close/>
              </a:path>
            </a:pathLst>
          </a:custGeom>
          <a:ln w="152415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655934" y="3163478"/>
            <a:ext cx="10354908" cy="58725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655934" y="3686960"/>
            <a:ext cx="10374630" cy="1355090"/>
          </a:xfrm>
          <a:custGeom>
            <a:avLst/>
            <a:gdLst/>
            <a:ahLst/>
            <a:cxnLst/>
            <a:rect l="l" t="t" r="r" b="b"/>
            <a:pathLst>
              <a:path w="10374630" h="1355089">
                <a:moveTo>
                  <a:pt x="10374515" y="0"/>
                </a:moveTo>
                <a:lnTo>
                  <a:pt x="0" y="0"/>
                </a:lnTo>
                <a:lnTo>
                  <a:pt x="0" y="1354951"/>
                </a:lnTo>
                <a:lnTo>
                  <a:pt x="10374515" y="1354951"/>
                </a:lnTo>
                <a:lnTo>
                  <a:pt x="10374515" y="0"/>
                </a:lnTo>
                <a:close/>
              </a:path>
            </a:pathLst>
          </a:custGeom>
          <a:ln w="152402">
            <a:solidFill>
              <a:srgbClr val="FD6F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69183" y="2339016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86632" y="2353628"/>
            <a:ext cx="0" cy="94615"/>
          </a:xfrm>
          <a:custGeom>
            <a:avLst/>
            <a:gdLst/>
            <a:ahLst/>
            <a:cxnLst/>
            <a:rect l="l" t="t" r="r" b="b"/>
            <a:pathLst>
              <a:path w="0" h="94614">
                <a:moveTo>
                  <a:pt x="0" y="0"/>
                </a:moveTo>
                <a:lnTo>
                  <a:pt x="0" y="94021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69183" y="246226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86632" y="2476872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076309" y="2324744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10076" y="2324744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503694" y="231948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711945" y="231948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934831" y="2324744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114940" y="2641150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338201" y="2291320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713428" y="2314228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764084" y="232662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878529" y="232662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714554" y="2409620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684911" y="2466329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821869" y="2478722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722434" y="2530235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722434" y="254294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722434" y="2610915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922055" y="2542567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015112" y="2641150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240999" y="2291320"/>
            <a:ext cx="285750" cy="329565"/>
          </a:xfrm>
          <a:custGeom>
            <a:avLst/>
            <a:gdLst/>
            <a:ahLst/>
            <a:cxnLst/>
            <a:rect l="l" t="t" r="r" b="b"/>
            <a:pathLst>
              <a:path w="285750" h="329564">
                <a:moveTo>
                  <a:pt x="276167" y="246740"/>
                </a:moveTo>
                <a:lnTo>
                  <a:pt x="245023" y="246740"/>
                </a:lnTo>
                <a:lnTo>
                  <a:pt x="245023" y="117924"/>
                </a:lnTo>
                <a:lnTo>
                  <a:pt x="177482" y="117924"/>
                </a:lnTo>
                <a:lnTo>
                  <a:pt x="177482" y="92762"/>
                </a:lnTo>
                <a:lnTo>
                  <a:pt x="245023" y="92762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46740"/>
                </a:lnTo>
                <a:close/>
              </a:path>
              <a:path w="285750" h="329564">
                <a:moveTo>
                  <a:pt x="189490" y="52202"/>
                </a:moveTo>
                <a:lnTo>
                  <a:pt x="9755" y="52202"/>
                </a:lnTo>
                <a:lnTo>
                  <a:pt x="9755" y="27040"/>
                </a:lnTo>
                <a:lnTo>
                  <a:pt x="189490" y="27040"/>
                </a:lnTo>
                <a:lnTo>
                  <a:pt x="189490" y="52202"/>
                </a:lnTo>
                <a:close/>
              </a:path>
              <a:path w="285750" h="329564">
                <a:moveTo>
                  <a:pt x="16134" y="203551"/>
                </a:moveTo>
                <a:lnTo>
                  <a:pt x="0" y="179515"/>
                </a:lnTo>
                <a:lnTo>
                  <a:pt x="34304" y="161365"/>
                </a:lnTo>
                <a:lnTo>
                  <a:pt x="61115" y="135434"/>
                </a:lnTo>
                <a:lnTo>
                  <a:pt x="78569" y="103941"/>
                </a:lnTo>
                <a:lnTo>
                  <a:pt x="84801" y="69102"/>
                </a:lnTo>
                <a:lnTo>
                  <a:pt x="84801" y="52202"/>
                </a:lnTo>
                <a:lnTo>
                  <a:pt x="115570" y="52202"/>
                </a:lnTo>
                <a:lnTo>
                  <a:pt x="115639" y="69102"/>
                </a:lnTo>
                <a:lnTo>
                  <a:pt x="121491" y="100971"/>
                </a:lnTo>
                <a:lnTo>
                  <a:pt x="132181" y="119802"/>
                </a:lnTo>
                <a:lnTo>
                  <a:pt x="100936" y="119802"/>
                </a:lnTo>
                <a:lnTo>
                  <a:pt x="87052" y="147041"/>
                </a:lnTo>
                <a:lnTo>
                  <a:pt x="67822" y="170690"/>
                </a:lnTo>
                <a:lnTo>
                  <a:pt x="43948" y="189831"/>
                </a:lnTo>
                <a:lnTo>
                  <a:pt x="16134" y="203551"/>
                </a:lnTo>
                <a:close/>
              </a:path>
              <a:path w="285750" h="329564">
                <a:moveTo>
                  <a:pt x="181985" y="196040"/>
                </a:moveTo>
                <a:lnTo>
                  <a:pt x="155549" y="183283"/>
                </a:lnTo>
                <a:lnTo>
                  <a:pt x="132877" y="165807"/>
                </a:lnTo>
                <a:lnTo>
                  <a:pt x="114497" y="144389"/>
                </a:lnTo>
                <a:lnTo>
                  <a:pt x="100936" y="119802"/>
                </a:lnTo>
                <a:lnTo>
                  <a:pt x="132181" y="119802"/>
                </a:lnTo>
                <a:lnTo>
                  <a:pt x="138177" y="130364"/>
                </a:lnTo>
                <a:lnTo>
                  <a:pt x="164009" y="154758"/>
                </a:lnTo>
                <a:lnTo>
                  <a:pt x="197369" y="172004"/>
                </a:lnTo>
                <a:lnTo>
                  <a:pt x="181985" y="196040"/>
                </a:lnTo>
                <a:close/>
              </a:path>
              <a:path w="285750" h="329564">
                <a:moveTo>
                  <a:pt x="285548" y="328987"/>
                </a:moveTo>
                <a:lnTo>
                  <a:pt x="60786" y="328987"/>
                </a:lnTo>
                <a:lnTo>
                  <a:pt x="60786" y="224958"/>
                </a:lnTo>
                <a:lnTo>
                  <a:pt x="91930" y="224958"/>
                </a:lnTo>
                <a:lnTo>
                  <a:pt x="91930" y="303824"/>
                </a:lnTo>
                <a:lnTo>
                  <a:pt x="285548" y="303824"/>
                </a:lnTo>
                <a:lnTo>
                  <a:pt x="285548" y="32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582456" y="2290944"/>
            <a:ext cx="288925" cy="336550"/>
          </a:xfrm>
          <a:custGeom>
            <a:avLst/>
            <a:gdLst/>
            <a:ahLst/>
            <a:cxnLst/>
            <a:rect l="l" t="t" r="r" b="b"/>
            <a:pathLst>
              <a:path w="288925" h="336550">
                <a:moveTo>
                  <a:pt x="220633" y="319222"/>
                </a:moveTo>
                <a:lnTo>
                  <a:pt x="191366" y="319222"/>
                </a:lnTo>
                <a:lnTo>
                  <a:pt x="191366" y="158484"/>
                </a:lnTo>
                <a:lnTo>
                  <a:pt x="139959" y="158484"/>
                </a:lnTo>
                <a:lnTo>
                  <a:pt x="139959" y="132946"/>
                </a:lnTo>
                <a:lnTo>
                  <a:pt x="191366" y="132946"/>
                </a:lnTo>
                <a:lnTo>
                  <a:pt x="191366" y="7886"/>
                </a:lnTo>
                <a:lnTo>
                  <a:pt x="220633" y="7886"/>
                </a:lnTo>
                <a:lnTo>
                  <a:pt x="220633" y="319222"/>
                </a:lnTo>
                <a:close/>
              </a:path>
              <a:path w="288925" h="336550">
                <a:moveTo>
                  <a:pt x="100936" y="61966"/>
                </a:moveTo>
                <a:lnTo>
                  <a:pt x="71293" y="61966"/>
                </a:lnTo>
                <a:lnTo>
                  <a:pt x="71293" y="12017"/>
                </a:lnTo>
                <a:lnTo>
                  <a:pt x="100936" y="12017"/>
                </a:lnTo>
                <a:lnTo>
                  <a:pt x="100936" y="61966"/>
                </a:lnTo>
                <a:close/>
              </a:path>
              <a:path w="288925" h="336550">
                <a:moveTo>
                  <a:pt x="162848" y="87504"/>
                </a:moveTo>
                <a:lnTo>
                  <a:pt x="9005" y="87504"/>
                </a:lnTo>
                <a:lnTo>
                  <a:pt x="9005" y="61966"/>
                </a:lnTo>
                <a:lnTo>
                  <a:pt x="162848" y="61966"/>
                </a:lnTo>
                <a:lnTo>
                  <a:pt x="162848" y="87504"/>
                </a:lnTo>
                <a:close/>
              </a:path>
              <a:path w="288925" h="336550">
                <a:moveTo>
                  <a:pt x="18010" y="267771"/>
                </a:moveTo>
                <a:lnTo>
                  <a:pt x="0" y="244862"/>
                </a:lnTo>
                <a:lnTo>
                  <a:pt x="30293" y="219154"/>
                </a:lnTo>
                <a:lnTo>
                  <a:pt x="52672" y="184820"/>
                </a:lnTo>
                <a:lnTo>
                  <a:pt x="66538" y="145205"/>
                </a:lnTo>
                <a:lnTo>
                  <a:pt x="71293" y="103653"/>
                </a:lnTo>
                <a:lnTo>
                  <a:pt x="71293" y="87504"/>
                </a:lnTo>
                <a:lnTo>
                  <a:pt x="100561" y="87504"/>
                </a:lnTo>
                <a:lnTo>
                  <a:pt x="100561" y="103653"/>
                </a:lnTo>
                <a:lnTo>
                  <a:pt x="105491" y="143767"/>
                </a:lnTo>
                <a:lnTo>
                  <a:pt x="114458" y="167497"/>
                </a:lnTo>
                <a:lnTo>
                  <a:pt x="86302" y="167497"/>
                </a:lnTo>
                <a:lnTo>
                  <a:pt x="75368" y="198428"/>
                </a:lnTo>
                <a:lnTo>
                  <a:pt x="60177" y="226225"/>
                </a:lnTo>
                <a:lnTo>
                  <a:pt x="40976" y="249727"/>
                </a:lnTo>
                <a:lnTo>
                  <a:pt x="18010" y="267771"/>
                </a:lnTo>
                <a:close/>
              </a:path>
              <a:path w="288925" h="336550">
                <a:moveTo>
                  <a:pt x="155344" y="260635"/>
                </a:moveTo>
                <a:lnTo>
                  <a:pt x="132525" y="244023"/>
                </a:lnTo>
                <a:lnTo>
                  <a:pt x="113225" y="222376"/>
                </a:lnTo>
                <a:lnTo>
                  <a:pt x="97723" y="196574"/>
                </a:lnTo>
                <a:lnTo>
                  <a:pt x="86302" y="167497"/>
                </a:lnTo>
                <a:lnTo>
                  <a:pt x="114458" y="167497"/>
                </a:lnTo>
                <a:lnTo>
                  <a:pt x="119744" y="181487"/>
                </a:lnTo>
                <a:lnTo>
                  <a:pt x="142510" y="213714"/>
                </a:lnTo>
                <a:lnTo>
                  <a:pt x="172980" y="237351"/>
                </a:lnTo>
                <a:lnTo>
                  <a:pt x="155344" y="260635"/>
                </a:lnTo>
                <a:close/>
              </a:path>
              <a:path w="288925" h="336550">
                <a:moveTo>
                  <a:pt x="288550" y="336498"/>
                </a:moveTo>
                <a:lnTo>
                  <a:pt x="258907" y="336498"/>
                </a:lnTo>
                <a:lnTo>
                  <a:pt x="258907" y="0"/>
                </a:lnTo>
                <a:lnTo>
                  <a:pt x="288550" y="0"/>
                </a:lnTo>
                <a:lnTo>
                  <a:pt x="288550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928792" y="2291320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304019" y="2314228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354675" y="232662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469120" y="232662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305145" y="2409620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275502" y="2466329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412460" y="2478722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313025" y="2530235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313025" y="254294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313025" y="2610915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512646" y="2542567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620712" y="2321740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5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5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5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5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5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967797" y="2291320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828913" y="1419317"/>
            <a:ext cx="427990" cy="459740"/>
          </a:xfrm>
          <a:custGeom>
            <a:avLst/>
            <a:gdLst/>
            <a:ahLst/>
            <a:cxnLst/>
            <a:rect l="l" t="t" r="r" b="b"/>
            <a:pathLst>
              <a:path w="427989" h="459739">
                <a:moveTo>
                  <a:pt x="27939" y="264384"/>
                </a:moveTo>
                <a:lnTo>
                  <a:pt x="0" y="222693"/>
                </a:lnTo>
                <a:lnTo>
                  <a:pt x="47814" y="197485"/>
                </a:lnTo>
                <a:lnTo>
                  <a:pt x="82674" y="161363"/>
                </a:lnTo>
                <a:lnTo>
                  <a:pt x="104010" y="117519"/>
                </a:lnTo>
                <a:lnTo>
                  <a:pt x="111249" y="69146"/>
                </a:lnTo>
                <a:lnTo>
                  <a:pt x="111249" y="23896"/>
                </a:lnTo>
                <a:lnTo>
                  <a:pt x="164079" y="23896"/>
                </a:lnTo>
                <a:lnTo>
                  <a:pt x="164079" y="73214"/>
                </a:lnTo>
                <a:lnTo>
                  <a:pt x="171255" y="116399"/>
                </a:lnTo>
                <a:lnTo>
                  <a:pt x="192146" y="155580"/>
                </a:lnTo>
                <a:lnTo>
                  <a:pt x="138680" y="155580"/>
                </a:lnTo>
                <a:lnTo>
                  <a:pt x="120234" y="190884"/>
                </a:lnTo>
                <a:lnTo>
                  <a:pt x="95501" y="221421"/>
                </a:lnTo>
                <a:lnTo>
                  <a:pt x="64673" y="246239"/>
                </a:lnTo>
                <a:lnTo>
                  <a:pt x="27939" y="264384"/>
                </a:lnTo>
                <a:close/>
              </a:path>
              <a:path w="427989" h="459739">
                <a:moveTo>
                  <a:pt x="243833" y="251673"/>
                </a:moveTo>
                <a:lnTo>
                  <a:pt x="209330" y="235229"/>
                </a:lnTo>
                <a:lnTo>
                  <a:pt x="180018" y="213159"/>
                </a:lnTo>
                <a:lnTo>
                  <a:pt x="156325" y="186324"/>
                </a:lnTo>
                <a:lnTo>
                  <a:pt x="138680" y="155580"/>
                </a:lnTo>
                <a:lnTo>
                  <a:pt x="192146" y="155580"/>
                </a:lnTo>
                <a:lnTo>
                  <a:pt x="225800" y="187897"/>
                </a:lnTo>
                <a:lnTo>
                  <a:pt x="271265" y="210490"/>
                </a:lnTo>
                <a:lnTo>
                  <a:pt x="243833" y="251673"/>
                </a:lnTo>
                <a:close/>
              </a:path>
              <a:path w="427989" h="459739">
                <a:moveTo>
                  <a:pt x="214878" y="459622"/>
                </a:moveTo>
                <a:lnTo>
                  <a:pt x="151126" y="453767"/>
                </a:lnTo>
                <a:lnTo>
                  <a:pt x="102994" y="436806"/>
                </a:lnTo>
                <a:lnTo>
                  <a:pt x="72578" y="409644"/>
                </a:lnTo>
                <a:lnTo>
                  <a:pt x="61974" y="373188"/>
                </a:lnTo>
                <a:lnTo>
                  <a:pt x="72578" y="337026"/>
                </a:lnTo>
                <a:lnTo>
                  <a:pt x="102994" y="310016"/>
                </a:lnTo>
                <a:lnTo>
                  <a:pt x="151126" y="293110"/>
                </a:lnTo>
                <a:lnTo>
                  <a:pt x="214878" y="287263"/>
                </a:lnTo>
                <a:lnTo>
                  <a:pt x="278845" y="293110"/>
                </a:lnTo>
                <a:lnTo>
                  <a:pt x="326953" y="310016"/>
                </a:lnTo>
                <a:lnTo>
                  <a:pt x="347626" y="328446"/>
                </a:lnTo>
                <a:lnTo>
                  <a:pt x="214878" y="328446"/>
                </a:lnTo>
                <a:lnTo>
                  <a:pt x="172080" y="331433"/>
                </a:lnTo>
                <a:lnTo>
                  <a:pt x="140331" y="340140"/>
                </a:lnTo>
                <a:lnTo>
                  <a:pt x="120583" y="354186"/>
                </a:lnTo>
                <a:lnTo>
                  <a:pt x="113789" y="373188"/>
                </a:lnTo>
                <a:lnTo>
                  <a:pt x="120583" y="392699"/>
                </a:lnTo>
                <a:lnTo>
                  <a:pt x="140331" y="406872"/>
                </a:lnTo>
                <a:lnTo>
                  <a:pt x="172080" y="415515"/>
                </a:lnTo>
                <a:lnTo>
                  <a:pt x="214878" y="418439"/>
                </a:lnTo>
                <a:lnTo>
                  <a:pt x="347440" y="418439"/>
                </a:lnTo>
                <a:lnTo>
                  <a:pt x="326953" y="436806"/>
                </a:lnTo>
                <a:lnTo>
                  <a:pt x="278845" y="453767"/>
                </a:lnTo>
                <a:lnTo>
                  <a:pt x="214878" y="459622"/>
                </a:lnTo>
                <a:close/>
              </a:path>
              <a:path w="427989" h="459739">
                <a:moveTo>
                  <a:pt x="347440" y="418439"/>
                </a:moveTo>
                <a:lnTo>
                  <a:pt x="214878" y="418439"/>
                </a:lnTo>
                <a:lnTo>
                  <a:pt x="257676" y="415515"/>
                </a:lnTo>
                <a:lnTo>
                  <a:pt x="289425" y="406872"/>
                </a:lnTo>
                <a:lnTo>
                  <a:pt x="309173" y="392699"/>
                </a:lnTo>
                <a:lnTo>
                  <a:pt x="315968" y="373188"/>
                </a:lnTo>
                <a:lnTo>
                  <a:pt x="309173" y="354186"/>
                </a:lnTo>
                <a:lnTo>
                  <a:pt x="289425" y="340140"/>
                </a:lnTo>
                <a:lnTo>
                  <a:pt x="257676" y="331433"/>
                </a:lnTo>
                <a:lnTo>
                  <a:pt x="214878" y="328446"/>
                </a:lnTo>
                <a:lnTo>
                  <a:pt x="347626" y="328446"/>
                </a:lnTo>
                <a:lnTo>
                  <a:pt x="357250" y="337026"/>
                </a:lnTo>
                <a:lnTo>
                  <a:pt x="367782" y="373188"/>
                </a:lnTo>
                <a:lnTo>
                  <a:pt x="357250" y="409644"/>
                </a:lnTo>
                <a:lnTo>
                  <a:pt x="347440" y="418439"/>
                </a:lnTo>
                <a:close/>
              </a:path>
              <a:path w="427989" h="459739">
                <a:moveTo>
                  <a:pt x="362702" y="276078"/>
                </a:moveTo>
                <a:lnTo>
                  <a:pt x="310380" y="276078"/>
                </a:lnTo>
                <a:lnTo>
                  <a:pt x="310380" y="0"/>
                </a:lnTo>
                <a:lnTo>
                  <a:pt x="362702" y="0"/>
                </a:lnTo>
                <a:lnTo>
                  <a:pt x="362702" y="113888"/>
                </a:lnTo>
                <a:lnTo>
                  <a:pt x="427725" y="113888"/>
                </a:lnTo>
                <a:lnTo>
                  <a:pt x="427725" y="157105"/>
                </a:lnTo>
                <a:lnTo>
                  <a:pt x="362702" y="157105"/>
                </a:lnTo>
                <a:lnTo>
                  <a:pt x="362702" y="276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337409" y="1454144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 h="0">
                <a:moveTo>
                  <a:pt x="0" y="0"/>
                </a:moveTo>
                <a:lnTo>
                  <a:pt x="33984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402431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560415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39949" y="158074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 h="0">
                <a:moveTo>
                  <a:pt x="0" y="0"/>
                </a:moveTo>
                <a:lnTo>
                  <a:pt x="33476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300326" y="1659551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025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481677" y="1680651"/>
            <a:ext cx="52705" cy="46990"/>
          </a:xfrm>
          <a:custGeom>
            <a:avLst/>
            <a:gdLst/>
            <a:ahLst/>
            <a:cxnLst/>
            <a:rect l="l" t="t" r="r" b="b"/>
            <a:pathLst>
              <a:path w="52705" h="46989">
                <a:moveTo>
                  <a:pt x="52322" y="46775"/>
                </a:moveTo>
                <a:lnTo>
                  <a:pt x="0" y="46775"/>
                </a:lnTo>
                <a:lnTo>
                  <a:pt x="0" y="0"/>
                </a:lnTo>
                <a:lnTo>
                  <a:pt x="52322" y="0"/>
                </a:lnTo>
                <a:lnTo>
                  <a:pt x="52322" y="46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350108" y="1748571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350108" y="1769535"/>
            <a:ext cx="52069" cy="62865"/>
          </a:xfrm>
          <a:custGeom>
            <a:avLst/>
            <a:gdLst/>
            <a:ahLst/>
            <a:cxnLst/>
            <a:rect l="l" t="t" r="r" b="b"/>
            <a:pathLst>
              <a:path w="52069" h="62864">
                <a:moveTo>
                  <a:pt x="0" y="0"/>
                </a:moveTo>
                <a:lnTo>
                  <a:pt x="51814" y="0"/>
                </a:lnTo>
                <a:lnTo>
                  <a:pt x="51814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350108" y="1852757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613754" y="1769118"/>
            <a:ext cx="51435" cy="62865"/>
          </a:xfrm>
          <a:custGeom>
            <a:avLst/>
            <a:gdLst/>
            <a:ahLst/>
            <a:cxnLst/>
            <a:rect l="l" t="t" r="r" b="b"/>
            <a:pathLst>
              <a:path w="51435" h="62864">
                <a:moveTo>
                  <a:pt x="51306" y="62537"/>
                </a:moveTo>
                <a:lnTo>
                  <a:pt x="0" y="62537"/>
                </a:lnTo>
                <a:lnTo>
                  <a:pt x="0" y="0"/>
                </a:lnTo>
                <a:lnTo>
                  <a:pt x="51306" y="0"/>
                </a:lnTo>
                <a:lnTo>
                  <a:pt x="51306" y="62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31661" y="2943999"/>
            <a:ext cx="15370488" cy="64558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869183" y="2379630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86632" y="2394241"/>
            <a:ext cx="0" cy="94615"/>
          </a:xfrm>
          <a:custGeom>
            <a:avLst/>
            <a:gdLst/>
            <a:ahLst/>
            <a:cxnLst/>
            <a:rect l="l" t="t" r="r" b="b"/>
            <a:pathLst>
              <a:path w="0" h="94614">
                <a:moveTo>
                  <a:pt x="0" y="0"/>
                </a:moveTo>
                <a:lnTo>
                  <a:pt x="0" y="94021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69183" y="2502873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86632" y="251748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076309" y="2365357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310076" y="2365357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503694" y="236010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711945" y="236010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934831" y="2365357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114940" y="268176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338201" y="2331933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713428" y="2354842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764084" y="2367235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878529" y="2367235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714554" y="2450233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84911" y="250694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821869" y="2519335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722434" y="2570848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722434" y="2583554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22434" y="2651529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922055" y="258318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015112" y="268176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240999" y="2331933"/>
            <a:ext cx="285750" cy="329565"/>
          </a:xfrm>
          <a:custGeom>
            <a:avLst/>
            <a:gdLst/>
            <a:ahLst/>
            <a:cxnLst/>
            <a:rect l="l" t="t" r="r" b="b"/>
            <a:pathLst>
              <a:path w="285750" h="329564">
                <a:moveTo>
                  <a:pt x="276167" y="246740"/>
                </a:moveTo>
                <a:lnTo>
                  <a:pt x="245023" y="246740"/>
                </a:lnTo>
                <a:lnTo>
                  <a:pt x="245023" y="117924"/>
                </a:lnTo>
                <a:lnTo>
                  <a:pt x="177482" y="117924"/>
                </a:lnTo>
                <a:lnTo>
                  <a:pt x="177482" y="92762"/>
                </a:lnTo>
                <a:lnTo>
                  <a:pt x="245023" y="92762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46740"/>
                </a:lnTo>
                <a:close/>
              </a:path>
              <a:path w="285750" h="329564">
                <a:moveTo>
                  <a:pt x="189490" y="52202"/>
                </a:moveTo>
                <a:lnTo>
                  <a:pt x="9755" y="52202"/>
                </a:lnTo>
                <a:lnTo>
                  <a:pt x="9755" y="27040"/>
                </a:lnTo>
                <a:lnTo>
                  <a:pt x="189490" y="27040"/>
                </a:lnTo>
                <a:lnTo>
                  <a:pt x="189490" y="52202"/>
                </a:lnTo>
                <a:close/>
              </a:path>
              <a:path w="285750" h="329564">
                <a:moveTo>
                  <a:pt x="16134" y="203551"/>
                </a:moveTo>
                <a:lnTo>
                  <a:pt x="0" y="179515"/>
                </a:lnTo>
                <a:lnTo>
                  <a:pt x="34304" y="161365"/>
                </a:lnTo>
                <a:lnTo>
                  <a:pt x="61115" y="135434"/>
                </a:lnTo>
                <a:lnTo>
                  <a:pt x="78569" y="103941"/>
                </a:lnTo>
                <a:lnTo>
                  <a:pt x="84801" y="69102"/>
                </a:lnTo>
                <a:lnTo>
                  <a:pt x="84801" y="52202"/>
                </a:lnTo>
                <a:lnTo>
                  <a:pt x="115570" y="52202"/>
                </a:lnTo>
                <a:lnTo>
                  <a:pt x="115639" y="69102"/>
                </a:lnTo>
                <a:lnTo>
                  <a:pt x="121491" y="100971"/>
                </a:lnTo>
                <a:lnTo>
                  <a:pt x="132181" y="119802"/>
                </a:lnTo>
                <a:lnTo>
                  <a:pt x="100936" y="119802"/>
                </a:lnTo>
                <a:lnTo>
                  <a:pt x="87052" y="147041"/>
                </a:lnTo>
                <a:lnTo>
                  <a:pt x="67822" y="170690"/>
                </a:lnTo>
                <a:lnTo>
                  <a:pt x="43948" y="189831"/>
                </a:lnTo>
                <a:lnTo>
                  <a:pt x="16134" y="203551"/>
                </a:lnTo>
                <a:close/>
              </a:path>
              <a:path w="285750" h="329564">
                <a:moveTo>
                  <a:pt x="181985" y="196040"/>
                </a:moveTo>
                <a:lnTo>
                  <a:pt x="155549" y="183283"/>
                </a:lnTo>
                <a:lnTo>
                  <a:pt x="132877" y="165807"/>
                </a:lnTo>
                <a:lnTo>
                  <a:pt x="114497" y="144389"/>
                </a:lnTo>
                <a:lnTo>
                  <a:pt x="100936" y="119802"/>
                </a:lnTo>
                <a:lnTo>
                  <a:pt x="132181" y="119802"/>
                </a:lnTo>
                <a:lnTo>
                  <a:pt x="138177" y="130364"/>
                </a:lnTo>
                <a:lnTo>
                  <a:pt x="164009" y="154758"/>
                </a:lnTo>
                <a:lnTo>
                  <a:pt x="197369" y="172004"/>
                </a:lnTo>
                <a:lnTo>
                  <a:pt x="181985" y="196040"/>
                </a:lnTo>
                <a:close/>
              </a:path>
              <a:path w="285750" h="329564">
                <a:moveTo>
                  <a:pt x="285548" y="328987"/>
                </a:moveTo>
                <a:lnTo>
                  <a:pt x="60786" y="328987"/>
                </a:lnTo>
                <a:lnTo>
                  <a:pt x="60786" y="224958"/>
                </a:lnTo>
                <a:lnTo>
                  <a:pt x="91930" y="224958"/>
                </a:lnTo>
                <a:lnTo>
                  <a:pt x="91930" y="303824"/>
                </a:lnTo>
                <a:lnTo>
                  <a:pt x="285548" y="303824"/>
                </a:lnTo>
                <a:lnTo>
                  <a:pt x="285548" y="32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582456" y="2331557"/>
            <a:ext cx="288925" cy="336550"/>
          </a:xfrm>
          <a:custGeom>
            <a:avLst/>
            <a:gdLst/>
            <a:ahLst/>
            <a:cxnLst/>
            <a:rect l="l" t="t" r="r" b="b"/>
            <a:pathLst>
              <a:path w="288925" h="336550">
                <a:moveTo>
                  <a:pt x="220633" y="319222"/>
                </a:moveTo>
                <a:lnTo>
                  <a:pt x="191366" y="319222"/>
                </a:lnTo>
                <a:lnTo>
                  <a:pt x="191366" y="158484"/>
                </a:lnTo>
                <a:lnTo>
                  <a:pt x="139959" y="158484"/>
                </a:lnTo>
                <a:lnTo>
                  <a:pt x="139959" y="132946"/>
                </a:lnTo>
                <a:lnTo>
                  <a:pt x="191366" y="132946"/>
                </a:lnTo>
                <a:lnTo>
                  <a:pt x="191366" y="7886"/>
                </a:lnTo>
                <a:lnTo>
                  <a:pt x="220633" y="7886"/>
                </a:lnTo>
                <a:lnTo>
                  <a:pt x="220633" y="319222"/>
                </a:lnTo>
                <a:close/>
              </a:path>
              <a:path w="288925" h="336550">
                <a:moveTo>
                  <a:pt x="100936" y="61966"/>
                </a:moveTo>
                <a:lnTo>
                  <a:pt x="71293" y="61966"/>
                </a:lnTo>
                <a:lnTo>
                  <a:pt x="71293" y="12017"/>
                </a:lnTo>
                <a:lnTo>
                  <a:pt x="100936" y="12017"/>
                </a:lnTo>
                <a:lnTo>
                  <a:pt x="100936" y="61966"/>
                </a:lnTo>
                <a:close/>
              </a:path>
              <a:path w="288925" h="336550">
                <a:moveTo>
                  <a:pt x="162848" y="87504"/>
                </a:moveTo>
                <a:lnTo>
                  <a:pt x="9005" y="87504"/>
                </a:lnTo>
                <a:lnTo>
                  <a:pt x="9005" y="61966"/>
                </a:lnTo>
                <a:lnTo>
                  <a:pt x="162848" y="61966"/>
                </a:lnTo>
                <a:lnTo>
                  <a:pt x="162848" y="87504"/>
                </a:lnTo>
                <a:close/>
              </a:path>
              <a:path w="288925" h="336550">
                <a:moveTo>
                  <a:pt x="18010" y="267771"/>
                </a:moveTo>
                <a:lnTo>
                  <a:pt x="0" y="244862"/>
                </a:lnTo>
                <a:lnTo>
                  <a:pt x="30293" y="219154"/>
                </a:lnTo>
                <a:lnTo>
                  <a:pt x="52672" y="184820"/>
                </a:lnTo>
                <a:lnTo>
                  <a:pt x="66538" y="145205"/>
                </a:lnTo>
                <a:lnTo>
                  <a:pt x="71293" y="103653"/>
                </a:lnTo>
                <a:lnTo>
                  <a:pt x="71293" y="87504"/>
                </a:lnTo>
                <a:lnTo>
                  <a:pt x="100561" y="87504"/>
                </a:lnTo>
                <a:lnTo>
                  <a:pt x="100561" y="103653"/>
                </a:lnTo>
                <a:lnTo>
                  <a:pt x="105491" y="143767"/>
                </a:lnTo>
                <a:lnTo>
                  <a:pt x="114458" y="167497"/>
                </a:lnTo>
                <a:lnTo>
                  <a:pt x="86302" y="167497"/>
                </a:lnTo>
                <a:lnTo>
                  <a:pt x="75368" y="198428"/>
                </a:lnTo>
                <a:lnTo>
                  <a:pt x="60177" y="226225"/>
                </a:lnTo>
                <a:lnTo>
                  <a:pt x="40976" y="249727"/>
                </a:lnTo>
                <a:lnTo>
                  <a:pt x="18010" y="267771"/>
                </a:lnTo>
                <a:close/>
              </a:path>
              <a:path w="288925" h="336550">
                <a:moveTo>
                  <a:pt x="155344" y="260635"/>
                </a:moveTo>
                <a:lnTo>
                  <a:pt x="132525" y="244023"/>
                </a:lnTo>
                <a:lnTo>
                  <a:pt x="113225" y="222376"/>
                </a:lnTo>
                <a:lnTo>
                  <a:pt x="97723" y="196574"/>
                </a:lnTo>
                <a:lnTo>
                  <a:pt x="86302" y="167497"/>
                </a:lnTo>
                <a:lnTo>
                  <a:pt x="114458" y="167497"/>
                </a:lnTo>
                <a:lnTo>
                  <a:pt x="119744" y="181487"/>
                </a:lnTo>
                <a:lnTo>
                  <a:pt x="142510" y="213714"/>
                </a:lnTo>
                <a:lnTo>
                  <a:pt x="172980" y="237351"/>
                </a:lnTo>
                <a:lnTo>
                  <a:pt x="155344" y="260635"/>
                </a:lnTo>
                <a:close/>
              </a:path>
              <a:path w="288925" h="336550">
                <a:moveTo>
                  <a:pt x="288550" y="336498"/>
                </a:moveTo>
                <a:lnTo>
                  <a:pt x="258907" y="336498"/>
                </a:lnTo>
                <a:lnTo>
                  <a:pt x="258907" y="0"/>
                </a:lnTo>
                <a:lnTo>
                  <a:pt x="288550" y="0"/>
                </a:lnTo>
                <a:lnTo>
                  <a:pt x="288550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928792" y="2331933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304019" y="2354842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354675" y="2367235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469120" y="2367235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305145" y="2450233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275502" y="250694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412460" y="2519335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313025" y="2570848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313025" y="2583554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313025" y="2651529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512646" y="258318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620712" y="2362353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5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5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5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5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5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967797" y="2331933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828913" y="1419317"/>
            <a:ext cx="427990" cy="459740"/>
          </a:xfrm>
          <a:custGeom>
            <a:avLst/>
            <a:gdLst/>
            <a:ahLst/>
            <a:cxnLst/>
            <a:rect l="l" t="t" r="r" b="b"/>
            <a:pathLst>
              <a:path w="427989" h="459739">
                <a:moveTo>
                  <a:pt x="27939" y="264384"/>
                </a:moveTo>
                <a:lnTo>
                  <a:pt x="0" y="222693"/>
                </a:lnTo>
                <a:lnTo>
                  <a:pt x="47814" y="197485"/>
                </a:lnTo>
                <a:lnTo>
                  <a:pt x="82674" y="161363"/>
                </a:lnTo>
                <a:lnTo>
                  <a:pt x="104010" y="117519"/>
                </a:lnTo>
                <a:lnTo>
                  <a:pt x="111249" y="69146"/>
                </a:lnTo>
                <a:lnTo>
                  <a:pt x="111249" y="23896"/>
                </a:lnTo>
                <a:lnTo>
                  <a:pt x="164079" y="23896"/>
                </a:lnTo>
                <a:lnTo>
                  <a:pt x="164079" y="73214"/>
                </a:lnTo>
                <a:lnTo>
                  <a:pt x="171255" y="116399"/>
                </a:lnTo>
                <a:lnTo>
                  <a:pt x="192146" y="155580"/>
                </a:lnTo>
                <a:lnTo>
                  <a:pt x="138680" y="155580"/>
                </a:lnTo>
                <a:lnTo>
                  <a:pt x="120234" y="190884"/>
                </a:lnTo>
                <a:lnTo>
                  <a:pt x="95501" y="221421"/>
                </a:lnTo>
                <a:lnTo>
                  <a:pt x="64673" y="246239"/>
                </a:lnTo>
                <a:lnTo>
                  <a:pt x="27939" y="264384"/>
                </a:lnTo>
                <a:close/>
              </a:path>
              <a:path w="427989" h="459739">
                <a:moveTo>
                  <a:pt x="243833" y="251673"/>
                </a:moveTo>
                <a:lnTo>
                  <a:pt x="209330" y="235229"/>
                </a:lnTo>
                <a:lnTo>
                  <a:pt x="180018" y="213159"/>
                </a:lnTo>
                <a:lnTo>
                  <a:pt x="156325" y="186324"/>
                </a:lnTo>
                <a:lnTo>
                  <a:pt x="138680" y="155580"/>
                </a:lnTo>
                <a:lnTo>
                  <a:pt x="192146" y="155580"/>
                </a:lnTo>
                <a:lnTo>
                  <a:pt x="225800" y="187897"/>
                </a:lnTo>
                <a:lnTo>
                  <a:pt x="271265" y="210490"/>
                </a:lnTo>
                <a:lnTo>
                  <a:pt x="243833" y="251673"/>
                </a:lnTo>
                <a:close/>
              </a:path>
              <a:path w="427989" h="459739">
                <a:moveTo>
                  <a:pt x="214878" y="459622"/>
                </a:moveTo>
                <a:lnTo>
                  <a:pt x="151126" y="453767"/>
                </a:lnTo>
                <a:lnTo>
                  <a:pt x="102994" y="436806"/>
                </a:lnTo>
                <a:lnTo>
                  <a:pt x="72578" y="409644"/>
                </a:lnTo>
                <a:lnTo>
                  <a:pt x="61974" y="373188"/>
                </a:lnTo>
                <a:lnTo>
                  <a:pt x="72578" y="337026"/>
                </a:lnTo>
                <a:lnTo>
                  <a:pt x="102994" y="310016"/>
                </a:lnTo>
                <a:lnTo>
                  <a:pt x="151126" y="293110"/>
                </a:lnTo>
                <a:lnTo>
                  <a:pt x="214878" y="287263"/>
                </a:lnTo>
                <a:lnTo>
                  <a:pt x="278845" y="293110"/>
                </a:lnTo>
                <a:lnTo>
                  <a:pt x="326953" y="310016"/>
                </a:lnTo>
                <a:lnTo>
                  <a:pt x="347626" y="328446"/>
                </a:lnTo>
                <a:lnTo>
                  <a:pt x="214878" y="328446"/>
                </a:lnTo>
                <a:lnTo>
                  <a:pt x="172080" y="331433"/>
                </a:lnTo>
                <a:lnTo>
                  <a:pt x="140331" y="340140"/>
                </a:lnTo>
                <a:lnTo>
                  <a:pt x="120583" y="354186"/>
                </a:lnTo>
                <a:lnTo>
                  <a:pt x="113789" y="373188"/>
                </a:lnTo>
                <a:lnTo>
                  <a:pt x="120583" y="392699"/>
                </a:lnTo>
                <a:lnTo>
                  <a:pt x="140331" y="406872"/>
                </a:lnTo>
                <a:lnTo>
                  <a:pt x="172080" y="415515"/>
                </a:lnTo>
                <a:lnTo>
                  <a:pt x="214878" y="418439"/>
                </a:lnTo>
                <a:lnTo>
                  <a:pt x="347440" y="418439"/>
                </a:lnTo>
                <a:lnTo>
                  <a:pt x="326953" y="436806"/>
                </a:lnTo>
                <a:lnTo>
                  <a:pt x="278845" y="453767"/>
                </a:lnTo>
                <a:lnTo>
                  <a:pt x="214878" y="459622"/>
                </a:lnTo>
                <a:close/>
              </a:path>
              <a:path w="427989" h="459739">
                <a:moveTo>
                  <a:pt x="347440" y="418439"/>
                </a:moveTo>
                <a:lnTo>
                  <a:pt x="214878" y="418439"/>
                </a:lnTo>
                <a:lnTo>
                  <a:pt x="257676" y="415515"/>
                </a:lnTo>
                <a:lnTo>
                  <a:pt x="289425" y="406872"/>
                </a:lnTo>
                <a:lnTo>
                  <a:pt x="309173" y="392699"/>
                </a:lnTo>
                <a:lnTo>
                  <a:pt x="315968" y="373188"/>
                </a:lnTo>
                <a:lnTo>
                  <a:pt x="309173" y="354186"/>
                </a:lnTo>
                <a:lnTo>
                  <a:pt x="289425" y="340140"/>
                </a:lnTo>
                <a:lnTo>
                  <a:pt x="257676" y="331433"/>
                </a:lnTo>
                <a:lnTo>
                  <a:pt x="214878" y="328446"/>
                </a:lnTo>
                <a:lnTo>
                  <a:pt x="347626" y="328446"/>
                </a:lnTo>
                <a:lnTo>
                  <a:pt x="357250" y="337026"/>
                </a:lnTo>
                <a:lnTo>
                  <a:pt x="367782" y="373188"/>
                </a:lnTo>
                <a:lnTo>
                  <a:pt x="357250" y="409644"/>
                </a:lnTo>
                <a:lnTo>
                  <a:pt x="347440" y="418439"/>
                </a:lnTo>
                <a:close/>
              </a:path>
              <a:path w="427989" h="459739">
                <a:moveTo>
                  <a:pt x="362702" y="276078"/>
                </a:moveTo>
                <a:lnTo>
                  <a:pt x="310380" y="276078"/>
                </a:lnTo>
                <a:lnTo>
                  <a:pt x="310380" y="0"/>
                </a:lnTo>
                <a:lnTo>
                  <a:pt x="362702" y="0"/>
                </a:lnTo>
                <a:lnTo>
                  <a:pt x="362702" y="113888"/>
                </a:lnTo>
                <a:lnTo>
                  <a:pt x="427725" y="113888"/>
                </a:lnTo>
                <a:lnTo>
                  <a:pt x="427725" y="157105"/>
                </a:lnTo>
                <a:lnTo>
                  <a:pt x="362702" y="157105"/>
                </a:lnTo>
                <a:lnTo>
                  <a:pt x="362702" y="276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337409" y="1454144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 h="0">
                <a:moveTo>
                  <a:pt x="0" y="0"/>
                </a:moveTo>
                <a:lnTo>
                  <a:pt x="33984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402431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560415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339949" y="158074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 h="0">
                <a:moveTo>
                  <a:pt x="0" y="0"/>
                </a:moveTo>
                <a:lnTo>
                  <a:pt x="33476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300326" y="1659551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025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481677" y="1680651"/>
            <a:ext cx="52705" cy="46990"/>
          </a:xfrm>
          <a:custGeom>
            <a:avLst/>
            <a:gdLst/>
            <a:ahLst/>
            <a:cxnLst/>
            <a:rect l="l" t="t" r="r" b="b"/>
            <a:pathLst>
              <a:path w="52705" h="46989">
                <a:moveTo>
                  <a:pt x="52322" y="46775"/>
                </a:moveTo>
                <a:lnTo>
                  <a:pt x="0" y="46775"/>
                </a:lnTo>
                <a:lnTo>
                  <a:pt x="0" y="0"/>
                </a:lnTo>
                <a:lnTo>
                  <a:pt x="52322" y="0"/>
                </a:lnTo>
                <a:lnTo>
                  <a:pt x="52322" y="46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350108" y="1748571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50108" y="1769535"/>
            <a:ext cx="52069" cy="62865"/>
          </a:xfrm>
          <a:custGeom>
            <a:avLst/>
            <a:gdLst/>
            <a:ahLst/>
            <a:cxnLst/>
            <a:rect l="l" t="t" r="r" b="b"/>
            <a:pathLst>
              <a:path w="52069" h="62864">
                <a:moveTo>
                  <a:pt x="0" y="0"/>
                </a:moveTo>
                <a:lnTo>
                  <a:pt x="51814" y="0"/>
                </a:lnTo>
                <a:lnTo>
                  <a:pt x="51814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350108" y="1852757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613754" y="1769118"/>
            <a:ext cx="51435" cy="62865"/>
          </a:xfrm>
          <a:custGeom>
            <a:avLst/>
            <a:gdLst/>
            <a:ahLst/>
            <a:cxnLst/>
            <a:rect l="l" t="t" r="r" b="b"/>
            <a:pathLst>
              <a:path w="51435" h="62864">
                <a:moveTo>
                  <a:pt x="51306" y="62537"/>
                </a:moveTo>
                <a:lnTo>
                  <a:pt x="0" y="62537"/>
                </a:lnTo>
                <a:lnTo>
                  <a:pt x="0" y="0"/>
                </a:lnTo>
                <a:lnTo>
                  <a:pt x="51306" y="0"/>
                </a:lnTo>
                <a:lnTo>
                  <a:pt x="51306" y="62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546407" y="8025763"/>
            <a:ext cx="13688263" cy="15320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588238" y="3630541"/>
            <a:ext cx="10998444" cy="41362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702293" y="2379630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719741" y="2394241"/>
            <a:ext cx="0" cy="94615"/>
          </a:xfrm>
          <a:custGeom>
            <a:avLst/>
            <a:gdLst/>
            <a:ahLst/>
            <a:cxnLst/>
            <a:rect l="l" t="t" r="r" b="b"/>
            <a:pathLst>
              <a:path w="0" h="94614">
                <a:moveTo>
                  <a:pt x="0" y="0"/>
                </a:moveTo>
                <a:lnTo>
                  <a:pt x="0" y="94021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702293" y="2502873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719741" y="251748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909419" y="2365357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143186" y="2365357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336804" y="236010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545055" y="2360100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767940" y="2365357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948050" y="268176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171310" y="2331933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546538" y="2354842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597194" y="2367235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711638" y="2367235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547664" y="2450233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518021" y="250694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654979" y="2519335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555544" y="2570848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555544" y="2583554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555544" y="2651529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755165" y="258318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848222" y="2681763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074109" y="2331933"/>
            <a:ext cx="285750" cy="329565"/>
          </a:xfrm>
          <a:custGeom>
            <a:avLst/>
            <a:gdLst/>
            <a:ahLst/>
            <a:cxnLst/>
            <a:rect l="l" t="t" r="r" b="b"/>
            <a:pathLst>
              <a:path w="285750" h="329564">
                <a:moveTo>
                  <a:pt x="276167" y="246740"/>
                </a:moveTo>
                <a:lnTo>
                  <a:pt x="245023" y="246740"/>
                </a:lnTo>
                <a:lnTo>
                  <a:pt x="245023" y="117924"/>
                </a:lnTo>
                <a:lnTo>
                  <a:pt x="177482" y="117924"/>
                </a:lnTo>
                <a:lnTo>
                  <a:pt x="177482" y="92762"/>
                </a:lnTo>
                <a:lnTo>
                  <a:pt x="245023" y="92762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46740"/>
                </a:lnTo>
                <a:close/>
              </a:path>
              <a:path w="285750" h="329564">
                <a:moveTo>
                  <a:pt x="189490" y="52202"/>
                </a:moveTo>
                <a:lnTo>
                  <a:pt x="9755" y="52202"/>
                </a:lnTo>
                <a:lnTo>
                  <a:pt x="9755" y="27040"/>
                </a:lnTo>
                <a:lnTo>
                  <a:pt x="189490" y="27040"/>
                </a:lnTo>
                <a:lnTo>
                  <a:pt x="189490" y="52202"/>
                </a:lnTo>
                <a:close/>
              </a:path>
              <a:path w="285750" h="329564">
                <a:moveTo>
                  <a:pt x="16134" y="203551"/>
                </a:moveTo>
                <a:lnTo>
                  <a:pt x="0" y="179515"/>
                </a:lnTo>
                <a:lnTo>
                  <a:pt x="34304" y="161365"/>
                </a:lnTo>
                <a:lnTo>
                  <a:pt x="61115" y="135434"/>
                </a:lnTo>
                <a:lnTo>
                  <a:pt x="78569" y="103941"/>
                </a:lnTo>
                <a:lnTo>
                  <a:pt x="84801" y="69102"/>
                </a:lnTo>
                <a:lnTo>
                  <a:pt x="84801" y="52202"/>
                </a:lnTo>
                <a:lnTo>
                  <a:pt x="115570" y="52202"/>
                </a:lnTo>
                <a:lnTo>
                  <a:pt x="115639" y="69102"/>
                </a:lnTo>
                <a:lnTo>
                  <a:pt x="121491" y="100971"/>
                </a:lnTo>
                <a:lnTo>
                  <a:pt x="132181" y="119802"/>
                </a:lnTo>
                <a:lnTo>
                  <a:pt x="100936" y="119802"/>
                </a:lnTo>
                <a:lnTo>
                  <a:pt x="87052" y="147041"/>
                </a:lnTo>
                <a:lnTo>
                  <a:pt x="67822" y="170690"/>
                </a:lnTo>
                <a:lnTo>
                  <a:pt x="43948" y="189831"/>
                </a:lnTo>
                <a:lnTo>
                  <a:pt x="16134" y="203551"/>
                </a:lnTo>
                <a:close/>
              </a:path>
              <a:path w="285750" h="329564">
                <a:moveTo>
                  <a:pt x="181985" y="196040"/>
                </a:moveTo>
                <a:lnTo>
                  <a:pt x="155549" y="183283"/>
                </a:lnTo>
                <a:lnTo>
                  <a:pt x="132877" y="165807"/>
                </a:lnTo>
                <a:lnTo>
                  <a:pt x="114497" y="144389"/>
                </a:lnTo>
                <a:lnTo>
                  <a:pt x="100936" y="119802"/>
                </a:lnTo>
                <a:lnTo>
                  <a:pt x="132181" y="119802"/>
                </a:lnTo>
                <a:lnTo>
                  <a:pt x="138177" y="130364"/>
                </a:lnTo>
                <a:lnTo>
                  <a:pt x="164009" y="154758"/>
                </a:lnTo>
                <a:lnTo>
                  <a:pt x="197369" y="172004"/>
                </a:lnTo>
                <a:lnTo>
                  <a:pt x="181985" y="196040"/>
                </a:lnTo>
                <a:close/>
              </a:path>
              <a:path w="285750" h="329564">
                <a:moveTo>
                  <a:pt x="285548" y="328987"/>
                </a:moveTo>
                <a:lnTo>
                  <a:pt x="60786" y="328987"/>
                </a:lnTo>
                <a:lnTo>
                  <a:pt x="60786" y="224958"/>
                </a:lnTo>
                <a:lnTo>
                  <a:pt x="91930" y="224958"/>
                </a:lnTo>
                <a:lnTo>
                  <a:pt x="91930" y="303824"/>
                </a:lnTo>
                <a:lnTo>
                  <a:pt x="285548" y="303824"/>
                </a:lnTo>
                <a:lnTo>
                  <a:pt x="285548" y="32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415566" y="2331557"/>
            <a:ext cx="288925" cy="336550"/>
          </a:xfrm>
          <a:custGeom>
            <a:avLst/>
            <a:gdLst/>
            <a:ahLst/>
            <a:cxnLst/>
            <a:rect l="l" t="t" r="r" b="b"/>
            <a:pathLst>
              <a:path w="288925" h="336550">
                <a:moveTo>
                  <a:pt x="220633" y="319222"/>
                </a:moveTo>
                <a:lnTo>
                  <a:pt x="191366" y="319222"/>
                </a:lnTo>
                <a:lnTo>
                  <a:pt x="191366" y="158484"/>
                </a:lnTo>
                <a:lnTo>
                  <a:pt x="139959" y="158484"/>
                </a:lnTo>
                <a:lnTo>
                  <a:pt x="139959" y="132946"/>
                </a:lnTo>
                <a:lnTo>
                  <a:pt x="191366" y="132946"/>
                </a:lnTo>
                <a:lnTo>
                  <a:pt x="191366" y="7886"/>
                </a:lnTo>
                <a:lnTo>
                  <a:pt x="220633" y="7886"/>
                </a:lnTo>
                <a:lnTo>
                  <a:pt x="220633" y="319222"/>
                </a:lnTo>
                <a:close/>
              </a:path>
              <a:path w="288925" h="336550">
                <a:moveTo>
                  <a:pt x="100936" y="61966"/>
                </a:moveTo>
                <a:lnTo>
                  <a:pt x="71293" y="61966"/>
                </a:lnTo>
                <a:lnTo>
                  <a:pt x="71293" y="12017"/>
                </a:lnTo>
                <a:lnTo>
                  <a:pt x="100936" y="12017"/>
                </a:lnTo>
                <a:lnTo>
                  <a:pt x="100936" y="61966"/>
                </a:lnTo>
                <a:close/>
              </a:path>
              <a:path w="288925" h="336550">
                <a:moveTo>
                  <a:pt x="162848" y="87504"/>
                </a:moveTo>
                <a:lnTo>
                  <a:pt x="9005" y="87504"/>
                </a:lnTo>
                <a:lnTo>
                  <a:pt x="9005" y="61966"/>
                </a:lnTo>
                <a:lnTo>
                  <a:pt x="162848" y="61966"/>
                </a:lnTo>
                <a:lnTo>
                  <a:pt x="162848" y="87504"/>
                </a:lnTo>
                <a:close/>
              </a:path>
              <a:path w="288925" h="336550">
                <a:moveTo>
                  <a:pt x="18010" y="267771"/>
                </a:moveTo>
                <a:lnTo>
                  <a:pt x="0" y="244862"/>
                </a:lnTo>
                <a:lnTo>
                  <a:pt x="30293" y="219154"/>
                </a:lnTo>
                <a:lnTo>
                  <a:pt x="52672" y="184820"/>
                </a:lnTo>
                <a:lnTo>
                  <a:pt x="66538" y="145205"/>
                </a:lnTo>
                <a:lnTo>
                  <a:pt x="71293" y="103653"/>
                </a:lnTo>
                <a:lnTo>
                  <a:pt x="71293" y="87504"/>
                </a:lnTo>
                <a:lnTo>
                  <a:pt x="100561" y="87504"/>
                </a:lnTo>
                <a:lnTo>
                  <a:pt x="100561" y="103653"/>
                </a:lnTo>
                <a:lnTo>
                  <a:pt x="105491" y="143767"/>
                </a:lnTo>
                <a:lnTo>
                  <a:pt x="114458" y="167497"/>
                </a:lnTo>
                <a:lnTo>
                  <a:pt x="86302" y="167497"/>
                </a:lnTo>
                <a:lnTo>
                  <a:pt x="75368" y="198428"/>
                </a:lnTo>
                <a:lnTo>
                  <a:pt x="60177" y="226225"/>
                </a:lnTo>
                <a:lnTo>
                  <a:pt x="40976" y="249727"/>
                </a:lnTo>
                <a:lnTo>
                  <a:pt x="18010" y="267771"/>
                </a:lnTo>
                <a:close/>
              </a:path>
              <a:path w="288925" h="336550">
                <a:moveTo>
                  <a:pt x="155344" y="260635"/>
                </a:moveTo>
                <a:lnTo>
                  <a:pt x="132525" y="244023"/>
                </a:lnTo>
                <a:lnTo>
                  <a:pt x="113225" y="222376"/>
                </a:lnTo>
                <a:lnTo>
                  <a:pt x="97723" y="196574"/>
                </a:lnTo>
                <a:lnTo>
                  <a:pt x="86302" y="167497"/>
                </a:lnTo>
                <a:lnTo>
                  <a:pt x="114458" y="167497"/>
                </a:lnTo>
                <a:lnTo>
                  <a:pt x="119744" y="181487"/>
                </a:lnTo>
                <a:lnTo>
                  <a:pt x="142510" y="213714"/>
                </a:lnTo>
                <a:lnTo>
                  <a:pt x="172980" y="237351"/>
                </a:lnTo>
                <a:lnTo>
                  <a:pt x="155344" y="260635"/>
                </a:lnTo>
                <a:close/>
              </a:path>
              <a:path w="288925" h="336550">
                <a:moveTo>
                  <a:pt x="288550" y="336498"/>
                </a:moveTo>
                <a:lnTo>
                  <a:pt x="258907" y="336498"/>
                </a:lnTo>
                <a:lnTo>
                  <a:pt x="258907" y="0"/>
                </a:lnTo>
                <a:lnTo>
                  <a:pt x="288550" y="0"/>
                </a:lnTo>
                <a:lnTo>
                  <a:pt x="288550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761901" y="2331933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137129" y="2354842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187785" y="2367235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302229" y="2367235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138255" y="2450233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108612" y="250694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245570" y="2519335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146135" y="2570848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146135" y="2583554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146135" y="2651529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345756" y="258318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453822" y="2362353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5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5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5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5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5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800907" y="2331933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828913" y="1419317"/>
            <a:ext cx="427990" cy="459740"/>
          </a:xfrm>
          <a:custGeom>
            <a:avLst/>
            <a:gdLst/>
            <a:ahLst/>
            <a:cxnLst/>
            <a:rect l="l" t="t" r="r" b="b"/>
            <a:pathLst>
              <a:path w="427989" h="459739">
                <a:moveTo>
                  <a:pt x="27939" y="264384"/>
                </a:moveTo>
                <a:lnTo>
                  <a:pt x="0" y="222693"/>
                </a:lnTo>
                <a:lnTo>
                  <a:pt x="47814" y="197485"/>
                </a:lnTo>
                <a:lnTo>
                  <a:pt x="82674" y="161363"/>
                </a:lnTo>
                <a:lnTo>
                  <a:pt x="104010" y="117519"/>
                </a:lnTo>
                <a:lnTo>
                  <a:pt x="111249" y="69146"/>
                </a:lnTo>
                <a:lnTo>
                  <a:pt x="111249" y="23896"/>
                </a:lnTo>
                <a:lnTo>
                  <a:pt x="164079" y="23896"/>
                </a:lnTo>
                <a:lnTo>
                  <a:pt x="164079" y="73214"/>
                </a:lnTo>
                <a:lnTo>
                  <a:pt x="171255" y="116399"/>
                </a:lnTo>
                <a:lnTo>
                  <a:pt x="192146" y="155580"/>
                </a:lnTo>
                <a:lnTo>
                  <a:pt x="138680" y="155580"/>
                </a:lnTo>
                <a:lnTo>
                  <a:pt x="120234" y="190884"/>
                </a:lnTo>
                <a:lnTo>
                  <a:pt x="95501" y="221421"/>
                </a:lnTo>
                <a:lnTo>
                  <a:pt x="64673" y="246239"/>
                </a:lnTo>
                <a:lnTo>
                  <a:pt x="27939" y="264384"/>
                </a:lnTo>
                <a:close/>
              </a:path>
              <a:path w="427989" h="459739">
                <a:moveTo>
                  <a:pt x="243833" y="251673"/>
                </a:moveTo>
                <a:lnTo>
                  <a:pt x="209330" y="235229"/>
                </a:lnTo>
                <a:lnTo>
                  <a:pt x="180018" y="213159"/>
                </a:lnTo>
                <a:lnTo>
                  <a:pt x="156325" y="186324"/>
                </a:lnTo>
                <a:lnTo>
                  <a:pt x="138680" y="155580"/>
                </a:lnTo>
                <a:lnTo>
                  <a:pt x="192146" y="155580"/>
                </a:lnTo>
                <a:lnTo>
                  <a:pt x="225800" y="187897"/>
                </a:lnTo>
                <a:lnTo>
                  <a:pt x="271265" y="210490"/>
                </a:lnTo>
                <a:lnTo>
                  <a:pt x="243833" y="251673"/>
                </a:lnTo>
                <a:close/>
              </a:path>
              <a:path w="427989" h="459739">
                <a:moveTo>
                  <a:pt x="214878" y="459622"/>
                </a:moveTo>
                <a:lnTo>
                  <a:pt x="151126" y="453767"/>
                </a:lnTo>
                <a:lnTo>
                  <a:pt x="102994" y="436806"/>
                </a:lnTo>
                <a:lnTo>
                  <a:pt x="72578" y="409644"/>
                </a:lnTo>
                <a:lnTo>
                  <a:pt x="61974" y="373188"/>
                </a:lnTo>
                <a:lnTo>
                  <a:pt x="72578" y="337026"/>
                </a:lnTo>
                <a:lnTo>
                  <a:pt x="102994" y="310016"/>
                </a:lnTo>
                <a:lnTo>
                  <a:pt x="151126" y="293110"/>
                </a:lnTo>
                <a:lnTo>
                  <a:pt x="214878" y="287263"/>
                </a:lnTo>
                <a:lnTo>
                  <a:pt x="278845" y="293110"/>
                </a:lnTo>
                <a:lnTo>
                  <a:pt x="326953" y="310016"/>
                </a:lnTo>
                <a:lnTo>
                  <a:pt x="347626" y="328446"/>
                </a:lnTo>
                <a:lnTo>
                  <a:pt x="214878" y="328446"/>
                </a:lnTo>
                <a:lnTo>
                  <a:pt x="172080" y="331433"/>
                </a:lnTo>
                <a:lnTo>
                  <a:pt x="140331" y="340140"/>
                </a:lnTo>
                <a:lnTo>
                  <a:pt x="120583" y="354186"/>
                </a:lnTo>
                <a:lnTo>
                  <a:pt x="113789" y="373188"/>
                </a:lnTo>
                <a:lnTo>
                  <a:pt x="120583" y="392699"/>
                </a:lnTo>
                <a:lnTo>
                  <a:pt x="140331" y="406872"/>
                </a:lnTo>
                <a:lnTo>
                  <a:pt x="172080" y="415515"/>
                </a:lnTo>
                <a:lnTo>
                  <a:pt x="214878" y="418439"/>
                </a:lnTo>
                <a:lnTo>
                  <a:pt x="347440" y="418439"/>
                </a:lnTo>
                <a:lnTo>
                  <a:pt x="326953" y="436806"/>
                </a:lnTo>
                <a:lnTo>
                  <a:pt x="278845" y="453767"/>
                </a:lnTo>
                <a:lnTo>
                  <a:pt x="214878" y="459622"/>
                </a:lnTo>
                <a:close/>
              </a:path>
              <a:path w="427989" h="459739">
                <a:moveTo>
                  <a:pt x="347440" y="418439"/>
                </a:moveTo>
                <a:lnTo>
                  <a:pt x="214878" y="418439"/>
                </a:lnTo>
                <a:lnTo>
                  <a:pt x="257676" y="415515"/>
                </a:lnTo>
                <a:lnTo>
                  <a:pt x="289425" y="406872"/>
                </a:lnTo>
                <a:lnTo>
                  <a:pt x="309173" y="392699"/>
                </a:lnTo>
                <a:lnTo>
                  <a:pt x="315968" y="373188"/>
                </a:lnTo>
                <a:lnTo>
                  <a:pt x="309173" y="354186"/>
                </a:lnTo>
                <a:lnTo>
                  <a:pt x="289425" y="340140"/>
                </a:lnTo>
                <a:lnTo>
                  <a:pt x="257676" y="331433"/>
                </a:lnTo>
                <a:lnTo>
                  <a:pt x="214878" y="328446"/>
                </a:lnTo>
                <a:lnTo>
                  <a:pt x="347626" y="328446"/>
                </a:lnTo>
                <a:lnTo>
                  <a:pt x="357250" y="337026"/>
                </a:lnTo>
                <a:lnTo>
                  <a:pt x="367782" y="373188"/>
                </a:lnTo>
                <a:lnTo>
                  <a:pt x="357250" y="409644"/>
                </a:lnTo>
                <a:lnTo>
                  <a:pt x="347440" y="418439"/>
                </a:lnTo>
                <a:close/>
              </a:path>
              <a:path w="427989" h="459739">
                <a:moveTo>
                  <a:pt x="362702" y="276078"/>
                </a:moveTo>
                <a:lnTo>
                  <a:pt x="310380" y="276078"/>
                </a:lnTo>
                <a:lnTo>
                  <a:pt x="310380" y="0"/>
                </a:lnTo>
                <a:lnTo>
                  <a:pt x="362702" y="0"/>
                </a:lnTo>
                <a:lnTo>
                  <a:pt x="362702" y="113888"/>
                </a:lnTo>
                <a:lnTo>
                  <a:pt x="427725" y="113888"/>
                </a:lnTo>
                <a:lnTo>
                  <a:pt x="427725" y="157105"/>
                </a:lnTo>
                <a:lnTo>
                  <a:pt x="362702" y="157105"/>
                </a:lnTo>
                <a:lnTo>
                  <a:pt x="362702" y="276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337409" y="1454144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 h="0">
                <a:moveTo>
                  <a:pt x="0" y="0"/>
                </a:moveTo>
                <a:lnTo>
                  <a:pt x="33984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402431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560415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339949" y="158074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 h="0">
                <a:moveTo>
                  <a:pt x="0" y="0"/>
                </a:moveTo>
                <a:lnTo>
                  <a:pt x="33476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300326" y="1659551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025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481677" y="1680651"/>
            <a:ext cx="52705" cy="46990"/>
          </a:xfrm>
          <a:custGeom>
            <a:avLst/>
            <a:gdLst/>
            <a:ahLst/>
            <a:cxnLst/>
            <a:rect l="l" t="t" r="r" b="b"/>
            <a:pathLst>
              <a:path w="52705" h="46989">
                <a:moveTo>
                  <a:pt x="52322" y="46775"/>
                </a:moveTo>
                <a:lnTo>
                  <a:pt x="0" y="46775"/>
                </a:lnTo>
                <a:lnTo>
                  <a:pt x="0" y="0"/>
                </a:lnTo>
                <a:lnTo>
                  <a:pt x="52322" y="0"/>
                </a:lnTo>
                <a:lnTo>
                  <a:pt x="52322" y="46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50108" y="1748571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350108" y="1769535"/>
            <a:ext cx="52069" cy="62865"/>
          </a:xfrm>
          <a:custGeom>
            <a:avLst/>
            <a:gdLst/>
            <a:ahLst/>
            <a:cxnLst/>
            <a:rect l="l" t="t" r="r" b="b"/>
            <a:pathLst>
              <a:path w="52069" h="62864">
                <a:moveTo>
                  <a:pt x="0" y="0"/>
                </a:moveTo>
                <a:lnTo>
                  <a:pt x="51814" y="0"/>
                </a:lnTo>
                <a:lnTo>
                  <a:pt x="51814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350108" y="1852757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613754" y="1769118"/>
            <a:ext cx="51435" cy="62865"/>
          </a:xfrm>
          <a:custGeom>
            <a:avLst/>
            <a:gdLst/>
            <a:ahLst/>
            <a:cxnLst/>
            <a:rect l="l" t="t" r="r" b="b"/>
            <a:pathLst>
              <a:path w="51435" h="62864">
                <a:moveTo>
                  <a:pt x="51306" y="62537"/>
                </a:moveTo>
                <a:lnTo>
                  <a:pt x="0" y="62537"/>
                </a:lnTo>
                <a:lnTo>
                  <a:pt x="0" y="0"/>
                </a:lnTo>
                <a:lnTo>
                  <a:pt x="51306" y="0"/>
                </a:lnTo>
                <a:lnTo>
                  <a:pt x="51306" y="62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687659" y="3018018"/>
            <a:ext cx="310515" cy="337185"/>
          </a:xfrm>
          <a:custGeom>
            <a:avLst/>
            <a:gdLst/>
            <a:ahLst/>
            <a:cxnLst/>
            <a:rect l="l" t="t" r="r" b="b"/>
            <a:pathLst>
              <a:path w="310514" h="337185">
                <a:moveTo>
                  <a:pt x="6754" y="154729"/>
                </a:moveTo>
                <a:lnTo>
                  <a:pt x="1500" y="127689"/>
                </a:lnTo>
                <a:lnTo>
                  <a:pt x="129453" y="119051"/>
                </a:lnTo>
                <a:lnTo>
                  <a:pt x="133252" y="104821"/>
                </a:lnTo>
                <a:lnTo>
                  <a:pt x="136207" y="90274"/>
                </a:lnTo>
                <a:lnTo>
                  <a:pt x="138318" y="75375"/>
                </a:lnTo>
                <a:lnTo>
                  <a:pt x="139584" y="60088"/>
                </a:lnTo>
                <a:lnTo>
                  <a:pt x="18386" y="60088"/>
                </a:lnTo>
                <a:lnTo>
                  <a:pt x="18386" y="34926"/>
                </a:lnTo>
                <a:lnTo>
                  <a:pt x="170353" y="34926"/>
                </a:lnTo>
                <a:lnTo>
                  <a:pt x="167349" y="82935"/>
                </a:lnTo>
                <a:lnTo>
                  <a:pt x="157331" y="128940"/>
                </a:lnTo>
                <a:lnTo>
                  <a:pt x="150972" y="143837"/>
                </a:lnTo>
                <a:lnTo>
                  <a:pt x="120072" y="143837"/>
                </a:lnTo>
                <a:lnTo>
                  <a:pt x="6754" y="154729"/>
                </a:lnTo>
                <a:close/>
              </a:path>
              <a:path w="310514" h="337185">
                <a:moveTo>
                  <a:pt x="16885" y="281667"/>
                </a:moveTo>
                <a:lnTo>
                  <a:pt x="0" y="258007"/>
                </a:lnTo>
                <a:lnTo>
                  <a:pt x="42136" y="233513"/>
                </a:lnTo>
                <a:lnTo>
                  <a:pt x="75655" y="206274"/>
                </a:lnTo>
                <a:lnTo>
                  <a:pt x="101364" y="176358"/>
                </a:lnTo>
                <a:lnTo>
                  <a:pt x="120072" y="143837"/>
                </a:lnTo>
                <a:lnTo>
                  <a:pt x="150972" y="143837"/>
                </a:lnTo>
                <a:lnTo>
                  <a:pt x="138787" y="172380"/>
                </a:lnTo>
                <a:lnTo>
                  <a:pt x="110205" y="212689"/>
                </a:lnTo>
                <a:lnTo>
                  <a:pt x="70075" y="249306"/>
                </a:lnTo>
                <a:lnTo>
                  <a:pt x="16885" y="281667"/>
                </a:lnTo>
                <a:close/>
              </a:path>
              <a:path w="310514" h="337185">
                <a:moveTo>
                  <a:pt x="255905" y="336873"/>
                </a:moveTo>
                <a:lnTo>
                  <a:pt x="225136" y="336873"/>
                </a:lnTo>
                <a:lnTo>
                  <a:pt x="225136" y="0"/>
                </a:lnTo>
                <a:lnTo>
                  <a:pt x="255905" y="0"/>
                </a:lnTo>
                <a:lnTo>
                  <a:pt x="255905" y="136702"/>
                </a:lnTo>
                <a:lnTo>
                  <a:pt x="309938" y="136702"/>
                </a:lnTo>
                <a:lnTo>
                  <a:pt x="309938" y="162240"/>
                </a:lnTo>
                <a:lnTo>
                  <a:pt x="255905" y="162240"/>
                </a:lnTo>
                <a:lnTo>
                  <a:pt x="25590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042250" y="3017642"/>
            <a:ext cx="273685" cy="337185"/>
          </a:xfrm>
          <a:custGeom>
            <a:avLst/>
            <a:gdLst/>
            <a:ahLst/>
            <a:cxnLst/>
            <a:rect l="l" t="t" r="r" b="b"/>
            <a:pathLst>
              <a:path w="273685" h="337185">
                <a:moveTo>
                  <a:pt x="205249" y="319973"/>
                </a:moveTo>
                <a:lnTo>
                  <a:pt x="176357" y="319973"/>
                </a:lnTo>
                <a:lnTo>
                  <a:pt x="176357" y="153226"/>
                </a:lnTo>
                <a:lnTo>
                  <a:pt x="127577" y="153226"/>
                </a:lnTo>
                <a:lnTo>
                  <a:pt x="127577" y="128064"/>
                </a:lnTo>
                <a:lnTo>
                  <a:pt x="176357" y="128064"/>
                </a:lnTo>
                <a:lnTo>
                  <a:pt x="176357" y="8637"/>
                </a:lnTo>
                <a:lnTo>
                  <a:pt x="205249" y="8637"/>
                </a:lnTo>
                <a:lnTo>
                  <a:pt x="205249" y="319973"/>
                </a:lnTo>
                <a:close/>
              </a:path>
              <a:path w="273685" h="337185">
                <a:moveTo>
                  <a:pt x="21763" y="256129"/>
                </a:moveTo>
                <a:lnTo>
                  <a:pt x="0" y="256129"/>
                </a:lnTo>
                <a:lnTo>
                  <a:pt x="0" y="40560"/>
                </a:lnTo>
                <a:lnTo>
                  <a:pt x="125326" y="40560"/>
                </a:lnTo>
                <a:lnTo>
                  <a:pt x="125326" y="65722"/>
                </a:lnTo>
                <a:lnTo>
                  <a:pt x="29643" y="65722"/>
                </a:lnTo>
                <a:lnTo>
                  <a:pt x="29643" y="131820"/>
                </a:lnTo>
                <a:lnTo>
                  <a:pt x="109566" y="131820"/>
                </a:lnTo>
                <a:lnTo>
                  <a:pt x="109566" y="156231"/>
                </a:lnTo>
                <a:lnTo>
                  <a:pt x="29643" y="156231"/>
                </a:lnTo>
                <a:lnTo>
                  <a:pt x="29643" y="230966"/>
                </a:lnTo>
                <a:lnTo>
                  <a:pt x="142737" y="230966"/>
                </a:lnTo>
                <a:lnTo>
                  <a:pt x="144462" y="247491"/>
                </a:lnTo>
                <a:lnTo>
                  <a:pt x="116584" y="252009"/>
                </a:lnTo>
                <a:lnTo>
                  <a:pt x="88600" y="254627"/>
                </a:lnTo>
                <a:lnTo>
                  <a:pt x="57873" y="255835"/>
                </a:lnTo>
                <a:lnTo>
                  <a:pt x="21763" y="256129"/>
                </a:lnTo>
                <a:close/>
              </a:path>
              <a:path w="273685" h="337185">
                <a:moveTo>
                  <a:pt x="142737" y="230966"/>
                </a:moveTo>
                <a:lnTo>
                  <a:pt x="29643" y="230966"/>
                </a:lnTo>
                <a:lnTo>
                  <a:pt x="62158" y="230620"/>
                </a:lnTo>
                <a:lnTo>
                  <a:pt x="90242" y="229323"/>
                </a:lnTo>
                <a:lnTo>
                  <a:pt x="116074" y="226689"/>
                </a:lnTo>
                <a:lnTo>
                  <a:pt x="141836" y="222329"/>
                </a:lnTo>
                <a:lnTo>
                  <a:pt x="142737" y="230966"/>
                </a:lnTo>
                <a:close/>
              </a:path>
              <a:path w="273685" h="337185">
                <a:moveTo>
                  <a:pt x="273165" y="336873"/>
                </a:moveTo>
                <a:lnTo>
                  <a:pt x="243898" y="336873"/>
                </a:lnTo>
                <a:lnTo>
                  <a:pt x="243898" y="0"/>
                </a:lnTo>
                <a:lnTo>
                  <a:pt x="273165" y="0"/>
                </a:lnTo>
                <a:lnTo>
                  <a:pt x="27316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375452" y="3051818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4">
                <a:moveTo>
                  <a:pt x="255154" y="189280"/>
                </a:moveTo>
                <a:lnTo>
                  <a:pt x="224386" y="185900"/>
                </a:lnTo>
                <a:lnTo>
                  <a:pt x="231761" y="140528"/>
                </a:lnTo>
                <a:lnTo>
                  <a:pt x="235549" y="100649"/>
                </a:lnTo>
                <a:lnTo>
                  <a:pt x="236944" y="65276"/>
                </a:lnTo>
                <a:lnTo>
                  <a:pt x="237144" y="33424"/>
                </a:lnTo>
                <a:lnTo>
                  <a:pt x="237144" y="25162"/>
                </a:lnTo>
                <a:lnTo>
                  <a:pt x="31894" y="25162"/>
                </a:lnTo>
                <a:lnTo>
                  <a:pt x="31894" y="0"/>
                </a:lnTo>
                <a:lnTo>
                  <a:pt x="267912" y="0"/>
                </a:lnTo>
                <a:lnTo>
                  <a:pt x="267912" y="33424"/>
                </a:lnTo>
                <a:lnTo>
                  <a:pt x="267713" y="65804"/>
                </a:lnTo>
                <a:lnTo>
                  <a:pt x="266317" y="101494"/>
                </a:lnTo>
                <a:lnTo>
                  <a:pt x="262530" y="142112"/>
                </a:lnTo>
                <a:lnTo>
                  <a:pt x="255154" y="189280"/>
                </a:lnTo>
                <a:close/>
              </a:path>
              <a:path w="304800" h="255904">
                <a:moveTo>
                  <a:pt x="148965" y="230591"/>
                </a:moveTo>
                <a:lnTo>
                  <a:pt x="118196" y="230591"/>
                </a:lnTo>
                <a:lnTo>
                  <a:pt x="118196" y="110037"/>
                </a:lnTo>
                <a:lnTo>
                  <a:pt x="148965" y="110037"/>
                </a:lnTo>
                <a:lnTo>
                  <a:pt x="148965" y="230591"/>
                </a:lnTo>
                <a:close/>
              </a:path>
              <a:path w="304800" h="255904">
                <a:moveTo>
                  <a:pt x="304309" y="255753"/>
                </a:moveTo>
                <a:lnTo>
                  <a:pt x="0" y="255753"/>
                </a:lnTo>
                <a:lnTo>
                  <a:pt x="0" y="230591"/>
                </a:lnTo>
                <a:lnTo>
                  <a:pt x="304309" y="230591"/>
                </a:lnTo>
                <a:lnTo>
                  <a:pt x="304309" y="255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738673" y="3017642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10" h="337820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10" h="337820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10" h="337820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170443" y="3279405"/>
            <a:ext cx="63500" cy="119380"/>
          </a:xfrm>
          <a:custGeom>
            <a:avLst/>
            <a:gdLst/>
            <a:ahLst/>
            <a:cxnLst/>
            <a:rect l="l" t="t" r="r" b="b"/>
            <a:pathLst>
              <a:path w="63500" h="119379">
                <a:moveTo>
                  <a:pt x="36021" y="48071"/>
                </a:moveTo>
                <a:lnTo>
                  <a:pt x="33395" y="48071"/>
                </a:lnTo>
                <a:lnTo>
                  <a:pt x="23926" y="46533"/>
                </a:lnTo>
                <a:lnTo>
                  <a:pt x="15900" y="41968"/>
                </a:lnTo>
                <a:lnTo>
                  <a:pt x="10336" y="34445"/>
                </a:lnTo>
                <a:lnTo>
                  <a:pt x="8255" y="24035"/>
                </a:lnTo>
                <a:lnTo>
                  <a:pt x="10348" y="14100"/>
                </a:lnTo>
                <a:lnTo>
                  <a:pt x="15994" y="6525"/>
                </a:lnTo>
                <a:lnTo>
                  <a:pt x="24243" y="1695"/>
                </a:lnTo>
                <a:lnTo>
                  <a:pt x="34145" y="0"/>
                </a:lnTo>
                <a:lnTo>
                  <a:pt x="46258" y="2799"/>
                </a:lnTo>
                <a:lnTo>
                  <a:pt x="55346" y="10844"/>
                </a:lnTo>
                <a:lnTo>
                  <a:pt x="61056" y="23607"/>
                </a:lnTo>
                <a:lnTo>
                  <a:pt x="63038" y="40560"/>
                </a:lnTo>
                <a:lnTo>
                  <a:pt x="61970" y="47695"/>
                </a:lnTo>
                <a:lnTo>
                  <a:pt x="37522" y="47695"/>
                </a:lnTo>
                <a:lnTo>
                  <a:pt x="36021" y="48071"/>
                </a:lnTo>
                <a:close/>
              </a:path>
              <a:path w="63500" h="119379">
                <a:moveTo>
                  <a:pt x="8255" y="119051"/>
                </a:moveTo>
                <a:lnTo>
                  <a:pt x="0" y="98771"/>
                </a:lnTo>
                <a:lnTo>
                  <a:pt x="15624" y="89734"/>
                </a:lnTo>
                <a:lnTo>
                  <a:pt x="27344" y="78021"/>
                </a:lnTo>
                <a:lnTo>
                  <a:pt x="34773" y="63914"/>
                </a:lnTo>
                <a:lnTo>
                  <a:pt x="37522" y="47695"/>
                </a:lnTo>
                <a:lnTo>
                  <a:pt x="61970" y="47695"/>
                </a:lnTo>
                <a:lnTo>
                  <a:pt x="59227" y="66027"/>
                </a:lnTo>
                <a:lnTo>
                  <a:pt x="48310" y="87974"/>
                </a:lnTo>
                <a:lnTo>
                  <a:pt x="31061" y="105836"/>
                </a:lnTo>
                <a:lnTo>
                  <a:pt x="8255" y="119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380108" y="3297432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 h="0">
                <a:moveTo>
                  <a:pt x="0" y="0"/>
                </a:moveTo>
                <a:lnTo>
                  <a:pt x="305060" y="0"/>
                </a:lnTo>
              </a:path>
            </a:pathLst>
          </a:custGeom>
          <a:ln w="2553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416130" y="3042947"/>
            <a:ext cx="30480" cy="61594"/>
          </a:xfrm>
          <a:custGeom>
            <a:avLst/>
            <a:gdLst/>
            <a:ahLst/>
            <a:cxnLst/>
            <a:rect l="l" t="t" r="r" b="b"/>
            <a:pathLst>
              <a:path w="30479" h="61594">
                <a:moveTo>
                  <a:pt x="0" y="0"/>
                </a:moveTo>
                <a:lnTo>
                  <a:pt x="30393" y="0"/>
                </a:lnTo>
                <a:lnTo>
                  <a:pt x="30393" y="60986"/>
                </a:lnTo>
                <a:lnTo>
                  <a:pt x="0" y="609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416130" y="3116639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416130" y="3129345"/>
            <a:ext cx="30480" cy="64135"/>
          </a:xfrm>
          <a:custGeom>
            <a:avLst/>
            <a:gdLst/>
            <a:ahLst/>
            <a:cxnLst/>
            <a:rect l="l" t="t" r="r" b="b"/>
            <a:pathLst>
              <a:path w="30479" h="64135">
                <a:moveTo>
                  <a:pt x="0" y="0"/>
                </a:moveTo>
                <a:lnTo>
                  <a:pt x="30393" y="0"/>
                </a:lnTo>
                <a:lnTo>
                  <a:pt x="30393" y="63527"/>
                </a:lnTo>
                <a:lnTo>
                  <a:pt x="0" y="635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416130" y="3205578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 h="0">
                <a:moveTo>
                  <a:pt x="0" y="0"/>
                </a:moveTo>
                <a:lnTo>
                  <a:pt x="232266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618377" y="3042429"/>
            <a:ext cx="30480" cy="61594"/>
          </a:xfrm>
          <a:custGeom>
            <a:avLst/>
            <a:gdLst/>
            <a:ahLst/>
            <a:cxnLst/>
            <a:rect l="l" t="t" r="r" b="b"/>
            <a:pathLst>
              <a:path w="30479" h="61594">
                <a:moveTo>
                  <a:pt x="30018" y="61591"/>
                </a:moveTo>
                <a:lnTo>
                  <a:pt x="0" y="61591"/>
                </a:lnTo>
                <a:lnTo>
                  <a:pt x="0" y="0"/>
                </a:lnTo>
                <a:lnTo>
                  <a:pt x="30018" y="0"/>
                </a:lnTo>
                <a:lnTo>
                  <a:pt x="30018" y="61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618377" y="3128807"/>
            <a:ext cx="30480" cy="64135"/>
          </a:xfrm>
          <a:custGeom>
            <a:avLst/>
            <a:gdLst/>
            <a:ahLst/>
            <a:cxnLst/>
            <a:rect l="l" t="t" r="r" b="b"/>
            <a:pathLst>
              <a:path w="30479" h="64135">
                <a:moveTo>
                  <a:pt x="30018" y="63844"/>
                </a:moveTo>
                <a:lnTo>
                  <a:pt x="0" y="63844"/>
                </a:lnTo>
                <a:lnTo>
                  <a:pt x="0" y="0"/>
                </a:lnTo>
                <a:lnTo>
                  <a:pt x="30018" y="0"/>
                </a:lnTo>
                <a:lnTo>
                  <a:pt x="30018" y="63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739951" y="3018394"/>
            <a:ext cx="279400" cy="329565"/>
          </a:xfrm>
          <a:custGeom>
            <a:avLst/>
            <a:gdLst/>
            <a:ahLst/>
            <a:cxnLst/>
            <a:rect l="l" t="t" r="r" b="b"/>
            <a:pathLst>
              <a:path w="279400" h="329564">
                <a:moveTo>
                  <a:pt x="269413" y="100649"/>
                </a:moveTo>
                <a:lnTo>
                  <a:pt x="239770" y="100649"/>
                </a:lnTo>
                <a:lnTo>
                  <a:pt x="239770" y="0"/>
                </a:lnTo>
                <a:lnTo>
                  <a:pt x="269413" y="0"/>
                </a:lnTo>
                <a:lnTo>
                  <a:pt x="269413" y="100649"/>
                </a:lnTo>
                <a:close/>
              </a:path>
              <a:path w="279400" h="329564">
                <a:moveTo>
                  <a:pt x="194743" y="240731"/>
                </a:moveTo>
                <a:lnTo>
                  <a:pt x="165475" y="240731"/>
                </a:lnTo>
                <a:lnTo>
                  <a:pt x="165475" y="6008"/>
                </a:lnTo>
                <a:lnTo>
                  <a:pt x="194743" y="6008"/>
                </a:lnTo>
                <a:lnTo>
                  <a:pt x="194743" y="100649"/>
                </a:lnTo>
                <a:lnTo>
                  <a:pt x="269413" y="100649"/>
                </a:lnTo>
                <a:lnTo>
                  <a:pt x="269413" y="125811"/>
                </a:lnTo>
                <a:lnTo>
                  <a:pt x="194743" y="125811"/>
                </a:lnTo>
                <a:lnTo>
                  <a:pt x="194743" y="240731"/>
                </a:lnTo>
                <a:close/>
              </a:path>
              <a:path w="279400" h="329564">
                <a:moveTo>
                  <a:pt x="22888" y="200546"/>
                </a:moveTo>
                <a:lnTo>
                  <a:pt x="750" y="200546"/>
                </a:lnTo>
                <a:lnTo>
                  <a:pt x="750" y="101400"/>
                </a:lnTo>
                <a:lnTo>
                  <a:pt x="96808" y="101400"/>
                </a:lnTo>
                <a:lnTo>
                  <a:pt x="96808" y="53704"/>
                </a:lnTo>
                <a:lnTo>
                  <a:pt x="0" y="53704"/>
                </a:lnTo>
                <a:lnTo>
                  <a:pt x="0" y="28917"/>
                </a:lnTo>
                <a:lnTo>
                  <a:pt x="126451" y="28917"/>
                </a:lnTo>
                <a:lnTo>
                  <a:pt x="126451" y="124684"/>
                </a:lnTo>
                <a:lnTo>
                  <a:pt x="30393" y="124684"/>
                </a:lnTo>
                <a:lnTo>
                  <a:pt x="30393" y="175384"/>
                </a:lnTo>
                <a:lnTo>
                  <a:pt x="147521" y="175384"/>
                </a:lnTo>
                <a:lnTo>
                  <a:pt x="149340" y="190406"/>
                </a:lnTo>
                <a:lnTo>
                  <a:pt x="118343" y="195476"/>
                </a:lnTo>
                <a:lnTo>
                  <a:pt x="88225" y="198575"/>
                </a:lnTo>
                <a:lnTo>
                  <a:pt x="57052" y="200124"/>
                </a:lnTo>
                <a:lnTo>
                  <a:pt x="22888" y="200546"/>
                </a:lnTo>
                <a:close/>
              </a:path>
              <a:path w="279400" h="329564">
                <a:moveTo>
                  <a:pt x="269413" y="250495"/>
                </a:moveTo>
                <a:lnTo>
                  <a:pt x="239770" y="250495"/>
                </a:lnTo>
                <a:lnTo>
                  <a:pt x="239770" y="125811"/>
                </a:lnTo>
                <a:lnTo>
                  <a:pt x="269413" y="125811"/>
                </a:lnTo>
                <a:lnTo>
                  <a:pt x="269413" y="250495"/>
                </a:lnTo>
                <a:close/>
              </a:path>
              <a:path w="279400" h="329564">
                <a:moveTo>
                  <a:pt x="147521" y="175384"/>
                </a:moveTo>
                <a:lnTo>
                  <a:pt x="30393" y="175384"/>
                </a:lnTo>
                <a:lnTo>
                  <a:pt x="61490" y="174968"/>
                </a:lnTo>
                <a:lnTo>
                  <a:pt x="90054" y="173459"/>
                </a:lnTo>
                <a:lnTo>
                  <a:pt x="117774" y="170473"/>
                </a:lnTo>
                <a:lnTo>
                  <a:pt x="146338" y="165620"/>
                </a:lnTo>
                <a:lnTo>
                  <a:pt x="147521" y="175384"/>
                </a:lnTo>
                <a:close/>
              </a:path>
              <a:path w="279400" h="329564">
                <a:moveTo>
                  <a:pt x="279169" y="328987"/>
                </a:moveTo>
                <a:lnTo>
                  <a:pt x="49905" y="328987"/>
                </a:lnTo>
                <a:lnTo>
                  <a:pt x="49905" y="227962"/>
                </a:lnTo>
                <a:lnTo>
                  <a:pt x="80673" y="227962"/>
                </a:lnTo>
                <a:lnTo>
                  <a:pt x="80673" y="303824"/>
                </a:lnTo>
                <a:lnTo>
                  <a:pt x="279169" y="303824"/>
                </a:lnTo>
                <a:lnTo>
                  <a:pt x="279169" y="32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109175" y="3062006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4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124372" y="3074711"/>
            <a:ext cx="0" cy="104775"/>
          </a:xfrm>
          <a:custGeom>
            <a:avLst/>
            <a:gdLst/>
            <a:ahLst/>
            <a:cxnLst/>
            <a:rect l="l" t="t" r="r" b="b"/>
            <a:pathLst>
              <a:path w="0" h="104775">
                <a:moveTo>
                  <a:pt x="0" y="0"/>
                </a:moveTo>
                <a:lnTo>
                  <a:pt x="0" y="104185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109175" y="3191602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 h="0">
                <a:moveTo>
                  <a:pt x="0" y="0"/>
                </a:moveTo>
                <a:lnTo>
                  <a:pt x="23114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070152" y="3296680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53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431121" y="3018394"/>
            <a:ext cx="262890" cy="336550"/>
          </a:xfrm>
          <a:custGeom>
            <a:avLst/>
            <a:gdLst/>
            <a:ahLst/>
            <a:cxnLst/>
            <a:rect l="l" t="t" r="r" b="b"/>
            <a:pathLst>
              <a:path w="262889" h="336550">
                <a:moveTo>
                  <a:pt x="261909" y="54455"/>
                </a:moveTo>
                <a:lnTo>
                  <a:pt x="230765" y="54455"/>
                </a:lnTo>
                <a:lnTo>
                  <a:pt x="230765" y="0"/>
                </a:lnTo>
                <a:lnTo>
                  <a:pt x="261909" y="0"/>
                </a:lnTo>
                <a:lnTo>
                  <a:pt x="261909" y="54455"/>
                </a:lnTo>
                <a:close/>
              </a:path>
              <a:path w="262889" h="336550">
                <a:moveTo>
                  <a:pt x="153468" y="174633"/>
                </a:moveTo>
                <a:lnTo>
                  <a:pt x="0" y="174633"/>
                </a:lnTo>
                <a:lnTo>
                  <a:pt x="0" y="25162"/>
                </a:lnTo>
                <a:lnTo>
                  <a:pt x="153468" y="25162"/>
                </a:lnTo>
                <a:lnTo>
                  <a:pt x="153468" y="49948"/>
                </a:lnTo>
                <a:lnTo>
                  <a:pt x="30393" y="49948"/>
                </a:lnTo>
                <a:lnTo>
                  <a:pt x="30393" y="150222"/>
                </a:lnTo>
                <a:lnTo>
                  <a:pt x="153468" y="150222"/>
                </a:lnTo>
                <a:lnTo>
                  <a:pt x="153468" y="174633"/>
                </a:lnTo>
                <a:close/>
              </a:path>
              <a:path w="262889" h="336550">
                <a:moveTo>
                  <a:pt x="153468" y="150222"/>
                </a:moveTo>
                <a:lnTo>
                  <a:pt x="123449" y="150222"/>
                </a:lnTo>
                <a:lnTo>
                  <a:pt x="123449" y="49948"/>
                </a:lnTo>
                <a:lnTo>
                  <a:pt x="153468" y="49948"/>
                </a:lnTo>
                <a:lnTo>
                  <a:pt x="153468" y="54455"/>
                </a:lnTo>
                <a:lnTo>
                  <a:pt x="261909" y="54455"/>
                </a:lnTo>
                <a:lnTo>
                  <a:pt x="261909" y="79242"/>
                </a:lnTo>
                <a:lnTo>
                  <a:pt x="153468" y="79242"/>
                </a:lnTo>
                <a:lnTo>
                  <a:pt x="153468" y="120929"/>
                </a:lnTo>
                <a:lnTo>
                  <a:pt x="261909" y="120929"/>
                </a:lnTo>
                <a:lnTo>
                  <a:pt x="261909" y="145715"/>
                </a:lnTo>
                <a:lnTo>
                  <a:pt x="153468" y="145715"/>
                </a:lnTo>
                <a:lnTo>
                  <a:pt x="153468" y="150222"/>
                </a:lnTo>
                <a:close/>
              </a:path>
              <a:path w="262889" h="336550">
                <a:moveTo>
                  <a:pt x="261909" y="120929"/>
                </a:moveTo>
                <a:lnTo>
                  <a:pt x="230765" y="120929"/>
                </a:lnTo>
                <a:lnTo>
                  <a:pt x="230765" y="79242"/>
                </a:lnTo>
                <a:lnTo>
                  <a:pt x="261909" y="79242"/>
                </a:lnTo>
                <a:lnTo>
                  <a:pt x="261909" y="120929"/>
                </a:lnTo>
                <a:close/>
              </a:path>
              <a:path w="262889" h="336550">
                <a:moveTo>
                  <a:pt x="261909" y="199044"/>
                </a:moveTo>
                <a:lnTo>
                  <a:pt x="230765" y="199044"/>
                </a:lnTo>
                <a:lnTo>
                  <a:pt x="230765" y="145715"/>
                </a:lnTo>
                <a:lnTo>
                  <a:pt x="261909" y="145715"/>
                </a:lnTo>
                <a:lnTo>
                  <a:pt x="261909" y="199044"/>
                </a:lnTo>
                <a:close/>
              </a:path>
              <a:path w="262889" h="336550">
                <a:moveTo>
                  <a:pt x="150466" y="336122"/>
                </a:moveTo>
                <a:lnTo>
                  <a:pt x="103867" y="331856"/>
                </a:lnTo>
                <a:lnTo>
                  <a:pt x="68666" y="319457"/>
                </a:lnTo>
                <a:lnTo>
                  <a:pt x="46410" y="299523"/>
                </a:lnTo>
                <a:lnTo>
                  <a:pt x="38648" y="272653"/>
                </a:lnTo>
                <a:lnTo>
                  <a:pt x="46410" y="245625"/>
                </a:lnTo>
                <a:lnTo>
                  <a:pt x="68666" y="225709"/>
                </a:lnTo>
                <a:lnTo>
                  <a:pt x="103867" y="213397"/>
                </a:lnTo>
                <a:lnTo>
                  <a:pt x="150466" y="209184"/>
                </a:lnTo>
                <a:lnTo>
                  <a:pt x="197281" y="213397"/>
                </a:lnTo>
                <a:lnTo>
                  <a:pt x="232594" y="225709"/>
                </a:lnTo>
                <a:lnTo>
                  <a:pt x="241003" y="233220"/>
                </a:lnTo>
                <a:lnTo>
                  <a:pt x="150466" y="233220"/>
                </a:lnTo>
                <a:lnTo>
                  <a:pt x="116590" y="235896"/>
                </a:lnTo>
                <a:lnTo>
                  <a:pt x="91086" y="243641"/>
                </a:lnTo>
                <a:lnTo>
                  <a:pt x="75010" y="256035"/>
                </a:lnTo>
                <a:lnTo>
                  <a:pt x="69417" y="272653"/>
                </a:lnTo>
                <a:lnTo>
                  <a:pt x="75010" y="289272"/>
                </a:lnTo>
                <a:lnTo>
                  <a:pt x="91086" y="301665"/>
                </a:lnTo>
                <a:lnTo>
                  <a:pt x="116590" y="309411"/>
                </a:lnTo>
                <a:lnTo>
                  <a:pt x="150466" y="312087"/>
                </a:lnTo>
                <a:lnTo>
                  <a:pt x="240838" y="312087"/>
                </a:lnTo>
                <a:lnTo>
                  <a:pt x="232594" y="319457"/>
                </a:lnTo>
                <a:lnTo>
                  <a:pt x="197281" y="331856"/>
                </a:lnTo>
                <a:lnTo>
                  <a:pt x="150466" y="336122"/>
                </a:lnTo>
                <a:close/>
              </a:path>
              <a:path w="262889" h="336550">
                <a:moveTo>
                  <a:pt x="240838" y="312087"/>
                </a:moveTo>
                <a:lnTo>
                  <a:pt x="150466" y="312087"/>
                </a:lnTo>
                <a:lnTo>
                  <a:pt x="184776" y="309411"/>
                </a:lnTo>
                <a:lnTo>
                  <a:pt x="210502" y="301665"/>
                </a:lnTo>
                <a:lnTo>
                  <a:pt x="226661" y="289272"/>
                </a:lnTo>
                <a:lnTo>
                  <a:pt x="232266" y="272653"/>
                </a:lnTo>
                <a:lnTo>
                  <a:pt x="226661" y="256035"/>
                </a:lnTo>
                <a:lnTo>
                  <a:pt x="210502" y="243641"/>
                </a:lnTo>
                <a:lnTo>
                  <a:pt x="184776" y="235896"/>
                </a:lnTo>
                <a:lnTo>
                  <a:pt x="150466" y="233220"/>
                </a:lnTo>
                <a:lnTo>
                  <a:pt x="241003" y="233220"/>
                </a:lnTo>
                <a:lnTo>
                  <a:pt x="254891" y="245625"/>
                </a:lnTo>
                <a:lnTo>
                  <a:pt x="262659" y="272653"/>
                </a:lnTo>
                <a:lnTo>
                  <a:pt x="254891" y="299523"/>
                </a:lnTo>
                <a:lnTo>
                  <a:pt x="240838" y="312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866008" y="3279405"/>
            <a:ext cx="63500" cy="119380"/>
          </a:xfrm>
          <a:custGeom>
            <a:avLst/>
            <a:gdLst/>
            <a:ahLst/>
            <a:cxnLst/>
            <a:rect l="l" t="t" r="r" b="b"/>
            <a:pathLst>
              <a:path w="63500" h="119379">
                <a:moveTo>
                  <a:pt x="36021" y="48071"/>
                </a:moveTo>
                <a:lnTo>
                  <a:pt x="33395" y="48071"/>
                </a:lnTo>
                <a:lnTo>
                  <a:pt x="23926" y="46533"/>
                </a:lnTo>
                <a:lnTo>
                  <a:pt x="15900" y="41968"/>
                </a:lnTo>
                <a:lnTo>
                  <a:pt x="10336" y="34445"/>
                </a:lnTo>
                <a:lnTo>
                  <a:pt x="8255" y="24035"/>
                </a:lnTo>
                <a:lnTo>
                  <a:pt x="10348" y="14100"/>
                </a:lnTo>
                <a:lnTo>
                  <a:pt x="15994" y="6525"/>
                </a:lnTo>
                <a:lnTo>
                  <a:pt x="24243" y="1695"/>
                </a:lnTo>
                <a:lnTo>
                  <a:pt x="34145" y="0"/>
                </a:lnTo>
                <a:lnTo>
                  <a:pt x="46258" y="2799"/>
                </a:lnTo>
                <a:lnTo>
                  <a:pt x="55346" y="10844"/>
                </a:lnTo>
                <a:lnTo>
                  <a:pt x="61056" y="23607"/>
                </a:lnTo>
                <a:lnTo>
                  <a:pt x="63038" y="40560"/>
                </a:lnTo>
                <a:lnTo>
                  <a:pt x="61970" y="47695"/>
                </a:lnTo>
                <a:lnTo>
                  <a:pt x="37522" y="47695"/>
                </a:lnTo>
                <a:lnTo>
                  <a:pt x="36021" y="48071"/>
                </a:lnTo>
                <a:close/>
              </a:path>
              <a:path w="63500" h="119379">
                <a:moveTo>
                  <a:pt x="8255" y="119051"/>
                </a:moveTo>
                <a:lnTo>
                  <a:pt x="0" y="98771"/>
                </a:lnTo>
                <a:lnTo>
                  <a:pt x="15624" y="89734"/>
                </a:lnTo>
                <a:lnTo>
                  <a:pt x="27344" y="78021"/>
                </a:lnTo>
                <a:lnTo>
                  <a:pt x="34773" y="63914"/>
                </a:lnTo>
                <a:lnTo>
                  <a:pt x="37522" y="47695"/>
                </a:lnTo>
                <a:lnTo>
                  <a:pt x="61970" y="47695"/>
                </a:lnTo>
                <a:lnTo>
                  <a:pt x="59227" y="66027"/>
                </a:lnTo>
                <a:lnTo>
                  <a:pt x="48310" y="87974"/>
                </a:lnTo>
                <a:lnTo>
                  <a:pt x="31061" y="105836"/>
                </a:lnTo>
                <a:lnTo>
                  <a:pt x="8255" y="119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115456" y="3038500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0">
                <a:moveTo>
                  <a:pt x="0" y="0"/>
                </a:moveTo>
                <a:lnTo>
                  <a:pt x="22701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115456" y="3050571"/>
            <a:ext cx="31115" cy="33655"/>
          </a:xfrm>
          <a:custGeom>
            <a:avLst/>
            <a:gdLst/>
            <a:ahLst/>
            <a:cxnLst/>
            <a:rect l="l" t="t" r="r" b="b"/>
            <a:pathLst>
              <a:path w="31114" h="33655">
                <a:moveTo>
                  <a:pt x="0" y="0"/>
                </a:moveTo>
                <a:lnTo>
                  <a:pt x="30768" y="0"/>
                </a:lnTo>
                <a:lnTo>
                  <a:pt x="30768" y="33034"/>
                </a:lnTo>
                <a:lnTo>
                  <a:pt x="0" y="330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115456" y="3095040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8007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115456" y="3106475"/>
            <a:ext cx="31115" cy="33655"/>
          </a:xfrm>
          <a:custGeom>
            <a:avLst/>
            <a:gdLst/>
            <a:ahLst/>
            <a:cxnLst/>
            <a:rect l="l" t="t" r="r" b="b"/>
            <a:pathLst>
              <a:path w="31114" h="33655">
                <a:moveTo>
                  <a:pt x="0" y="0"/>
                </a:moveTo>
                <a:lnTo>
                  <a:pt x="30768" y="0"/>
                </a:lnTo>
                <a:lnTo>
                  <a:pt x="30768" y="33034"/>
                </a:lnTo>
                <a:lnTo>
                  <a:pt x="0" y="330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115456" y="3151580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 h="0">
                <a:moveTo>
                  <a:pt x="0" y="0"/>
                </a:moveTo>
                <a:lnTo>
                  <a:pt x="228888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109452" y="3265930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 h="0">
                <a:moveTo>
                  <a:pt x="0" y="0"/>
                </a:moveTo>
                <a:lnTo>
                  <a:pt x="23114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309824" y="3278000"/>
            <a:ext cx="31115" cy="78105"/>
          </a:xfrm>
          <a:custGeom>
            <a:avLst/>
            <a:gdLst/>
            <a:ahLst/>
            <a:cxnLst/>
            <a:rect l="l" t="t" r="r" b="b"/>
            <a:pathLst>
              <a:path w="31114" h="78104">
                <a:moveTo>
                  <a:pt x="0" y="0"/>
                </a:moveTo>
                <a:lnTo>
                  <a:pt x="30768" y="0"/>
                </a:lnTo>
                <a:lnTo>
                  <a:pt x="30768" y="77503"/>
                </a:lnTo>
                <a:lnTo>
                  <a:pt x="0" y="775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075306" y="3208425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685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422017" y="3018394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5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5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5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5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5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873385" y="3018018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6885" y="273029"/>
                </a:moveTo>
                <a:lnTo>
                  <a:pt x="0" y="248993"/>
                </a:lnTo>
                <a:lnTo>
                  <a:pt x="46789" y="220562"/>
                </a:lnTo>
                <a:lnTo>
                  <a:pt x="84069" y="187300"/>
                </a:lnTo>
                <a:lnTo>
                  <a:pt x="111874" y="149513"/>
                </a:lnTo>
                <a:lnTo>
                  <a:pt x="130243" y="107508"/>
                </a:lnTo>
                <a:lnTo>
                  <a:pt x="139209" y="61591"/>
                </a:lnTo>
                <a:lnTo>
                  <a:pt x="15759" y="61591"/>
                </a:lnTo>
                <a:lnTo>
                  <a:pt x="15759" y="36053"/>
                </a:lnTo>
                <a:lnTo>
                  <a:pt x="169602" y="36053"/>
                </a:lnTo>
                <a:lnTo>
                  <a:pt x="165847" y="83077"/>
                </a:lnTo>
                <a:lnTo>
                  <a:pt x="154190" y="127953"/>
                </a:lnTo>
                <a:lnTo>
                  <a:pt x="134050" y="170033"/>
                </a:lnTo>
                <a:lnTo>
                  <a:pt x="104841" y="208670"/>
                </a:lnTo>
                <a:lnTo>
                  <a:pt x="65981" y="243217"/>
                </a:lnTo>
                <a:lnTo>
                  <a:pt x="16885" y="273029"/>
                </a:lnTo>
                <a:close/>
              </a:path>
              <a:path w="311150" h="337185">
                <a:moveTo>
                  <a:pt x="256655" y="336873"/>
                </a:moveTo>
                <a:lnTo>
                  <a:pt x="225887" y="336873"/>
                </a:lnTo>
                <a:lnTo>
                  <a:pt x="225887" y="0"/>
                </a:lnTo>
                <a:lnTo>
                  <a:pt x="256655" y="0"/>
                </a:lnTo>
                <a:lnTo>
                  <a:pt x="256655" y="136702"/>
                </a:lnTo>
                <a:lnTo>
                  <a:pt x="310688" y="136702"/>
                </a:lnTo>
                <a:lnTo>
                  <a:pt x="310688" y="162240"/>
                </a:lnTo>
                <a:lnTo>
                  <a:pt x="256655" y="162240"/>
                </a:lnTo>
                <a:lnTo>
                  <a:pt x="25665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221221" y="3018018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272415" y="336122"/>
                </a:moveTo>
                <a:lnTo>
                  <a:pt x="241271" y="336122"/>
                </a:lnTo>
                <a:lnTo>
                  <a:pt x="241271" y="240731"/>
                </a:lnTo>
                <a:lnTo>
                  <a:pt x="47278" y="240731"/>
                </a:lnTo>
                <a:lnTo>
                  <a:pt x="47278" y="215944"/>
                </a:lnTo>
                <a:lnTo>
                  <a:pt x="272415" y="215944"/>
                </a:lnTo>
                <a:lnTo>
                  <a:pt x="272415" y="336122"/>
                </a:lnTo>
                <a:close/>
              </a:path>
              <a:path w="272414" h="336550">
                <a:moveTo>
                  <a:pt x="272415" y="60088"/>
                </a:moveTo>
                <a:lnTo>
                  <a:pt x="241271" y="60088"/>
                </a:lnTo>
                <a:lnTo>
                  <a:pt x="241271" y="0"/>
                </a:lnTo>
                <a:lnTo>
                  <a:pt x="272415" y="0"/>
                </a:lnTo>
                <a:lnTo>
                  <a:pt x="272415" y="60088"/>
                </a:lnTo>
                <a:close/>
              </a:path>
              <a:path w="272414" h="336550">
                <a:moveTo>
                  <a:pt x="12382" y="196791"/>
                </a:moveTo>
                <a:lnTo>
                  <a:pt x="0" y="172004"/>
                </a:lnTo>
                <a:lnTo>
                  <a:pt x="55140" y="151313"/>
                </a:lnTo>
                <a:lnTo>
                  <a:pt x="97512" y="123088"/>
                </a:lnTo>
                <a:lnTo>
                  <a:pt x="125742" y="88243"/>
                </a:lnTo>
                <a:lnTo>
                  <a:pt x="138459" y="47695"/>
                </a:lnTo>
                <a:lnTo>
                  <a:pt x="17635" y="47695"/>
                </a:lnTo>
                <a:lnTo>
                  <a:pt x="17635" y="22533"/>
                </a:lnTo>
                <a:lnTo>
                  <a:pt x="171479" y="22533"/>
                </a:lnTo>
                <a:lnTo>
                  <a:pt x="171197" y="32098"/>
                </a:lnTo>
                <a:lnTo>
                  <a:pt x="170353" y="41592"/>
                </a:lnTo>
                <a:lnTo>
                  <a:pt x="168946" y="50946"/>
                </a:lnTo>
                <a:lnTo>
                  <a:pt x="166976" y="60088"/>
                </a:lnTo>
                <a:lnTo>
                  <a:pt x="272415" y="60088"/>
                </a:lnTo>
                <a:lnTo>
                  <a:pt x="272415" y="85251"/>
                </a:lnTo>
                <a:lnTo>
                  <a:pt x="159096" y="85251"/>
                </a:lnTo>
                <a:lnTo>
                  <a:pt x="136805" y="122167"/>
                </a:lnTo>
                <a:lnTo>
                  <a:pt x="104313" y="153273"/>
                </a:lnTo>
                <a:lnTo>
                  <a:pt x="62534" y="178254"/>
                </a:lnTo>
                <a:lnTo>
                  <a:pt x="12382" y="196791"/>
                </a:lnTo>
                <a:close/>
              </a:path>
              <a:path w="272414" h="336550">
                <a:moveTo>
                  <a:pt x="272415" y="200922"/>
                </a:moveTo>
                <a:lnTo>
                  <a:pt x="241271" y="200922"/>
                </a:lnTo>
                <a:lnTo>
                  <a:pt x="241271" y="156606"/>
                </a:lnTo>
                <a:lnTo>
                  <a:pt x="154218" y="156606"/>
                </a:lnTo>
                <a:lnTo>
                  <a:pt x="154218" y="131444"/>
                </a:lnTo>
                <a:lnTo>
                  <a:pt x="241271" y="131444"/>
                </a:lnTo>
                <a:lnTo>
                  <a:pt x="241271" y="85251"/>
                </a:lnTo>
                <a:lnTo>
                  <a:pt x="272415" y="85251"/>
                </a:lnTo>
                <a:lnTo>
                  <a:pt x="272415" y="2009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666595" y="3048814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4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4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4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4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4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013681" y="3018394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5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5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5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5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5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460546" y="301839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5773" y="3041302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886429" y="3053696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5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000874" y="3053696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5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836899" y="3136694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807256" y="319340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944215" y="3205796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5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844779" y="325703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844779" y="3269106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844779" y="333771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044400" y="3269641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152841" y="3015765"/>
            <a:ext cx="304165" cy="335915"/>
          </a:xfrm>
          <a:custGeom>
            <a:avLst/>
            <a:gdLst/>
            <a:ahLst/>
            <a:cxnLst/>
            <a:rect l="l" t="t" r="r" b="b"/>
            <a:pathLst>
              <a:path w="304165" h="335914">
                <a:moveTo>
                  <a:pt x="167351" y="31922"/>
                </a:moveTo>
                <a:lnTo>
                  <a:pt x="136582" y="31922"/>
                </a:lnTo>
                <a:lnTo>
                  <a:pt x="136582" y="0"/>
                </a:lnTo>
                <a:lnTo>
                  <a:pt x="167351" y="0"/>
                </a:lnTo>
                <a:lnTo>
                  <a:pt x="167351" y="31922"/>
                </a:lnTo>
                <a:close/>
              </a:path>
              <a:path w="304165" h="335914">
                <a:moveTo>
                  <a:pt x="272790" y="55206"/>
                </a:moveTo>
                <a:lnTo>
                  <a:pt x="30768" y="55206"/>
                </a:lnTo>
                <a:lnTo>
                  <a:pt x="30768" y="31922"/>
                </a:lnTo>
                <a:lnTo>
                  <a:pt x="272790" y="31922"/>
                </a:lnTo>
                <a:lnTo>
                  <a:pt x="272790" y="55206"/>
                </a:lnTo>
                <a:close/>
              </a:path>
              <a:path w="304165" h="335914">
                <a:moveTo>
                  <a:pt x="24765" y="136702"/>
                </a:moveTo>
                <a:lnTo>
                  <a:pt x="15759" y="113417"/>
                </a:lnTo>
                <a:lnTo>
                  <a:pt x="59884" y="107279"/>
                </a:lnTo>
                <a:lnTo>
                  <a:pt x="96621" y="95297"/>
                </a:lnTo>
                <a:lnTo>
                  <a:pt x="122664" y="77822"/>
                </a:lnTo>
                <a:lnTo>
                  <a:pt x="134706" y="55206"/>
                </a:lnTo>
                <a:lnTo>
                  <a:pt x="169227" y="55206"/>
                </a:lnTo>
                <a:lnTo>
                  <a:pt x="181158" y="77822"/>
                </a:lnTo>
                <a:lnTo>
                  <a:pt x="189917" y="83748"/>
                </a:lnTo>
                <a:lnTo>
                  <a:pt x="151967" y="83748"/>
                </a:lnTo>
                <a:lnTo>
                  <a:pt x="131353" y="104539"/>
                </a:lnTo>
                <a:lnTo>
                  <a:pt x="101874" y="120224"/>
                </a:lnTo>
                <a:lnTo>
                  <a:pt x="65641" y="130910"/>
                </a:lnTo>
                <a:lnTo>
                  <a:pt x="24765" y="136702"/>
                </a:lnTo>
                <a:close/>
              </a:path>
              <a:path w="304165" h="335914">
                <a:moveTo>
                  <a:pt x="278419" y="136702"/>
                </a:moveTo>
                <a:lnTo>
                  <a:pt x="237818" y="130910"/>
                </a:lnTo>
                <a:lnTo>
                  <a:pt x="201825" y="120224"/>
                </a:lnTo>
                <a:lnTo>
                  <a:pt x="172516" y="104539"/>
                </a:lnTo>
                <a:lnTo>
                  <a:pt x="151967" y="83748"/>
                </a:lnTo>
                <a:lnTo>
                  <a:pt x="189917" y="83748"/>
                </a:lnTo>
                <a:lnTo>
                  <a:pt x="206985" y="95297"/>
                </a:lnTo>
                <a:lnTo>
                  <a:pt x="243575" y="107279"/>
                </a:lnTo>
                <a:lnTo>
                  <a:pt x="287799" y="113417"/>
                </a:lnTo>
                <a:lnTo>
                  <a:pt x="278419" y="136702"/>
                </a:lnTo>
                <a:close/>
              </a:path>
              <a:path w="304165" h="335914">
                <a:moveTo>
                  <a:pt x="303559" y="175384"/>
                </a:moveTo>
                <a:lnTo>
                  <a:pt x="0" y="175384"/>
                </a:lnTo>
                <a:lnTo>
                  <a:pt x="0" y="151724"/>
                </a:lnTo>
                <a:lnTo>
                  <a:pt x="303559" y="151724"/>
                </a:lnTo>
                <a:lnTo>
                  <a:pt x="303559" y="175384"/>
                </a:lnTo>
                <a:close/>
              </a:path>
              <a:path w="304165" h="335914">
                <a:moveTo>
                  <a:pt x="167351" y="206555"/>
                </a:moveTo>
                <a:lnTo>
                  <a:pt x="136207" y="206555"/>
                </a:lnTo>
                <a:lnTo>
                  <a:pt x="136207" y="175384"/>
                </a:lnTo>
                <a:lnTo>
                  <a:pt x="167351" y="175384"/>
                </a:lnTo>
                <a:lnTo>
                  <a:pt x="167351" y="206555"/>
                </a:lnTo>
                <a:close/>
              </a:path>
              <a:path w="304165" h="335914">
                <a:moveTo>
                  <a:pt x="275042" y="335371"/>
                </a:moveTo>
                <a:lnTo>
                  <a:pt x="37147" y="335371"/>
                </a:lnTo>
                <a:lnTo>
                  <a:pt x="37147" y="258007"/>
                </a:lnTo>
                <a:lnTo>
                  <a:pt x="234517" y="258007"/>
                </a:lnTo>
                <a:lnTo>
                  <a:pt x="234517" y="229464"/>
                </a:lnTo>
                <a:lnTo>
                  <a:pt x="36021" y="229464"/>
                </a:lnTo>
                <a:lnTo>
                  <a:pt x="36021" y="206555"/>
                </a:lnTo>
                <a:lnTo>
                  <a:pt x="264910" y="206555"/>
                </a:lnTo>
                <a:lnTo>
                  <a:pt x="264910" y="280164"/>
                </a:lnTo>
                <a:lnTo>
                  <a:pt x="67165" y="280164"/>
                </a:lnTo>
                <a:lnTo>
                  <a:pt x="67165" y="312087"/>
                </a:lnTo>
                <a:lnTo>
                  <a:pt x="275042" y="312087"/>
                </a:lnTo>
                <a:lnTo>
                  <a:pt x="275042" y="335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510809" y="3018394"/>
            <a:ext cx="264160" cy="337185"/>
          </a:xfrm>
          <a:custGeom>
            <a:avLst/>
            <a:gdLst/>
            <a:ahLst/>
            <a:cxnLst/>
            <a:rect l="l" t="t" r="r" b="b"/>
            <a:pathLst>
              <a:path w="264159" h="337185">
                <a:moveTo>
                  <a:pt x="263785" y="206931"/>
                </a:moveTo>
                <a:lnTo>
                  <a:pt x="233016" y="206931"/>
                </a:lnTo>
                <a:lnTo>
                  <a:pt x="233016" y="144589"/>
                </a:lnTo>
                <a:lnTo>
                  <a:pt x="167351" y="144589"/>
                </a:lnTo>
                <a:lnTo>
                  <a:pt x="167351" y="119802"/>
                </a:lnTo>
                <a:lnTo>
                  <a:pt x="233016" y="119802"/>
                </a:lnTo>
                <a:lnTo>
                  <a:pt x="233016" y="74735"/>
                </a:lnTo>
                <a:lnTo>
                  <a:pt x="167351" y="74735"/>
                </a:lnTo>
                <a:lnTo>
                  <a:pt x="167351" y="49573"/>
                </a:lnTo>
                <a:lnTo>
                  <a:pt x="233016" y="49573"/>
                </a:lnTo>
                <a:lnTo>
                  <a:pt x="233016" y="0"/>
                </a:lnTo>
                <a:lnTo>
                  <a:pt x="263785" y="0"/>
                </a:lnTo>
                <a:lnTo>
                  <a:pt x="263785" y="206931"/>
                </a:lnTo>
                <a:close/>
              </a:path>
              <a:path w="264159" h="337185">
                <a:moveTo>
                  <a:pt x="25140" y="191533"/>
                </a:moveTo>
                <a:lnTo>
                  <a:pt x="1125" y="191533"/>
                </a:lnTo>
                <a:lnTo>
                  <a:pt x="1125" y="91635"/>
                </a:lnTo>
                <a:lnTo>
                  <a:pt x="115194" y="91635"/>
                </a:lnTo>
                <a:lnTo>
                  <a:pt x="115194" y="45066"/>
                </a:lnTo>
                <a:lnTo>
                  <a:pt x="0" y="45066"/>
                </a:lnTo>
                <a:lnTo>
                  <a:pt x="0" y="19904"/>
                </a:lnTo>
                <a:lnTo>
                  <a:pt x="145213" y="19904"/>
                </a:lnTo>
                <a:lnTo>
                  <a:pt x="145213" y="115295"/>
                </a:lnTo>
                <a:lnTo>
                  <a:pt x="31143" y="115295"/>
                </a:lnTo>
                <a:lnTo>
                  <a:pt x="31143" y="166371"/>
                </a:lnTo>
                <a:lnTo>
                  <a:pt x="165680" y="166371"/>
                </a:lnTo>
                <a:lnTo>
                  <a:pt x="167726" y="183271"/>
                </a:lnTo>
                <a:lnTo>
                  <a:pt x="137479" y="187572"/>
                </a:lnTo>
                <a:lnTo>
                  <a:pt x="106142" y="190078"/>
                </a:lnTo>
                <a:lnTo>
                  <a:pt x="69950" y="191246"/>
                </a:lnTo>
                <a:lnTo>
                  <a:pt x="25140" y="191533"/>
                </a:lnTo>
                <a:close/>
              </a:path>
              <a:path w="264159" h="337185">
                <a:moveTo>
                  <a:pt x="165680" y="166371"/>
                </a:moveTo>
                <a:lnTo>
                  <a:pt x="31143" y="166371"/>
                </a:lnTo>
                <a:lnTo>
                  <a:pt x="72805" y="166036"/>
                </a:lnTo>
                <a:lnTo>
                  <a:pt x="106658" y="164822"/>
                </a:lnTo>
                <a:lnTo>
                  <a:pt x="136149" y="162410"/>
                </a:lnTo>
                <a:lnTo>
                  <a:pt x="164725" y="158484"/>
                </a:lnTo>
                <a:lnTo>
                  <a:pt x="165680" y="166371"/>
                </a:lnTo>
                <a:close/>
              </a:path>
              <a:path w="264159" h="337185">
                <a:moveTo>
                  <a:pt x="263785" y="336873"/>
                </a:moveTo>
                <a:lnTo>
                  <a:pt x="233016" y="336873"/>
                </a:lnTo>
                <a:lnTo>
                  <a:pt x="233016" y="250120"/>
                </a:lnTo>
                <a:lnTo>
                  <a:pt x="38648" y="250120"/>
                </a:lnTo>
                <a:lnTo>
                  <a:pt x="38648" y="224958"/>
                </a:lnTo>
                <a:lnTo>
                  <a:pt x="263785" y="224958"/>
                </a:lnTo>
                <a:lnTo>
                  <a:pt x="26378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31657" y="3193759"/>
            <a:ext cx="11008265" cy="59566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869180" y="238470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86628" y="239932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69180" y="250668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86628" y="2521294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076306" y="236975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310072" y="2369759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503690" y="236450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711942" y="236450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916816" y="2364501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114936" y="268616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338197" y="233633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713425" y="2359243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764081" y="2371637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878525" y="2371637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714550" y="2454635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84908" y="251134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821865" y="2523737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722430" y="257529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722430" y="2587363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22430" y="2655973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922052" y="2587581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015108" y="268616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238368" y="233633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13596" y="2359243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664252" y="2371637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778697" y="2371637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614722" y="2454635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585079" y="251134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722037" y="2523737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622602" y="257529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622602" y="2587363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622602" y="2655973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822223" y="2587581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928788" y="233633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271746" y="2335959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1009" y="320349"/>
                </a:moveTo>
                <a:lnTo>
                  <a:pt x="192116" y="320349"/>
                </a:lnTo>
                <a:lnTo>
                  <a:pt x="192116" y="146466"/>
                </a:lnTo>
                <a:lnTo>
                  <a:pt x="136582" y="146466"/>
                </a:lnTo>
                <a:lnTo>
                  <a:pt x="136582" y="120929"/>
                </a:lnTo>
                <a:lnTo>
                  <a:pt x="192116" y="120929"/>
                </a:lnTo>
                <a:lnTo>
                  <a:pt x="192116" y="7511"/>
                </a:lnTo>
                <a:lnTo>
                  <a:pt x="221009" y="7511"/>
                </a:lnTo>
                <a:lnTo>
                  <a:pt x="221009" y="320349"/>
                </a:lnTo>
                <a:close/>
              </a:path>
              <a:path w="290195" h="337185">
                <a:moveTo>
                  <a:pt x="19136" y="264767"/>
                </a:moveTo>
                <a:lnTo>
                  <a:pt x="0" y="241482"/>
                </a:lnTo>
                <a:lnTo>
                  <a:pt x="31020" y="215498"/>
                </a:lnTo>
                <a:lnTo>
                  <a:pt x="54267" y="180360"/>
                </a:lnTo>
                <a:lnTo>
                  <a:pt x="68860" y="139448"/>
                </a:lnTo>
                <a:lnTo>
                  <a:pt x="73919" y="96142"/>
                </a:lnTo>
                <a:lnTo>
                  <a:pt x="73919" y="31922"/>
                </a:lnTo>
                <a:lnTo>
                  <a:pt x="103562" y="31922"/>
                </a:lnTo>
                <a:lnTo>
                  <a:pt x="103562" y="95015"/>
                </a:lnTo>
                <a:lnTo>
                  <a:pt x="108182" y="135622"/>
                </a:lnTo>
                <a:lnTo>
                  <a:pt x="117079" y="161113"/>
                </a:lnTo>
                <a:lnTo>
                  <a:pt x="88929" y="161113"/>
                </a:lnTo>
                <a:lnTo>
                  <a:pt x="77654" y="193258"/>
                </a:lnTo>
                <a:lnTo>
                  <a:pt x="62053" y="221953"/>
                </a:lnTo>
                <a:lnTo>
                  <a:pt x="42441" y="246141"/>
                </a:lnTo>
                <a:lnTo>
                  <a:pt x="19136" y="264767"/>
                </a:lnTo>
                <a:close/>
              </a:path>
              <a:path w="290195" h="337185">
                <a:moveTo>
                  <a:pt x="155344" y="257255"/>
                </a:moveTo>
                <a:lnTo>
                  <a:pt x="133200" y="239751"/>
                </a:lnTo>
                <a:lnTo>
                  <a:pt x="114679" y="217212"/>
                </a:lnTo>
                <a:lnTo>
                  <a:pt x="99886" y="190659"/>
                </a:lnTo>
                <a:lnTo>
                  <a:pt x="88929" y="161113"/>
                </a:lnTo>
                <a:lnTo>
                  <a:pt x="117079" y="161113"/>
                </a:lnTo>
                <a:lnTo>
                  <a:pt x="121667" y="174258"/>
                </a:lnTo>
                <a:lnTo>
                  <a:pt x="143454" y="207823"/>
                </a:lnTo>
                <a:lnTo>
                  <a:pt x="172980" y="233220"/>
                </a:lnTo>
                <a:lnTo>
                  <a:pt x="155344" y="257255"/>
                </a:lnTo>
                <a:close/>
              </a:path>
              <a:path w="290195" h="337185">
                <a:moveTo>
                  <a:pt x="289675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89675" y="0"/>
                </a:lnTo>
                <a:lnTo>
                  <a:pt x="28967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620708" y="2366754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5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5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5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5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5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967794" y="2336334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828913" y="1419317"/>
            <a:ext cx="427990" cy="459740"/>
          </a:xfrm>
          <a:custGeom>
            <a:avLst/>
            <a:gdLst/>
            <a:ahLst/>
            <a:cxnLst/>
            <a:rect l="l" t="t" r="r" b="b"/>
            <a:pathLst>
              <a:path w="427989" h="459739">
                <a:moveTo>
                  <a:pt x="27939" y="264384"/>
                </a:moveTo>
                <a:lnTo>
                  <a:pt x="0" y="222693"/>
                </a:lnTo>
                <a:lnTo>
                  <a:pt x="47814" y="197485"/>
                </a:lnTo>
                <a:lnTo>
                  <a:pt x="82674" y="161363"/>
                </a:lnTo>
                <a:lnTo>
                  <a:pt x="104010" y="117519"/>
                </a:lnTo>
                <a:lnTo>
                  <a:pt x="111249" y="69146"/>
                </a:lnTo>
                <a:lnTo>
                  <a:pt x="111249" y="23896"/>
                </a:lnTo>
                <a:lnTo>
                  <a:pt x="164079" y="23896"/>
                </a:lnTo>
                <a:lnTo>
                  <a:pt x="164079" y="73214"/>
                </a:lnTo>
                <a:lnTo>
                  <a:pt x="171255" y="116399"/>
                </a:lnTo>
                <a:lnTo>
                  <a:pt x="192146" y="155580"/>
                </a:lnTo>
                <a:lnTo>
                  <a:pt x="138680" y="155580"/>
                </a:lnTo>
                <a:lnTo>
                  <a:pt x="120234" y="190884"/>
                </a:lnTo>
                <a:lnTo>
                  <a:pt x="95501" y="221421"/>
                </a:lnTo>
                <a:lnTo>
                  <a:pt x="64673" y="246239"/>
                </a:lnTo>
                <a:lnTo>
                  <a:pt x="27939" y="264384"/>
                </a:lnTo>
                <a:close/>
              </a:path>
              <a:path w="427989" h="459739">
                <a:moveTo>
                  <a:pt x="243833" y="251673"/>
                </a:moveTo>
                <a:lnTo>
                  <a:pt x="209330" y="235229"/>
                </a:lnTo>
                <a:lnTo>
                  <a:pt x="180018" y="213159"/>
                </a:lnTo>
                <a:lnTo>
                  <a:pt x="156325" y="186324"/>
                </a:lnTo>
                <a:lnTo>
                  <a:pt x="138680" y="155580"/>
                </a:lnTo>
                <a:lnTo>
                  <a:pt x="192146" y="155580"/>
                </a:lnTo>
                <a:lnTo>
                  <a:pt x="225800" y="187897"/>
                </a:lnTo>
                <a:lnTo>
                  <a:pt x="271265" y="210490"/>
                </a:lnTo>
                <a:lnTo>
                  <a:pt x="243833" y="251673"/>
                </a:lnTo>
                <a:close/>
              </a:path>
              <a:path w="427989" h="459739">
                <a:moveTo>
                  <a:pt x="214878" y="459622"/>
                </a:moveTo>
                <a:lnTo>
                  <a:pt x="151126" y="453767"/>
                </a:lnTo>
                <a:lnTo>
                  <a:pt x="102994" y="436806"/>
                </a:lnTo>
                <a:lnTo>
                  <a:pt x="72578" y="409644"/>
                </a:lnTo>
                <a:lnTo>
                  <a:pt x="61974" y="373188"/>
                </a:lnTo>
                <a:lnTo>
                  <a:pt x="72578" y="337026"/>
                </a:lnTo>
                <a:lnTo>
                  <a:pt x="102994" y="310016"/>
                </a:lnTo>
                <a:lnTo>
                  <a:pt x="151126" y="293110"/>
                </a:lnTo>
                <a:lnTo>
                  <a:pt x="214878" y="287263"/>
                </a:lnTo>
                <a:lnTo>
                  <a:pt x="278845" y="293110"/>
                </a:lnTo>
                <a:lnTo>
                  <a:pt x="326953" y="310016"/>
                </a:lnTo>
                <a:lnTo>
                  <a:pt x="347626" y="328446"/>
                </a:lnTo>
                <a:lnTo>
                  <a:pt x="214878" y="328446"/>
                </a:lnTo>
                <a:lnTo>
                  <a:pt x="172080" y="331433"/>
                </a:lnTo>
                <a:lnTo>
                  <a:pt x="140331" y="340140"/>
                </a:lnTo>
                <a:lnTo>
                  <a:pt x="120583" y="354186"/>
                </a:lnTo>
                <a:lnTo>
                  <a:pt x="113789" y="373188"/>
                </a:lnTo>
                <a:lnTo>
                  <a:pt x="120583" y="392699"/>
                </a:lnTo>
                <a:lnTo>
                  <a:pt x="140331" y="406872"/>
                </a:lnTo>
                <a:lnTo>
                  <a:pt x="172080" y="415515"/>
                </a:lnTo>
                <a:lnTo>
                  <a:pt x="214878" y="418439"/>
                </a:lnTo>
                <a:lnTo>
                  <a:pt x="347440" y="418439"/>
                </a:lnTo>
                <a:lnTo>
                  <a:pt x="326953" y="436806"/>
                </a:lnTo>
                <a:lnTo>
                  <a:pt x="278845" y="453767"/>
                </a:lnTo>
                <a:lnTo>
                  <a:pt x="214878" y="459622"/>
                </a:lnTo>
                <a:close/>
              </a:path>
              <a:path w="427989" h="459739">
                <a:moveTo>
                  <a:pt x="347440" y="418439"/>
                </a:moveTo>
                <a:lnTo>
                  <a:pt x="214878" y="418439"/>
                </a:lnTo>
                <a:lnTo>
                  <a:pt x="257676" y="415515"/>
                </a:lnTo>
                <a:lnTo>
                  <a:pt x="289425" y="406872"/>
                </a:lnTo>
                <a:lnTo>
                  <a:pt x="309173" y="392699"/>
                </a:lnTo>
                <a:lnTo>
                  <a:pt x="315968" y="373188"/>
                </a:lnTo>
                <a:lnTo>
                  <a:pt x="309173" y="354186"/>
                </a:lnTo>
                <a:lnTo>
                  <a:pt x="289425" y="340140"/>
                </a:lnTo>
                <a:lnTo>
                  <a:pt x="257676" y="331433"/>
                </a:lnTo>
                <a:lnTo>
                  <a:pt x="214878" y="328446"/>
                </a:lnTo>
                <a:lnTo>
                  <a:pt x="347626" y="328446"/>
                </a:lnTo>
                <a:lnTo>
                  <a:pt x="357250" y="337026"/>
                </a:lnTo>
                <a:lnTo>
                  <a:pt x="367782" y="373188"/>
                </a:lnTo>
                <a:lnTo>
                  <a:pt x="357250" y="409644"/>
                </a:lnTo>
                <a:lnTo>
                  <a:pt x="347440" y="418439"/>
                </a:lnTo>
                <a:close/>
              </a:path>
              <a:path w="427989" h="459739">
                <a:moveTo>
                  <a:pt x="362702" y="276078"/>
                </a:moveTo>
                <a:lnTo>
                  <a:pt x="310380" y="276078"/>
                </a:lnTo>
                <a:lnTo>
                  <a:pt x="310380" y="0"/>
                </a:lnTo>
                <a:lnTo>
                  <a:pt x="362702" y="0"/>
                </a:lnTo>
                <a:lnTo>
                  <a:pt x="362702" y="113888"/>
                </a:lnTo>
                <a:lnTo>
                  <a:pt x="427725" y="113888"/>
                </a:lnTo>
                <a:lnTo>
                  <a:pt x="427725" y="157105"/>
                </a:lnTo>
                <a:lnTo>
                  <a:pt x="362702" y="157105"/>
                </a:lnTo>
                <a:lnTo>
                  <a:pt x="362702" y="276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337409" y="1454144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 h="0">
                <a:moveTo>
                  <a:pt x="0" y="0"/>
                </a:moveTo>
                <a:lnTo>
                  <a:pt x="33984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402431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560415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339949" y="158074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 h="0">
                <a:moveTo>
                  <a:pt x="0" y="0"/>
                </a:moveTo>
                <a:lnTo>
                  <a:pt x="33476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300326" y="1659551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025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481677" y="1680651"/>
            <a:ext cx="52705" cy="46990"/>
          </a:xfrm>
          <a:custGeom>
            <a:avLst/>
            <a:gdLst/>
            <a:ahLst/>
            <a:cxnLst/>
            <a:rect l="l" t="t" r="r" b="b"/>
            <a:pathLst>
              <a:path w="52705" h="46989">
                <a:moveTo>
                  <a:pt x="52322" y="46775"/>
                </a:moveTo>
                <a:lnTo>
                  <a:pt x="0" y="46775"/>
                </a:lnTo>
                <a:lnTo>
                  <a:pt x="0" y="0"/>
                </a:lnTo>
                <a:lnTo>
                  <a:pt x="52322" y="0"/>
                </a:lnTo>
                <a:lnTo>
                  <a:pt x="52322" y="46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350108" y="1748571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50108" y="1769535"/>
            <a:ext cx="52069" cy="62865"/>
          </a:xfrm>
          <a:custGeom>
            <a:avLst/>
            <a:gdLst/>
            <a:ahLst/>
            <a:cxnLst/>
            <a:rect l="l" t="t" r="r" b="b"/>
            <a:pathLst>
              <a:path w="52069" h="62864">
                <a:moveTo>
                  <a:pt x="0" y="0"/>
                </a:moveTo>
                <a:lnTo>
                  <a:pt x="51814" y="0"/>
                </a:lnTo>
                <a:lnTo>
                  <a:pt x="51814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350108" y="1852757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613754" y="1769118"/>
            <a:ext cx="51435" cy="62865"/>
          </a:xfrm>
          <a:custGeom>
            <a:avLst/>
            <a:gdLst/>
            <a:ahLst/>
            <a:cxnLst/>
            <a:rect l="l" t="t" r="r" b="b"/>
            <a:pathLst>
              <a:path w="51435" h="62864">
                <a:moveTo>
                  <a:pt x="51306" y="62537"/>
                </a:moveTo>
                <a:lnTo>
                  <a:pt x="0" y="62537"/>
                </a:lnTo>
                <a:lnTo>
                  <a:pt x="0" y="0"/>
                </a:lnTo>
                <a:lnTo>
                  <a:pt x="51306" y="0"/>
                </a:lnTo>
                <a:lnTo>
                  <a:pt x="51306" y="62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613341" y="3126932"/>
            <a:ext cx="3508744" cy="61775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85058" y="3126932"/>
            <a:ext cx="3758941" cy="61775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451422" y="3139644"/>
            <a:ext cx="3758941" cy="617759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573791" y="3139644"/>
            <a:ext cx="3770847" cy="616488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36025" y="1420384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298294" y="1420384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45101" y="2532523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62549" y="2547135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45101" y="2654497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62549" y="2669108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052226" y="2517573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271360" y="251231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494245" y="2517573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687862" y="251231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910748" y="2517573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090857" y="2833979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17495" y="2484149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58952" y="2483773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991029" y="2833979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217666" y="2484149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559124" y="2483773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908461" y="2483773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6885" y="273029"/>
                </a:moveTo>
                <a:lnTo>
                  <a:pt x="0" y="248993"/>
                </a:lnTo>
                <a:lnTo>
                  <a:pt x="46789" y="220562"/>
                </a:lnTo>
                <a:lnTo>
                  <a:pt x="84069" y="187300"/>
                </a:lnTo>
                <a:lnTo>
                  <a:pt x="111874" y="149513"/>
                </a:lnTo>
                <a:lnTo>
                  <a:pt x="130243" y="107508"/>
                </a:lnTo>
                <a:lnTo>
                  <a:pt x="139209" y="61591"/>
                </a:lnTo>
                <a:lnTo>
                  <a:pt x="15759" y="61591"/>
                </a:lnTo>
                <a:lnTo>
                  <a:pt x="15759" y="36053"/>
                </a:lnTo>
                <a:lnTo>
                  <a:pt x="169602" y="36053"/>
                </a:lnTo>
                <a:lnTo>
                  <a:pt x="165847" y="83077"/>
                </a:lnTo>
                <a:lnTo>
                  <a:pt x="154190" y="127953"/>
                </a:lnTo>
                <a:lnTo>
                  <a:pt x="134050" y="170033"/>
                </a:lnTo>
                <a:lnTo>
                  <a:pt x="104841" y="208670"/>
                </a:lnTo>
                <a:lnTo>
                  <a:pt x="65981" y="243217"/>
                </a:lnTo>
                <a:lnTo>
                  <a:pt x="16885" y="273029"/>
                </a:lnTo>
                <a:close/>
              </a:path>
              <a:path w="311150" h="337185">
                <a:moveTo>
                  <a:pt x="256655" y="336873"/>
                </a:moveTo>
                <a:lnTo>
                  <a:pt x="225887" y="336873"/>
                </a:lnTo>
                <a:lnTo>
                  <a:pt x="225887" y="0"/>
                </a:lnTo>
                <a:lnTo>
                  <a:pt x="256655" y="0"/>
                </a:lnTo>
                <a:lnTo>
                  <a:pt x="256655" y="136702"/>
                </a:lnTo>
                <a:lnTo>
                  <a:pt x="310688" y="136702"/>
                </a:lnTo>
                <a:lnTo>
                  <a:pt x="310688" y="162240"/>
                </a:lnTo>
                <a:lnTo>
                  <a:pt x="256655" y="162240"/>
                </a:lnTo>
                <a:lnTo>
                  <a:pt x="25665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259299" y="2484149"/>
            <a:ext cx="268605" cy="332105"/>
          </a:xfrm>
          <a:custGeom>
            <a:avLst/>
            <a:gdLst/>
            <a:ahLst/>
            <a:cxnLst/>
            <a:rect l="l" t="t" r="r" b="b"/>
            <a:pathLst>
              <a:path w="268604" h="332105">
                <a:moveTo>
                  <a:pt x="268287" y="180642"/>
                </a:moveTo>
                <a:lnTo>
                  <a:pt x="237519" y="180642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80642"/>
                </a:lnTo>
                <a:close/>
              </a:path>
              <a:path w="268604" h="332105">
                <a:moveTo>
                  <a:pt x="268287" y="331991"/>
                </a:moveTo>
                <a:lnTo>
                  <a:pt x="51406" y="331991"/>
                </a:lnTo>
                <a:lnTo>
                  <a:pt x="51406" y="197166"/>
                </a:lnTo>
                <a:lnTo>
                  <a:pt x="81799" y="197166"/>
                </a:lnTo>
                <a:lnTo>
                  <a:pt x="81799" y="238478"/>
                </a:lnTo>
                <a:lnTo>
                  <a:pt x="268287" y="238478"/>
                </a:lnTo>
                <a:lnTo>
                  <a:pt x="268287" y="262513"/>
                </a:lnTo>
                <a:lnTo>
                  <a:pt x="81799" y="262513"/>
                </a:lnTo>
                <a:lnTo>
                  <a:pt x="81799" y="307204"/>
                </a:lnTo>
                <a:lnTo>
                  <a:pt x="268287" y="307204"/>
                </a:lnTo>
                <a:lnTo>
                  <a:pt x="268287" y="331991"/>
                </a:lnTo>
                <a:close/>
              </a:path>
              <a:path w="268604" h="332105">
                <a:moveTo>
                  <a:pt x="268287" y="238478"/>
                </a:moveTo>
                <a:lnTo>
                  <a:pt x="237894" y="238478"/>
                </a:lnTo>
                <a:lnTo>
                  <a:pt x="237894" y="197166"/>
                </a:lnTo>
                <a:lnTo>
                  <a:pt x="268287" y="197166"/>
                </a:lnTo>
                <a:lnTo>
                  <a:pt x="268287" y="238478"/>
                </a:lnTo>
                <a:close/>
              </a:path>
              <a:path w="268604" h="332105">
                <a:moveTo>
                  <a:pt x="268287" y="307204"/>
                </a:moveTo>
                <a:lnTo>
                  <a:pt x="237894" y="307204"/>
                </a:lnTo>
                <a:lnTo>
                  <a:pt x="237894" y="262513"/>
                </a:lnTo>
                <a:lnTo>
                  <a:pt x="268287" y="262513"/>
                </a:lnTo>
                <a:lnTo>
                  <a:pt x="268287" y="307204"/>
                </a:lnTo>
                <a:close/>
              </a:path>
              <a:path w="268604" h="332105">
                <a:moveTo>
                  <a:pt x="87428" y="170878"/>
                </a:moveTo>
                <a:lnTo>
                  <a:pt x="52397" y="165279"/>
                </a:lnTo>
                <a:lnTo>
                  <a:pt x="24718" y="149471"/>
                </a:lnTo>
                <a:lnTo>
                  <a:pt x="6537" y="124931"/>
                </a:lnTo>
                <a:lnTo>
                  <a:pt x="0" y="93137"/>
                </a:lnTo>
                <a:lnTo>
                  <a:pt x="6537" y="61720"/>
                </a:lnTo>
                <a:lnTo>
                  <a:pt x="24718" y="37273"/>
                </a:lnTo>
                <a:lnTo>
                  <a:pt x="52397" y="21418"/>
                </a:lnTo>
                <a:lnTo>
                  <a:pt x="87428" y="15773"/>
                </a:lnTo>
                <a:lnTo>
                  <a:pt x="122734" y="21418"/>
                </a:lnTo>
                <a:lnTo>
                  <a:pt x="150653" y="37273"/>
                </a:lnTo>
                <a:lnTo>
                  <a:pt x="153684" y="41311"/>
                </a:lnTo>
                <a:lnTo>
                  <a:pt x="87428" y="41311"/>
                </a:lnTo>
                <a:lnTo>
                  <a:pt x="64369" y="45131"/>
                </a:lnTo>
                <a:lnTo>
                  <a:pt x="46199" y="55817"/>
                </a:lnTo>
                <a:lnTo>
                  <a:pt x="34292" y="72206"/>
                </a:lnTo>
                <a:lnTo>
                  <a:pt x="30018" y="93137"/>
                </a:lnTo>
                <a:lnTo>
                  <a:pt x="34292" y="114286"/>
                </a:lnTo>
                <a:lnTo>
                  <a:pt x="46199" y="130787"/>
                </a:lnTo>
                <a:lnTo>
                  <a:pt x="64369" y="141514"/>
                </a:lnTo>
                <a:lnTo>
                  <a:pt x="87428" y="145340"/>
                </a:lnTo>
                <a:lnTo>
                  <a:pt x="153743" y="145340"/>
                </a:lnTo>
                <a:lnTo>
                  <a:pt x="150653" y="149471"/>
                </a:lnTo>
                <a:lnTo>
                  <a:pt x="122734" y="165279"/>
                </a:lnTo>
                <a:lnTo>
                  <a:pt x="87428" y="170878"/>
                </a:lnTo>
                <a:close/>
              </a:path>
              <a:path w="268604" h="332105">
                <a:moveTo>
                  <a:pt x="153743" y="145340"/>
                </a:moveTo>
                <a:lnTo>
                  <a:pt x="87428" y="145340"/>
                </a:lnTo>
                <a:lnTo>
                  <a:pt x="110920" y="141514"/>
                </a:lnTo>
                <a:lnTo>
                  <a:pt x="129312" y="130787"/>
                </a:lnTo>
                <a:lnTo>
                  <a:pt x="141302" y="114286"/>
                </a:lnTo>
                <a:lnTo>
                  <a:pt x="145588" y="93137"/>
                </a:lnTo>
                <a:lnTo>
                  <a:pt x="141302" y="72206"/>
                </a:lnTo>
                <a:lnTo>
                  <a:pt x="129312" y="55817"/>
                </a:lnTo>
                <a:lnTo>
                  <a:pt x="110920" y="45131"/>
                </a:lnTo>
                <a:lnTo>
                  <a:pt x="87428" y="41311"/>
                </a:lnTo>
                <a:lnTo>
                  <a:pt x="153684" y="41311"/>
                </a:lnTo>
                <a:lnTo>
                  <a:pt x="169004" y="61720"/>
                </a:lnTo>
                <a:lnTo>
                  <a:pt x="175606" y="93137"/>
                </a:lnTo>
                <a:lnTo>
                  <a:pt x="169004" y="124931"/>
                </a:lnTo>
                <a:lnTo>
                  <a:pt x="153743" y="1453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636215" y="5642025"/>
            <a:ext cx="10945665" cy="237472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636215" y="3503319"/>
            <a:ext cx="7149009" cy="12456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69180" y="238470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86628" y="2399320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69180" y="250668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86628" y="2521294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076306" y="2369759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10072" y="2369759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503690" y="236450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711942" y="2364501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916816" y="2364501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114936" y="268616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338197" y="233633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713425" y="2359243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764081" y="2371637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878525" y="2371637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714550" y="2454635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684908" y="251134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821865" y="2523737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722430" y="257529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22430" y="2587363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722430" y="2655973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922052" y="2587581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015108" y="2686165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238368" y="233633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613596" y="2359243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664252" y="2371637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778697" y="2371637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614722" y="2454635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585079" y="251134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722037" y="2523737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622602" y="257529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622602" y="2587363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622602" y="2655973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822223" y="2587581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928788" y="233633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271746" y="2335959"/>
            <a:ext cx="290195" cy="337185"/>
          </a:xfrm>
          <a:custGeom>
            <a:avLst/>
            <a:gdLst/>
            <a:ahLst/>
            <a:cxnLst/>
            <a:rect l="l" t="t" r="r" b="b"/>
            <a:pathLst>
              <a:path w="290195" h="337185">
                <a:moveTo>
                  <a:pt x="221009" y="320349"/>
                </a:moveTo>
                <a:lnTo>
                  <a:pt x="192116" y="320349"/>
                </a:lnTo>
                <a:lnTo>
                  <a:pt x="192116" y="146466"/>
                </a:lnTo>
                <a:lnTo>
                  <a:pt x="136582" y="146466"/>
                </a:lnTo>
                <a:lnTo>
                  <a:pt x="136582" y="120929"/>
                </a:lnTo>
                <a:lnTo>
                  <a:pt x="192116" y="120929"/>
                </a:lnTo>
                <a:lnTo>
                  <a:pt x="192116" y="7511"/>
                </a:lnTo>
                <a:lnTo>
                  <a:pt x="221009" y="7511"/>
                </a:lnTo>
                <a:lnTo>
                  <a:pt x="221009" y="320349"/>
                </a:lnTo>
                <a:close/>
              </a:path>
              <a:path w="290195" h="337185">
                <a:moveTo>
                  <a:pt x="19136" y="264767"/>
                </a:moveTo>
                <a:lnTo>
                  <a:pt x="0" y="241482"/>
                </a:lnTo>
                <a:lnTo>
                  <a:pt x="31020" y="215498"/>
                </a:lnTo>
                <a:lnTo>
                  <a:pt x="54267" y="180360"/>
                </a:lnTo>
                <a:lnTo>
                  <a:pt x="68860" y="139448"/>
                </a:lnTo>
                <a:lnTo>
                  <a:pt x="73919" y="96142"/>
                </a:lnTo>
                <a:lnTo>
                  <a:pt x="73919" y="31922"/>
                </a:lnTo>
                <a:lnTo>
                  <a:pt x="103562" y="31922"/>
                </a:lnTo>
                <a:lnTo>
                  <a:pt x="103562" y="95015"/>
                </a:lnTo>
                <a:lnTo>
                  <a:pt x="108182" y="135622"/>
                </a:lnTo>
                <a:lnTo>
                  <a:pt x="117079" y="161113"/>
                </a:lnTo>
                <a:lnTo>
                  <a:pt x="88929" y="161113"/>
                </a:lnTo>
                <a:lnTo>
                  <a:pt x="77654" y="193258"/>
                </a:lnTo>
                <a:lnTo>
                  <a:pt x="62053" y="221953"/>
                </a:lnTo>
                <a:lnTo>
                  <a:pt x="42441" y="246141"/>
                </a:lnTo>
                <a:lnTo>
                  <a:pt x="19136" y="264767"/>
                </a:lnTo>
                <a:close/>
              </a:path>
              <a:path w="290195" h="337185">
                <a:moveTo>
                  <a:pt x="155344" y="257255"/>
                </a:moveTo>
                <a:lnTo>
                  <a:pt x="133200" y="239751"/>
                </a:lnTo>
                <a:lnTo>
                  <a:pt x="114679" y="217212"/>
                </a:lnTo>
                <a:lnTo>
                  <a:pt x="99886" y="190659"/>
                </a:lnTo>
                <a:lnTo>
                  <a:pt x="88929" y="161113"/>
                </a:lnTo>
                <a:lnTo>
                  <a:pt x="117079" y="161113"/>
                </a:lnTo>
                <a:lnTo>
                  <a:pt x="121667" y="174258"/>
                </a:lnTo>
                <a:lnTo>
                  <a:pt x="143454" y="207823"/>
                </a:lnTo>
                <a:lnTo>
                  <a:pt x="172980" y="233220"/>
                </a:lnTo>
                <a:lnTo>
                  <a:pt x="155344" y="257255"/>
                </a:lnTo>
                <a:close/>
              </a:path>
              <a:path w="290195" h="337185">
                <a:moveTo>
                  <a:pt x="289675" y="336873"/>
                </a:moveTo>
                <a:lnTo>
                  <a:pt x="260408" y="336873"/>
                </a:lnTo>
                <a:lnTo>
                  <a:pt x="260408" y="0"/>
                </a:lnTo>
                <a:lnTo>
                  <a:pt x="289675" y="0"/>
                </a:lnTo>
                <a:lnTo>
                  <a:pt x="28967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620708" y="2366754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5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5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5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5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5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967794" y="2336334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828913" y="1419317"/>
            <a:ext cx="427990" cy="459740"/>
          </a:xfrm>
          <a:custGeom>
            <a:avLst/>
            <a:gdLst/>
            <a:ahLst/>
            <a:cxnLst/>
            <a:rect l="l" t="t" r="r" b="b"/>
            <a:pathLst>
              <a:path w="427989" h="459739">
                <a:moveTo>
                  <a:pt x="27939" y="264384"/>
                </a:moveTo>
                <a:lnTo>
                  <a:pt x="0" y="222693"/>
                </a:lnTo>
                <a:lnTo>
                  <a:pt x="47814" y="197485"/>
                </a:lnTo>
                <a:lnTo>
                  <a:pt x="82674" y="161363"/>
                </a:lnTo>
                <a:lnTo>
                  <a:pt x="104010" y="117519"/>
                </a:lnTo>
                <a:lnTo>
                  <a:pt x="111249" y="69146"/>
                </a:lnTo>
                <a:lnTo>
                  <a:pt x="111249" y="23896"/>
                </a:lnTo>
                <a:lnTo>
                  <a:pt x="164079" y="23896"/>
                </a:lnTo>
                <a:lnTo>
                  <a:pt x="164079" y="73214"/>
                </a:lnTo>
                <a:lnTo>
                  <a:pt x="171255" y="116399"/>
                </a:lnTo>
                <a:lnTo>
                  <a:pt x="192146" y="155580"/>
                </a:lnTo>
                <a:lnTo>
                  <a:pt x="138680" y="155580"/>
                </a:lnTo>
                <a:lnTo>
                  <a:pt x="120234" y="190884"/>
                </a:lnTo>
                <a:lnTo>
                  <a:pt x="95501" y="221421"/>
                </a:lnTo>
                <a:lnTo>
                  <a:pt x="64673" y="246239"/>
                </a:lnTo>
                <a:lnTo>
                  <a:pt x="27939" y="264384"/>
                </a:lnTo>
                <a:close/>
              </a:path>
              <a:path w="427989" h="459739">
                <a:moveTo>
                  <a:pt x="243833" y="251673"/>
                </a:moveTo>
                <a:lnTo>
                  <a:pt x="209330" y="235229"/>
                </a:lnTo>
                <a:lnTo>
                  <a:pt x="180018" y="213159"/>
                </a:lnTo>
                <a:lnTo>
                  <a:pt x="156325" y="186324"/>
                </a:lnTo>
                <a:lnTo>
                  <a:pt x="138680" y="155580"/>
                </a:lnTo>
                <a:lnTo>
                  <a:pt x="192146" y="155580"/>
                </a:lnTo>
                <a:lnTo>
                  <a:pt x="225800" y="187897"/>
                </a:lnTo>
                <a:lnTo>
                  <a:pt x="271265" y="210490"/>
                </a:lnTo>
                <a:lnTo>
                  <a:pt x="243833" y="251673"/>
                </a:lnTo>
                <a:close/>
              </a:path>
              <a:path w="427989" h="459739">
                <a:moveTo>
                  <a:pt x="214878" y="459622"/>
                </a:moveTo>
                <a:lnTo>
                  <a:pt x="151126" y="453767"/>
                </a:lnTo>
                <a:lnTo>
                  <a:pt x="102994" y="436806"/>
                </a:lnTo>
                <a:lnTo>
                  <a:pt x="72578" y="409644"/>
                </a:lnTo>
                <a:lnTo>
                  <a:pt x="61974" y="373188"/>
                </a:lnTo>
                <a:lnTo>
                  <a:pt x="72578" y="337026"/>
                </a:lnTo>
                <a:lnTo>
                  <a:pt x="102994" y="310016"/>
                </a:lnTo>
                <a:lnTo>
                  <a:pt x="151126" y="293110"/>
                </a:lnTo>
                <a:lnTo>
                  <a:pt x="214878" y="287263"/>
                </a:lnTo>
                <a:lnTo>
                  <a:pt x="278845" y="293110"/>
                </a:lnTo>
                <a:lnTo>
                  <a:pt x="326953" y="310016"/>
                </a:lnTo>
                <a:lnTo>
                  <a:pt x="347626" y="328446"/>
                </a:lnTo>
                <a:lnTo>
                  <a:pt x="214878" y="328446"/>
                </a:lnTo>
                <a:lnTo>
                  <a:pt x="172080" y="331433"/>
                </a:lnTo>
                <a:lnTo>
                  <a:pt x="140331" y="340140"/>
                </a:lnTo>
                <a:lnTo>
                  <a:pt x="120583" y="354186"/>
                </a:lnTo>
                <a:lnTo>
                  <a:pt x="113789" y="373188"/>
                </a:lnTo>
                <a:lnTo>
                  <a:pt x="120583" y="392699"/>
                </a:lnTo>
                <a:lnTo>
                  <a:pt x="140331" y="406872"/>
                </a:lnTo>
                <a:lnTo>
                  <a:pt x="172080" y="415515"/>
                </a:lnTo>
                <a:lnTo>
                  <a:pt x="214878" y="418439"/>
                </a:lnTo>
                <a:lnTo>
                  <a:pt x="347440" y="418439"/>
                </a:lnTo>
                <a:lnTo>
                  <a:pt x="326953" y="436806"/>
                </a:lnTo>
                <a:lnTo>
                  <a:pt x="278845" y="453767"/>
                </a:lnTo>
                <a:lnTo>
                  <a:pt x="214878" y="459622"/>
                </a:lnTo>
                <a:close/>
              </a:path>
              <a:path w="427989" h="459739">
                <a:moveTo>
                  <a:pt x="347440" y="418439"/>
                </a:moveTo>
                <a:lnTo>
                  <a:pt x="214878" y="418439"/>
                </a:lnTo>
                <a:lnTo>
                  <a:pt x="257676" y="415515"/>
                </a:lnTo>
                <a:lnTo>
                  <a:pt x="289425" y="406872"/>
                </a:lnTo>
                <a:lnTo>
                  <a:pt x="309173" y="392699"/>
                </a:lnTo>
                <a:lnTo>
                  <a:pt x="315968" y="373188"/>
                </a:lnTo>
                <a:lnTo>
                  <a:pt x="309173" y="354186"/>
                </a:lnTo>
                <a:lnTo>
                  <a:pt x="289425" y="340140"/>
                </a:lnTo>
                <a:lnTo>
                  <a:pt x="257676" y="331433"/>
                </a:lnTo>
                <a:lnTo>
                  <a:pt x="214878" y="328446"/>
                </a:lnTo>
                <a:lnTo>
                  <a:pt x="347626" y="328446"/>
                </a:lnTo>
                <a:lnTo>
                  <a:pt x="357250" y="337026"/>
                </a:lnTo>
                <a:lnTo>
                  <a:pt x="367782" y="373188"/>
                </a:lnTo>
                <a:lnTo>
                  <a:pt x="357250" y="409644"/>
                </a:lnTo>
                <a:lnTo>
                  <a:pt x="347440" y="418439"/>
                </a:lnTo>
                <a:close/>
              </a:path>
              <a:path w="427989" h="459739">
                <a:moveTo>
                  <a:pt x="362702" y="276078"/>
                </a:moveTo>
                <a:lnTo>
                  <a:pt x="310380" y="276078"/>
                </a:lnTo>
                <a:lnTo>
                  <a:pt x="310380" y="0"/>
                </a:lnTo>
                <a:lnTo>
                  <a:pt x="362702" y="0"/>
                </a:lnTo>
                <a:lnTo>
                  <a:pt x="362702" y="113888"/>
                </a:lnTo>
                <a:lnTo>
                  <a:pt x="427725" y="113888"/>
                </a:lnTo>
                <a:lnTo>
                  <a:pt x="427725" y="157105"/>
                </a:lnTo>
                <a:lnTo>
                  <a:pt x="362702" y="157105"/>
                </a:lnTo>
                <a:lnTo>
                  <a:pt x="362702" y="276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337409" y="1454144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 h="0">
                <a:moveTo>
                  <a:pt x="0" y="0"/>
                </a:moveTo>
                <a:lnTo>
                  <a:pt x="33984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402431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560415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339949" y="158074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 h="0">
                <a:moveTo>
                  <a:pt x="0" y="0"/>
                </a:moveTo>
                <a:lnTo>
                  <a:pt x="33476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300326" y="1659551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025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481677" y="1680651"/>
            <a:ext cx="52705" cy="46990"/>
          </a:xfrm>
          <a:custGeom>
            <a:avLst/>
            <a:gdLst/>
            <a:ahLst/>
            <a:cxnLst/>
            <a:rect l="l" t="t" r="r" b="b"/>
            <a:pathLst>
              <a:path w="52705" h="46989">
                <a:moveTo>
                  <a:pt x="52322" y="46775"/>
                </a:moveTo>
                <a:lnTo>
                  <a:pt x="0" y="46775"/>
                </a:lnTo>
                <a:lnTo>
                  <a:pt x="0" y="0"/>
                </a:lnTo>
                <a:lnTo>
                  <a:pt x="52322" y="0"/>
                </a:lnTo>
                <a:lnTo>
                  <a:pt x="52322" y="46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50108" y="1748571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350108" y="1769535"/>
            <a:ext cx="52069" cy="62865"/>
          </a:xfrm>
          <a:custGeom>
            <a:avLst/>
            <a:gdLst/>
            <a:ahLst/>
            <a:cxnLst/>
            <a:rect l="l" t="t" r="r" b="b"/>
            <a:pathLst>
              <a:path w="52069" h="62864">
                <a:moveTo>
                  <a:pt x="0" y="0"/>
                </a:moveTo>
                <a:lnTo>
                  <a:pt x="51814" y="0"/>
                </a:lnTo>
                <a:lnTo>
                  <a:pt x="51814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350108" y="1852757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613754" y="1769118"/>
            <a:ext cx="51435" cy="62865"/>
          </a:xfrm>
          <a:custGeom>
            <a:avLst/>
            <a:gdLst/>
            <a:ahLst/>
            <a:cxnLst/>
            <a:rect l="l" t="t" r="r" b="b"/>
            <a:pathLst>
              <a:path w="51435" h="62864">
                <a:moveTo>
                  <a:pt x="51306" y="62537"/>
                </a:moveTo>
                <a:lnTo>
                  <a:pt x="0" y="62537"/>
                </a:lnTo>
                <a:lnTo>
                  <a:pt x="0" y="0"/>
                </a:lnTo>
                <a:lnTo>
                  <a:pt x="51306" y="0"/>
                </a:lnTo>
                <a:lnTo>
                  <a:pt x="51306" y="62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261531" y="3163478"/>
            <a:ext cx="9906409" cy="58725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295151" y="3163478"/>
            <a:ext cx="1353767" cy="58725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295151" y="3163478"/>
            <a:ext cx="1334770" cy="2186305"/>
          </a:xfrm>
          <a:custGeom>
            <a:avLst/>
            <a:gdLst/>
            <a:ahLst/>
            <a:cxnLst/>
            <a:rect l="l" t="t" r="r" b="b"/>
            <a:pathLst>
              <a:path w="1334770" h="2186304">
                <a:moveTo>
                  <a:pt x="0" y="0"/>
                </a:moveTo>
                <a:lnTo>
                  <a:pt x="0" y="2185764"/>
                </a:lnTo>
                <a:lnTo>
                  <a:pt x="1334717" y="2185764"/>
                </a:lnTo>
                <a:lnTo>
                  <a:pt x="1334717" y="0"/>
                </a:lnTo>
                <a:lnTo>
                  <a:pt x="0" y="0"/>
                </a:lnTo>
                <a:close/>
              </a:path>
            </a:pathLst>
          </a:custGeom>
          <a:ln w="152436">
            <a:solidFill>
              <a:srgbClr val="A987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295151" y="5349243"/>
            <a:ext cx="1353820" cy="3686810"/>
          </a:xfrm>
          <a:custGeom>
            <a:avLst/>
            <a:gdLst/>
            <a:ahLst/>
            <a:cxnLst/>
            <a:rect l="l" t="t" r="r" b="b"/>
            <a:pathLst>
              <a:path w="1353820" h="3686809">
                <a:moveTo>
                  <a:pt x="0" y="0"/>
                </a:moveTo>
                <a:lnTo>
                  <a:pt x="0" y="3686766"/>
                </a:lnTo>
                <a:lnTo>
                  <a:pt x="1353767" y="3686766"/>
                </a:lnTo>
                <a:lnTo>
                  <a:pt x="1353767" y="0"/>
                </a:lnTo>
                <a:lnTo>
                  <a:pt x="0" y="0"/>
                </a:lnTo>
                <a:close/>
              </a:path>
            </a:pathLst>
          </a:custGeom>
          <a:ln w="152415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69180" y="2379627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86628" y="2394238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69180" y="250160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86628" y="2516212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076306" y="2364992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310072" y="2364992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503690" y="2359735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711942" y="2359735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912688" y="2359735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30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30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30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114936" y="268139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38197" y="2331568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713425" y="2354477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764081" y="2366870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878525" y="2366870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714550" y="2449868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684908" y="2506577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821865" y="2518970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722430" y="2570210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722430" y="258228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722430" y="2650890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922052" y="2582815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015108" y="268139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444369" y="2338703"/>
            <a:ext cx="0" cy="120650"/>
          </a:xfrm>
          <a:custGeom>
            <a:avLst/>
            <a:gdLst/>
            <a:ahLst/>
            <a:cxnLst/>
            <a:rect l="l" t="t" r="r" b="b"/>
            <a:pathLst>
              <a:path w="0" h="120650">
                <a:moveTo>
                  <a:pt x="0" y="0"/>
                </a:moveTo>
                <a:lnTo>
                  <a:pt x="0" y="12055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251877" y="2365015"/>
            <a:ext cx="29845" cy="81915"/>
          </a:xfrm>
          <a:custGeom>
            <a:avLst/>
            <a:gdLst/>
            <a:ahLst/>
            <a:cxnLst/>
            <a:rect l="l" t="t" r="r" b="b"/>
            <a:pathLst>
              <a:path w="29845" h="81914">
                <a:moveTo>
                  <a:pt x="0" y="0"/>
                </a:moveTo>
                <a:lnTo>
                  <a:pt x="29267" y="0"/>
                </a:lnTo>
                <a:lnTo>
                  <a:pt x="29267" y="81315"/>
                </a:lnTo>
                <a:lnTo>
                  <a:pt x="0" y="813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251877" y="2452684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078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251877" y="246538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125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266511" y="2471742"/>
            <a:ext cx="0" cy="86995"/>
          </a:xfrm>
          <a:custGeom>
            <a:avLst/>
            <a:gdLst/>
            <a:ahLst/>
            <a:cxnLst/>
            <a:rect l="l" t="t" r="r" b="b"/>
            <a:pathLst>
              <a:path w="0" h="86994">
                <a:moveTo>
                  <a:pt x="0" y="0"/>
                </a:moveTo>
                <a:lnTo>
                  <a:pt x="0" y="86397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251877" y="2570845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078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352063" y="2364617"/>
            <a:ext cx="29209" cy="81915"/>
          </a:xfrm>
          <a:custGeom>
            <a:avLst/>
            <a:gdLst/>
            <a:ahLst/>
            <a:cxnLst/>
            <a:rect l="l" t="t" r="r" b="b"/>
            <a:pathLst>
              <a:path w="29210" h="81914">
                <a:moveTo>
                  <a:pt x="28892" y="81871"/>
                </a:moveTo>
                <a:lnTo>
                  <a:pt x="0" y="81871"/>
                </a:lnTo>
                <a:lnTo>
                  <a:pt x="0" y="0"/>
                </a:lnTo>
                <a:lnTo>
                  <a:pt x="28892" y="0"/>
                </a:lnTo>
                <a:lnTo>
                  <a:pt x="28892" y="818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352063" y="2478095"/>
            <a:ext cx="107314" cy="0"/>
          </a:xfrm>
          <a:custGeom>
            <a:avLst/>
            <a:gdLst/>
            <a:ahLst/>
            <a:cxnLst/>
            <a:rect l="l" t="t" r="r" b="b"/>
            <a:pathLst>
              <a:path w="107314" h="0">
                <a:moveTo>
                  <a:pt x="0" y="0"/>
                </a:moveTo>
                <a:lnTo>
                  <a:pt x="106939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352063" y="2484448"/>
            <a:ext cx="29209" cy="74295"/>
          </a:xfrm>
          <a:custGeom>
            <a:avLst/>
            <a:gdLst/>
            <a:ahLst/>
            <a:cxnLst/>
            <a:rect l="l" t="t" r="r" b="b"/>
            <a:pathLst>
              <a:path w="29210" h="74294">
                <a:moveTo>
                  <a:pt x="0" y="0"/>
                </a:moveTo>
                <a:lnTo>
                  <a:pt x="28892" y="0"/>
                </a:lnTo>
                <a:lnTo>
                  <a:pt x="28892" y="73692"/>
                </a:lnTo>
                <a:lnTo>
                  <a:pt x="0" y="736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444369" y="2484419"/>
            <a:ext cx="0" cy="167640"/>
          </a:xfrm>
          <a:custGeom>
            <a:avLst/>
            <a:gdLst/>
            <a:ahLst/>
            <a:cxnLst/>
            <a:rect l="l" t="t" r="r" b="b"/>
            <a:pathLst>
              <a:path w="0" h="167639">
                <a:moveTo>
                  <a:pt x="0" y="0"/>
                </a:moveTo>
                <a:lnTo>
                  <a:pt x="0" y="1671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511159" y="2331192"/>
            <a:ext cx="0" cy="337185"/>
          </a:xfrm>
          <a:custGeom>
            <a:avLst/>
            <a:gdLst/>
            <a:ahLst/>
            <a:cxnLst/>
            <a:rect l="l" t="t" r="r" b="b"/>
            <a:pathLst>
              <a:path w="0" h="337185">
                <a:moveTo>
                  <a:pt x="0" y="0"/>
                </a:moveTo>
                <a:lnTo>
                  <a:pt x="0" y="33687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585079" y="2354852"/>
            <a:ext cx="305435" cy="268605"/>
          </a:xfrm>
          <a:custGeom>
            <a:avLst/>
            <a:gdLst/>
            <a:ahLst/>
            <a:cxnLst/>
            <a:rect l="l" t="t" r="r" b="b"/>
            <a:pathLst>
              <a:path w="305435" h="268605">
                <a:moveTo>
                  <a:pt x="26641" y="171253"/>
                </a:moveTo>
                <a:lnTo>
                  <a:pt x="12757" y="145715"/>
                </a:lnTo>
                <a:lnTo>
                  <a:pt x="56723" y="130165"/>
                </a:lnTo>
                <a:lnTo>
                  <a:pt x="96011" y="102996"/>
                </a:lnTo>
                <a:lnTo>
                  <a:pt x="124253" y="67236"/>
                </a:lnTo>
                <a:lnTo>
                  <a:pt x="135082" y="25913"/>
                </a:lnTo>
                <a:lnTo>
                  <a:pt x="135082" y="0"/>
                </a:lnTo>
                <a:lnTo>
                  <a:pt x="167351" y="0"/>
                </a:lnTo>
                <a:lnTo>
                  <a:pt x="167351" y="25913"/>
                </a:lnTo>
                <a:lnTo>
                  <a:pt x="178239" y="67289"/>
                </a:lnTo>
                <a:lnTo>
                  <a:pt x="183538" y="73984"/>
                </a:lnTo>
                <a:lnTo>
                  <a:pt x="151216" y="73984"/>
                </a:lnTo>
                <a:lnTo>
                  <a:pt x="129852" y="108248"/>
                </a:lnTo>
                <a:lnTo>
                  <a:pt x="99904" y="136561"/>
                </a:lnTo>
                <a:lnTo>
                  <a:pt x="64468" y="157903"/>
                </a:lnTo>
                <a:lnTo>
                  <a:pt x="26641" y="171253"/>
                </a:lnTo>
                <a:close/>
              </a:path>
              <a:path w="305435" h="268605">
                <a:moveTo>
                  <a:pt x="276167" y="171253"/>
                </a:moveTo>
                <a:lnTo>
                  <a:pt x="238123" y="158114"/>
                </a:lnTo>
                <a:lnTo>
                  <a:pt x="202576" y="136843"/>
                </a:lnTo>
                <a:lnTo>
                  <a:pt x="172587" y="108459"/>
                </a:lnTo>
                <a:lnTo>
                  <a:pt x="151216" y="73984"/>
                </a:lnTo>
                <a:lnTo>
                  <a:pt x="183538" y="73984"/>
                </a:lnTo>
                <a:lnTo>
                  <a:pt x="206609" y="103137"/>
                </a:lnTo>
                <a:lnTo>
                  <a:pt x="246026" y="130323"/>
                </a:lnTo>
                <a:lnTo>
                  <a:pt x="290051" y="145715"/>
                </a:lnTo>
                <a:lnTo>
                  <a:pt x="276167" y="171253"/>
                </a:lnTo>
                <a:close/>
              </a:path>
              <a:path w="305435" h="268605">
                <a:moveTo>
                  <a:pt x="305060" y="268147"/>
                </a:moveTo>
                <a:lnTo>
                  <a:pt x="0" y="268147"/>
                </a:lnTo>
                <a:lnTo>
                  <a:pt x="0" y="242609"/>
                </a:lnTo>
                <a:lnTo>
                  <a:pt x="305060" y="242609"/>
                </a:lnTo>
                <a:lnTo>
                  <a:pt x="305060" y="268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969312" y="2372639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4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969312" y="2385344"/>
            <a:ext cx="31750" cy="50165"/>
          </a:xfrm>
          <a:custGeom>
            <a:avLst/>
            <a:gdLst/>
            <a:ahLst/>
            <a:cxnLst/>
            <a:rect l="l" t="t" r="r" b="b"/>
            <a:pathLst>
              <a:path w="31750" h="50164">
                <a:moveTo>
                  <a:pt x="0" y="0"/>
                </a:moveTo>
                <a:lnTo>
                  <a:pt x="31143" y="0"/>
                </a:lnTo>
                <a:lnTo>
                  <a:pt x="31143" y="49551"/>
                </a:lnTo>
                <a:lnTo>
                  <a:pt x="0" y="495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969312" y="2446966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58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969312" y="2459037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0" y="0"/>
                </a:moveTo>
                <a:lnTo>
                  <a:pt x="31143" y="0"/>
                </a:lnTo>
                <a:lnTo>
                  <a:pt x="31143" y="53363"/>
                </a:lnTo>
                <a:lnTo>
                  <a:pt x="0" y="533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969312" y="2525105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 h="0">
                <a:moveTo>
                  <a:pt x="0" y="0"/>
                </a:moveTo>
                <a:lnTo>
                  <a:pt x="23114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929913" y="2611920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273997" y="2331568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649225" y="2354477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699881" y="2366870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814326" y="2366870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650351" y="2449868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620708" y="2506577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757666" y="2518970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658231" y="2570210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658231" y="258228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658231" y="2650890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857852" y="2582815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965918" y="2361988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5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5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5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5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5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313003" y="2331568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5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5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5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5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5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828913" y="1419317"/>
            <a:ext cx="427990" cy="459740"/>
          </a:xfrm>
          <a:custGeom>
            <a:avLst/>
            <a:gdLst/>
            <a:ahLst/>
            <a:cxnLst/>
            <a:rect l="l" t="t" r="r" b="b"/>
            <a:pathLst>
              <a:path w="427989" h="459739">
                <a:moveTo>
                  <a:pt x="27939" y="264384"/>
                </a:moveTo>
                <a:lnTo>
                  <a:pt x="0" y="222693"/>
                </a:lnTo>
                <a:lnTo>
                  <a:pt x="47814" y="197485"/>
                </a:lnTo>
                <a:lnTo>
                  <a:pt x="82674" y="161363"/>
                </a:lnTo>
                <a:lnTo>
                  <a:pt x="104010" y="117519"/>
                </a:lnTo>
                <a:lnTo>
                  <a:pt x="111249" y="69146"/>
                </a:lnTo>
                <a:lnTo>
                  <a:pt x="111249" y="23896"/>
                </a:lnTo>
                <a:lnTo>
                  <a:pt x="164079" y="23896"/>
                </a:lnTo>
                <a:lnTo>
                  <a:pt x="164079" y="73214"/>
                </a:lnTo>
                <a:lnTo>
                  <a:pt x="171255" y="116399"/>
                </a:lnTo>
                <a:lnTo>
                  <a:pt x="192146" y="155580"/>
                </a:lnTo>
                <a:lnTo>
                  <a:pt x="138680" y="155580"/>
                </a:lnTo>
                <a:lnTo>
                  <a:pt x="120234" y="190884"/>
                </a:lnTo>
                <a:lnTo>
                  <a:pt x="95501" y="221421"/>
                </a:lnTo>
                <a:lnTo>
                  <a:pt x="64673" y="246239"/>
                </a:lnTo>
                <a:lnTo>
                  <a:pt x="27939" y="264384"/>
                </a:lnTo>
                <a:close/>
              </a:path>
              <a:path w="427989" h="459739">
                <a:moveTo>
                  <a:pt x="243833" y="251673"/>
                </a:moveTo>
                <a:lnTo>
                  <a:pt x="209330" y="235229"/>
                </a:lnTo>
                <a:lnTo>
                  <a:pt x="180018" y="213159"/>
                </a:lnTo>
                <a:lnTo>
                  <a:pt x="156325" y="186324"/>
                </a:lnTo>
                <a:lnTo>
                  <a:pt x="138680" y="155580"/>
                </a:lnTo>
                <a:lnTo>
                  <a:pt x="192146" y="155580"/>
                </a:lnTo>
                <a:lnTo>
                  <a:pt x="225800" y="187897"/>
                </a:lnTo>
                <a:lnTo>
                  <a:pt x="271265" y="210490"/>
                </a:lnTo>
                <a:lnTo>
                  <a:pt x="243833" y="251673"/>
                </a:lnTo>
                <a:close/>
              </a:path>
              <a:path w="427989" h="459739">
                <a:moveTo>
                  <a:pt x="214878" y="459622"/>
                </a:moveTo>
                <a:lnTo>
                  <a:pt x="151126" y="453767"/>
                </a:lnTo>
                <a:lnTo>
                  <a:pt x="102994" y="436806"/>
                </a:lnTo>
                <a:lnTo>
                  <a:pt x="72578" y="409644"/>
                </a:lnTo>
                <a:lnTo>
                  <a:pt x="61974" y="373188"/>
                </a:lnTo>
                <a:lnTo>
                  <a:pt x="72578" y="337026"/>
                </a:lnTo>
                <a:lnTo>
                  <a:pt x="102994" y="310016"/>
                </a:lnTo>
                <a:lnTo>
                  <a:pt x="151126" y="293110"/>
                </a:lnTo>
                <a:lnTo>
                  <a:pt x="214878" y="287263"/>
                </a:lnTo>
                <a:lnTo>
                  <a:pt x="278845" y="293110"/>
                </a:lnTo>
                <a:lnTo>
                  <a:pt x="326953" y="310016"/>
                </a:lnTo>
                <a:lnTo>
                  <a:pt x="347626" y="328446"/>
                </a:lnTo>
                <a:lnTo>
                  <a:pt x="214878" y="328446"/>
                </a:lnTo>
                <a:lnTo>
                  <a:pt x="172080" y="331433"/>
                </a:lnTo>
                <a:lnTo>
                  <a:pt x="140331" y="340140"/>
                </a:lnTo>
                <a:lnTo>
                  <a:pt x="120583" y="354186"/>
                </a:lnTo>
                <a:lnTo>
                  <a:pt x="113789" y="373188"/>
                </a:lnTo>
                <a:lnTo>
                  <a:pt x="120583" y="392699"/>
                </a:lnTo>
                <a:lnTo>
                  <a:pt x="140331" y="406872"/>
                </a:lnTo>
                <a:lnTo>
                  <a:pt x="172080" y="415515"/>
                </a:lnTo>
                <a:lnTo>
                  <a:pt x="214878" y="418439"/>
                </a:lnTo>
                <a:lnTo>
                  <a:pt x="347440" y="418439"/>
                </a:lnTo>
                <a:lnTo>
                  <a:pt x="326953" y="436806"/>
                </a:lnTo>
                <a:lnTo>
                  <a:pt x="278845" y="453767"/>
                </a:lnTo>
                <a:lnTo>
                  <a:pt x="214878" y="459622"/>
                </a:lnTo>
                <a:close/>
              </a:path>
              <a:path w="427989" h="459739">
                <a:moveTo>
                  <a:pt x="347440" y="418439"/>
                </a:moveTo>
                <a:lnTo>
                  <a:pt x="214878" y="418439"/>
                </a:lnTo>
                <a:lnTo>
                  <a:pt x="257676" y="415515"/>
                </a:lnTo>
                <a:lnTo>
                  <a:pt x="289425" y="406872"/>
                </a:lnTo>
                <a:lnTo>
                  <a:pt x="309173" y="392699"/>
                </a:lnTo>
                <a:lnTo>
                  <a:pt x="315968" y="373188"/>
                </a:lnTo>
                <a:lnTo>
                  <a:pt x="309173" y="354186"/>
                </a:lnTo>
                <a:lnTo>
                  <a:pt x="289425" y="340140"/>
                </a:lnTo>
                <a:lnTo>
                  <a:pt x="257676" y="331433"/>
                </a:lnTo>
                <a:lnTo>
                  <a:pt x="214878" y="328446"/>
                </a:lnTo>
                <a:lnTo>
                  <a:pt x="347626" y="328446"/>
                </a:lnTo>
                <a:lnTo>
                  <a:pt x="357250" y="337026"/>
                </a:lnTo>
                <a:lnTo>
                  <a:pt x="367782" y="373188"/>
                </a:lnTo>
                <a:lnTo>
                  <a:pt x="357250" y="409644"/>
                </a:lnTo>
                <a:lnTo>
                  <a:pt x="347440" y="418439"/>
                </a:lnTo>
                <a:close/>
              </a:path>
              <a:path w="427989" h="459739">
                <a:moveTo>
                  <a:pt x="362702" y="276078"/>
                </a:moveTo>
                <a:lnTo>
                  <a:pt x="310380" y="276078"/>
                </a:lnTo>
                <a:lnTo>
                  <a:pt x="310380" y="0"/>
                </a:lnTo>
                <a:lnTo>
                  <a:pt x="362702" y="0"/>
                </a:lnTo>
                <a:lnTo>
                  <a:pt x="362702" y="113888"/>
                </a:lnTo>
                <a:lnTo>
                  <a:pt x="427725" y="113888"/>
                </a:lnTo>
                <a:lnTo>
                  <a:pt x="427725" y="157105"/>
                </a:lnTo>
                <a:lnTo>
                  <a:pt x="362702" y="157105"/>
                </a:lnTo>
                <a:lnTo>
                  <a:pt x="362702" y="276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337409" y="1454144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 h="0">
                <a:moveTo>
                  <a:pt x="0" y="0"/>
                </a:moveTo>
                <a:lnTo>
                  <a:pt x="33984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402431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560415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339949" y="158074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 h="0">
                <a:moveTo>
                  <a:pt x="0" y="0"/>
                </a:moveTo>
                <a:lnTo>
                  <a:pt x="33476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300326" y="1659551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025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481677" y="1680651"/>
            <a:ext cx="52705" cy="46990"/>
          </a:xfrm>
          <a:custGeom>
            <a:avLst/>
            <a:gdLst/>
            <a:ahLst/>
            <a:cxnLst/>
            <a:rect l="l" t="t" r="r" b="b"/>
            <a:pathLst>
              <a:path w="52705" h="46989">
                <a:moveTo>
                  <a:pt x="52322" y="46775"/>
                </a:moveTo>
                <a:lnTo>
                  <a:pt x="0" y="46775"/>
                </a:lnTo>
                <a:lnTo>
                  <a:pt x="0" y="0"/>
                </a:lnTo>
                <a:lnTo>
                  <a:pt x="52322" y="0"/>
                </a:lnTo>
                <a:lnTo>
                  <a:pt x="52322" y="46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350108" y="1748571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350108" y="1769535"/>
            <a:ext cx="52069" cy="62865"/>
          </a:xfrm>
          <a:custGeom>
            <a:avLst/>
            <a:gdLst/>
            <a:ahLst/>
            <a:cxnLst/>
            <a:rect l="l" t="t" r="r" b="b"/>
            <a:pathLst>
              <a:path w="52069" h="62864">
                <a:moveTo>
                  <a:pt x="0" y="0"/>
                </a:moveTo>
                <a:lnTo>
                  <a:pt x="51814" y="0"/>
                </a:lnTo>
                <a:lnTo>
                  <a:pt x="51814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350108" y="1852757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613754" y="1769118"/>
            <a:ext cx="51435" cy="62865"/>
          </a:xfrm>
          <a:custGeom>
            <a:avLst/>
            <a:gdLst/>
            <a:ahLst/>
            <a:cxnLst/>
            <a:rect l="l" t="t" r="r" b="b"/>
            <a:pathLst>
              <a:path w="51435" h="62864">
                <a:moveTo>
                  <a:pt x="51306" y="62537"/>
                </a:moveTo>
                <a:lnTo>
                  <a:pt x="0" y="62537"/>
                </a:lnTo>
                <a:lnTo>
                  <a:pt x="0" y="0"/>
                </a:lnTo>
                <a:lnTo>
                  <a:pt x="51306" y="0"/>
                </a:lnTo>
                <a:lnTo>
                  <a:pt x="51306" y="62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67033" y="7018423"/>
            <a:ext cx="15103792" cy="264867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886083" y="3514819"/>
            <a:ext cx="8571604" cy="32001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69180" y="2379627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86628" y="2394238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69180" y="250160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86628" y="2516212"/>
            <a:ext cx="0" cy="125095"/>
          </a:xfrm>
          <a:custGeom>
            <a:avLst/>
            <a:gdLst/>
            <a:ahLst/>
            <a:cxnLst/>
            <a:rect l="l" t="t" r="r" b="b"/>
            <a:pathLst>
              <a:path w="0" h="125094">
                <a:moveTo>
                  <a:pt x="0" y="0"/>
                </a:moveTo>
                <a:lnTo>
                  <a:pt x="0" y="124514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076306" y="2364992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10072" y="2364992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503690" y="2359735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711942" y="2359735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912688" y="2359735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30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30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30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114936" y="268139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338197" y="2331568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713425" y="2354477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764081" y="2366870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878525" y="2366870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714550" y="2449868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684908" y="2506577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821865" y="2518970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722430" y="2570210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22430" y="258228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722430" y="2650890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922052" y="2582815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015108" y="268139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444369" y="2338703"/>
            <a:ext cx="0" cy="120650"/>
          </a:xfrm>
          <a:custGeom>
            <a:avLst/>
            <a:gdLst/>
            <a:ahLst/>
            <a:cxnLst/>
            <a:rect l="l" t="t" r="r" b="b"/>
            <a:pathLst>
              <a:path w="0" h="120650">
                <a:moveTo>
                  <a:pt x="0" y="0"/>
                </a:moveTo>
                <a:lnTo>
                  <a:pt x="0" y="12055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251877" y="2365015"/>
            <a:ext cx="29845" cy="81915"/>
          </a:xfrm>
          <a:custGeom>
            <a:avLst/>
            <a:gdLst/>
            <a:ahLst/>
            <a:cxnLst/>
            <a:rect l="l" t="t" r="r" b="b"/>
            <a:pathLst>
              <a:path w="29845" h="81914">
                <a:moveTo>
                  <a:pt x="0" y="0"/>
                </a:moveTo>
                <a:lnTo>
                  <a:pt x="29267" y="0"/>
                </a:lnTo>
                <a:lnTo>
                  <a:pt x="29267" y="81315"/>
                </a:lnTo>
                <a:lnTo>
                  <a:pt x="0" y="813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251877" y="2452684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078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251877" y="246538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125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266511" y="2471742"/>
            <a:ext cx="0" cy="86995"/>
          </a:xfrm>
          <a:custGeom>
            <a:avLst/>
            <a:gdLst/>
            <a:ahLst/>
            <a:cxnLst/>
            <a:rect l="l" t="t" r="r" b="b"/>
            <a:pathLst>
              <a:path w="0" h="86994">
                <a:moveTo>
                  <a:pt x="0" y="0"/>
                </a:moveTo>
                <a:lnTo>
                  <a:pt x="0" y="86397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251877" y="2570845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078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352063" y="2364617"/>
            <a:ext cx="29209" cy="81915"/>
          </a:xfrm>
          <a:custGeom>
            <a:avLst/>
            <a:gdLst/>
            <a:ahLst/>
            <a:cxnLst/>
            <a:rect l="l" t="t" r="r" b="b"/>
            <a:pathLst>
              <a:path w="29210" h="81914">
                <a:moveTo>
                  <a:pt x="28892" y="81871"/>
                </a:moveTo>
                <a:lnTo>
                  <a:pt x="0" y="81871"/>
                </a:lnTo>
                <a:lnTo>
                  <a:pt x="0" y="0"/>
                </a:lnTo>
                <a:lnTo>
                  <a:pt x="28892" y="0"/>
                </a:lnTo>
                <a:lnTo>
                  <a:pt x="28892" y="818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352063" y="2478095"/>
            <a:ext cx="107314" cy="0"/>
          </a:xfrm>
          <a:custGeom>
            <a:avLst/>
            <a:gdLst/>
            <a:ahLst/>
            <a:cxnLst/>
            <a:rect l="l" t="t" r="r" b="b"/>
            <a:pathLst>
              <a:path w="107314" h="0">
                <a:moveTo>
                  <a:pt x="0" y="0"/>
                </a:moveTo>
                <a:lnTo>
                  <a:pt x="106939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352063" y="2484448"/>
            <a:ext cx="29209" cy="74295"/>
          </a:xfrm>
          <a:custGeom>
            <a:avLst/>
            <a:gdLst/>
            <a:ahLst/>
            <a:cxnLst/>
            <a:rect l="l" t="t" r="r" b="b"/>
            <a:pathLst>
              <a:path w="29210" h="74294">
                <a:moveTo>
                  <a:pt x="0" y="0"/>
                </a:moveTo>
                <a:lnTo>
                  <a:pt x="28892" y="0"/>
                </a:lnTo>
                <a:lnTo>
                  <a:pt x="28892" y="73692"/>
                </a:lnTo>
                <a:lnTo>
                  <a:pt x="0" y="736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444369" y="2484419"/>
            <a:ext cx="0" cy="167640"/>
          </a:xfrm>
          <a:custGeom>
            <a:avLst/>
            <a:gdLst/>
            <a:ahLst/>
            <a:cxnLst/>
            <a:rect l="l" t="t" r="r" b="b"/>
            <a:pathLst>
              <a:path w="0" h="167639">
                <a:moveTo>
                  <a:pt x="0" y="0"/>
                </a:moveTo>
                <a:lnTo>
                  <a:pt x="0" y="1671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511159" y="2331192"/>
            <a:ext cx="0" cy="337185"/>
          </a:xfrm>
          <a:custGeom>
            <a:avLst/>
            <a:gdLst/>
            <a:ahLst/>
            <a:cxnLst/>
            <a:rect l="l" t="t" r="r" b="b"/>
            <a:pathLst>
              <a:path w="0" h="337185">
                <a:moveTo>
                  <a:pt x="0" y="0"/>
                </a:moveTo>
                <a:lnTo>
                  <a:pt x="0" y="33687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585079" y="2354852"/>
            <a:ext cx="305435" cy="268605"/>
          </a:xfrm>
          <a:custGeom>
            <a:avLst/>
            <a:gdLst/>
            <a:ahLst/>
            <a:cxnLst/>
            <a:rect l="l" t="t" r="r" b="b"/>
            <a:pathLst>
              <a:path w="305435" h="268605">
                <a:moveTo>
                  <a:pt x="26641" y="171253"/>
                </a:moveTo>
                <a:lnTo>
                  <a:pt x="12757" y="145715"/>
                </a:lnTo>
                <a:lnTo>
                  <a:pt x="56723" y="130165"/>
                </a:lnTo>
                <a:lnTo>
                  <a:pt x="96011" y="102996"/>
                </a:lnTo>
                <a:lnTo>
                  <a:pt x="124253" y="67236"/>
                </a:lnTo>
                <a:lnTo>
                  <a:pt x="135082" y="25913"/>
                </a:lnTo>
                <a:lnTo>
                  <a:pt x="135082" y="0"/>
                </a:lnTo>
                <a:lnTo>
                  <a:pt x="167351" y="0"/>
                </a:lnTo>
                <a:lnTo>
                  <a:pt x="167351" y="25913"/>
                </a:lnTo>
                <a:lnTo>
                  <a:pt x="178239" y="67289"/>
                </a:lnTo>
                <a:lnTo>
                  <a:pt x="183538" y="73984"/>
                </a:lnTo>
                <a:lnTo>
                  <a:pt x="151216" y="73984"/>
                </a:lnTo>
                <a:lnTo>
                  <a:pt x="129852" y="108248"/>
                </a:lnTo>
                <a:lnTo>
                  <a:pt x="99904" y="136561"/>
                </a:lnTo>
                <a:lnTo>
                  <a:pt x="64468" y="157903"/>
                </a:lnTo>
                <a:lnTo>
                  <a:pt x="26641" y="171253"/>
                </a:lnTo>
                <a:close/>
              </a:path>
              <a:path w="305435" h="268605">
                <a:moveTo>
                  <a:pt x="276167" y="171253"/>
                </a:moveTo>
                <a:lnTo>
                  <a:pt x="238123" y="158114"/>
                </a:lnTo>
                <a:lnTo>
                  <a:pt x="202576" y="136843"/>
                </a:lnTo>
                <a:lnTo>
                  <a:pt x="172587" y="108459"/>
                </a:lnTo>
                <a:lnTo>
                  <a:pt x="151216" y="73984"/>
                </a:lnTo>
                <a:lnTo>
                  <a:pt x="183538" y="73984"/>
                </a:lnTo>
                <a:lnTo>
                  <a:pt x="206609" y="103137"/>
                </a:lnTo>
                <a:lnTo>
                  <a:pt x="246026" y="130323"/>
                </a:lnTo>
                <a:lnTo>
                  <a:pt x="290051" y="145715"/>
                </a:lnTo>
                <a:lnTo>
                  <a:pt x="276167" y="171253"/>
                </a:lnTo>
                <a:close/>
              </a:path>
              <a:path w="305435" h="268605">
                <a:moveTo>
                  <a:pt x="305060" y="268147"/>
                </a:moveTo>
                <a:lnTo>
                  <a:pt x="0" y="268147"/>
                </a:lnTo>
                <a:lnTo>
                  <a:pt x="0" y="242609"/>
                </a:lnTo>
                <a:lnTo>
                  <a:pt x="305060" y="242609"/>
                </a:lnTo>
                <a:lnTo>
                  <a:pt x="305060" y="268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969312" y="2372639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4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969312" y="2385344"/>
            <a:ext cx="31750" cy="50165"/>
          </a:xfrm>
          <a:custGeom>
            <a:avLst/>
            <a:gdLst/>
            <a:ahLst/>
            <a:cxnLst/>
            <a:rect l="l" t="t" r="r" b="b"/>
            <a:pathLst>
              <a:path w="31750" h="50164">
                <a:moveTo>
                  <a:pt x="0" y="0"/>
                </a:moveTo>
                <a:lnTo>
                  <a:pt x="31143" y="0"/>
                </a:lnTo>
                <a:lnTo>
                  <a:pt x="31143" y="49551"/>
                </a:lnTo>
                <a:lnTo>
                  <a:pt x="0" y="495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969312" y="2446966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58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969312" y="2459037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0" y="0"/>
                </a:moveTo>
                <a:lnTo>
                  <a:pt x="31143" y="0"/>
                </a:lnTo>
                <a:lnTo>
                  <a:pt x="31143" y="53363"/>
                </a:lnTo>
                <a:lnTo>
                  <a:pt x="0" y="533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969312" y="2525105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 h="0">
                <a:moveTo>
                  <a:pt x="0" y="0"/>
                </a:moveTo>
                <a:lnTo>
                  <a:pt x="23114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929913" y="2611920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273997" y="2331568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649225" y="2354477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699881" y="2366870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814326" y="2366870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650351" y="2449868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620708" y="2506577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757666" y="2518970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658231" y="2570210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658231" y="258228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658231" y="2650890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857852" y="2582815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965918" y="2361988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5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5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5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5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5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313003" y="2331568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5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5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5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5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5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828913" y="1419317"/>
            <a:ext cx="427990" cy="459740"/>
          </a:xfrm>
          <a:custGeom>
            <a:avLst/>
            <a:gdLst/>
            <a:ahLst/>
            <a:cxnLst/>
            <a:rect l="l" t="t" r="r" b="b"/>
            <a:pathLst>
              <a:path w="427989" h="459739">
                <a:moveTo>
                  <a:pt x="27939" y="264384"/>
                </a:moveTo>
                <a:lnTo>
                  <a:pt x="0" y="222693"/>
                </a:lnTo>
                <a:lnTo>
                  <a:pt x="47814" y="197485"/>
                </a:lnTo>
                <a:lnTo>
                  <a:pt x="82674" y="161363"/>
                </a:lnTo>
                <a:lnTo>
                  <a:pt x="104010" y="117519"/>
                </a:lnTo>
                <a:lnTo>
                  <a:pt x="111249" y="69146"/>
                </a:lnTo>
                <a:lnTo>
                  <a:pt x="111249" y="23896"/>
                </a:lnTo>
                <a:lnTo>
                  <a:pt x="164079" y="23896"/>
                </a:lnTo>
                <a:lnTo>
                  <a:pt x="164079" y="73214"/>
                </a:lnTo>
                <a:lnTo>
                  <a:pt x="171255" y="116399"/>
                </a:lnTo>
                <a:lnTo>
                  <a:pt x="192146" y="155580"/>
                </a:lnTo>
                <a:lnTo>
                  <a:pt x="138680" y="155580"/>
                </a:lnTo>
                <a:lnTo>
                  <a:pt x="120234" y="190884"/>
                </a:lnTo>
                <a:lnTo>
                  <a:pt x="95501" y="221421"/>
                </a:lnTo>
                <a:lnTo>
                  <a:pt x="64673" y="246239"/>
                </a:lnTo>
                <a:lnTo>
                  <a:pt x="27939" y="264384"/>
                </a:lnTo>
                <a:close/>
              </a:path>
              <a:path w="427989" h="459739">
                <a:moveTo>
                  <a:pt x="243833" y="251673"/>
                </a:moveTo>
                <a:lnTo>
                  <a:pt x="209330" y="235229"/>
                </a:lnTo>
                <a:lnTo>
                  <a:pt x="180018" y="213159"/>
                </a:lnTo>
                <a:lnTo>
                  <a:pt x="156325" y="186324"/>
                </a:lnTo>
                <a:lnTo>
                  <a:pt x="138680" y="155580"/>
                </a:lnTo>
                <a:lnTo>
                  <a:pt x="192146" y="155580"/>
                </a:lnTo>
                <a:lnTo>
                  <a:pt x="225800" y="187897"/>
                </a:lnTo>
                <a:lnTo>
                  <a:pt x="271265" y="210490"/>
                </a:lnTo>
                <a:lnTo>
                  <a:pt x="243833" y="251673"/>
                </a:lnTo>
                <a:close/>
              </a:path>
              <a:path w="427989" h="459739">
                <a:moveTo>
                  <a:pt x="214878" y="459622"/>
                </a:moveTo>
                <a:lnTo>
                  <a:pt x="151126" y="453767"/>
                </a:lnTo>
                <a:lnTo>
                  <a:pt x="102994" y="436806"/>
                </a:lnTo>
                <a:lnTo>
                  <a:pt x="72578" y="409644"/>
                </a:lnTo>
                <a:lnTo>
                  <a:pt x="61974" y="373188"/>
                </a:lnTo>
                <a:lnTo>
                  <a:pt x="72578" y="337026"/>
                </a:lnTo>
                <a:lnTo>
                  <a:pt x="102994" y="310016"/>
                </a:lnTo>
                <a:lnTo>
                  <a:pt x="151126" y="293110"/>
                </a:lnTo>
                <a:lnTo>
                  <a:pt x="214878" y="287263"/>
                </a:lnTo>
                <a:lnTo>
                  <a:pt x="278845" y="293110"/>
                </a:lnTo>
                <a:lnTo>
                  <a:pt x="326953" y="310016"/>
                </a:lnTo>
                <a:lnTo>
                  <a:pt x="347626" y="328446"/>
                </a:lnTo>
                <a:lnTo>
                  <a:pt x="214878" y="328446"/>
                </a:lnTo>
                <a:lnTo>
                  <a:pt x="172080" y="331433"/>
                </a:lnTo>
                <a:lnTo>
                  <a:pt x="140331" y="340140"/>
                </a:lnTo>
                <a:lnTo>
                  <a:pt x="120583" y="354186"/>
                </a:lnTo>
                <a:lnTo>
                  <a:pt x="113789" y="373188"/>
                </a:lnTo>
                <a:lnTo>
                  <a:pt x="120583" y="392699"/>
                </a:lnTo>
                <a:lnTo>
                  <a:pt x="140331" y="406872"/>
                </a:lnTo>
                <a:lnTo>
                  <a:pt x="172080" y="415515"/>
                </a:lnTo>
                <a:lnTo>
                  <a:pt x="214878" y="418439"/>
                </a:lnTo>
                <a:lnTo>
                  <a:pt x="347440" y="418439"/>
                </a:lnTo>
                <a:lnTo>
                  <a:pt x="326953" y="436806"/>
                </a:lnTo>
                <a:lnTo>
                  <a:pt x="278845" y="453767"/>
                </a:lnTo>
                <a:lnTo>
                  <a:pt x="214878" y="459622"/>
                </a:lnTo>
                <a:close/>
              </a:path>
              <a:path w="427989" h="459739">
                <a:moveTo>
                  <a:pt x="347440" y="418439"/>
                </a:moveTo>
                <a:lnTo>
                  <a:pt x="214878" y="418439"/>
                </a:lnTo>
                <a:lnTo>
                  <a:pt x="257676" y="415515"/>
                </a:lnTo>
                <a:lnTo>
                  <a:pt x="289425" y="406872"/>
                </a:lnTo>
                <a:lnTo>
                  <a:pt x="309173" y="392699"/>
                </a:lnTo>
                <a:lnTo>
                  <a:pt x="315968" y="373188"/>
                </a:lnTo>
                <a:lnTo>
                  <a:pt x="309173" y="354186"/>
                </a:lnTo>
                <a:lnTo>
                  <a:pt x="289425" y="340140"/>
                </a:lnTo>
                <a:lnTo>
                  <a:pt x="257676" y="331433"/>
                </a:lnTo>
                <a:lnTo>
                  <a:pt x="214878" y="328446"/>
                </a:lnTo>
                <a:lnTo>
                  <a:pt x="347626" y="328446"/>
                </a:lnTo>
                <a:lnTo>
                  <a:pt x="357250" y="337026"/>
                </a:lnTo>
                <a:lnTo>
                  <a:pt x="367782" y="373188"/>
                </a:lnTo>
                <a:lnTo>
                  <a:pt x="357250" y="409644"/>
                </a:lnTo>
                <a:lnTo>
                  <a:pt x="347440" y="418439"/>
                </a:lnTo>
                <a:close/>
              </a:path>
              <a:path w="427989" h="459739">
                <a:moveTo>
                  <a:pt x="362702" y="276078"/>
                </a:moveTo>
                <a:lnTo>
                  <a:pt x="310380" y="276078"/>
                </a:lnTo>
                <a:lnTo>
                  <a:pt x="310380" y="0"/>
                </a:lnTo>
                <a:lnTo>
                  <a:pt x="362702" y="0"/>
                </a:lnTo>
                <a:lnTo>
                  <a:pt x="362702" y="113888"/>
                </a:lnTo>
                <a:lnTo>
                  <a:pt x="427725" y="113888"/>
                </a:lnTo>
                <a:lnTo>
                  <a:pt x="427725" y="157105"/>
                </a:lnTo>
                <a:lnTo>
                  <a:pt x="362702" y="157105"/>
                </a:lnTo>
                <a:lnTo>
                  <a:pt x="362702" y="276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337409" y="1454144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 h="0">
                <a:moveTo>
                  <a:pt x="0" y="0"/>
                </a:moveTo>
                <a:lnTo>
                  <a:pt x="33984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402431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560415" y="1475244"/>
            <a:ext cx="52705" cy="84455"/>
          </a:xfrm>
          <a:custGeom>
            <a:avLst/>
            <a:gdLst/>
            <a:ahLst/>
            <a:cxnLst/>
            <a:rect l="l" t="t" r="r" b="b"/>
            <a:pathLst>
              <a:path w="52705" h="84455">
                <a:moveTo>
                  <a:pt x="52322" y="84399"/>
                </a:moveTo>
                <a:lnTo>
                  <a:pt x="0" y="84399"/>
                </a:lnTo>
                <a:lnTo>
                  <a:pt x="0" y="0"/>
                </a:lnTo>
                <a:lnTo>
                  <a:pt x="52322" y="0"/>
                </a:lnTo>
                <a:lnTo>
                  <a:pt x="52322" y="84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339949" y="158074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 h="0">
                <a:moveTo>
                  <a:pt x="0" y="0"/>
                </a:moveTo>
                <a:lnTo>
                  <a:pt x="334763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300326" y="1659551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025" y="0"/>
                </a:lnTo>
              </a:path>
            </a:pathLst>
          </a:custGeom>
          <a:ln w="42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1677" y="1680651"/>
            <a:ext cx="52705" cy="46990"/>
          </a:xfrm>
          <a:custGeom>
            <a:avLst/>
            <a:gdLst/>
            <a:ahLst/>
            <a:cxnLst/>
            <a:rect l="l" t="t" r="r" b="b"/>
            <a:pathLst>
              <a:path w="52705" h="46989">
                <a:moveTo>
                  <a:pt x="52322" y="46775"/>
                </a:moveTo>
                <a:lnTo>
                  <a:pt x="0" y="46775"/>
                </a:lnTo>
                <a:lnTo>
                  <a:pt x="0" y="0"/>
                </a:lnTo>
                <a:lnTo>
                  <a:pt x="52322" y="0"/>
                </a:lnTo>
                <a:lnTo>
                  <a:pt x="52322" y="46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350108" y="1748571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350108" y="1769535"/>
            <a:ext cx="52069" cy="62865"/>
          </a:xfrm>
          <a:custGeom>
            <a:avLst/>
            <a:gdLst/>
            <a:ahLst/>
            <a:cxnLst/>
            <a:rect l="l" t="t" r="r" b="b"/>
            <a:pathLst>
              <a:path w="52069" h="62864">
                <a:moveTo>
                  <a:pt x="0" y="0"/>
                </a:moveTo>
                <a:lnTo>
                  <a:pt x="51814" y="0"/>
                </a:lnTo>
                <a:lnTo>
                  <a:pt x="51814" y="62257"/>
                </a:lnTo>
                <a:lnTo>
                  <a:pt x="0" y="62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350108" y="1852757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 h="0">
                <a:moveTo>
                  <a:pt x="0" y="0"/>
                </a:moveTo>
                <a:lnTo>
                  <a:pt x="314952" y="0"/>
                </a:lnTo>
              </a:path>
            </a:pathLst>
          </a:custGeom>
          <a:ln w="4192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613754" y="1769118"/>
            <a:ext cx="51435" cy="62865"/>
          </a:xfrm>
          <a:custGeom>
            <a:avLst/>
            <a:gdLst/>
            <a:ahLst/>
            <a:cxnLst/>
            <a:rect l="l" t="t" r="r" b="b"/>
            <a:pathLst>
              <a:path w="51435" h="62864">
                <a:moveTo>
                  <a:pt x="51306" y="62537"/>
                </a:moveTo>
                <a:lnTo>
                  <a:pt x="0" y="62537"/>
                </a:lnTo>
                <a:lnTo>
                  <a:pt x="0" y="0"/>
                </a:lnTo>
                <a:lnTo>
                  <a:pt x="51306" y="0"/>
                </a:lnTo>
                <a:lnTo>
                  <a:pt x="51306" y="62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854546" y="2992539"/>
            <a:ext cx="310515" cy="337185"/>
          </a:xfrm>
          <a:custGeom>
            <a:avLst/>
            <a:gdLst/>
            <a:ahLst/>
            <a:cxnLst/>
            <a:rect l="l" t="t" r="r" b="b"/>
            <a:pathLst>
              <a:path w="310514" h="337185">
                <a:moveTo>
                  <a:pt x="6754" y="154729"/>
                </a:moveTo>
                <a:lnTo>
                  <a:pt x="1500" y="127689"/>
                </a:lnTo>
                <a:lnTo>
                  <a:pt x="129453" y="119051"/>
                </a:lnTo>
                <a:lnTo>
                  <a:pt x="133252" y="104821"/>
                </a:lnTo>
                <a:lnTo>
                  <a:pt x="136207" y="90274"/>
                </a:lnTo>
                <a:lnTo>
                  <a:pt x="138318" y="75375"/>
                </a:lnTo>
                <a:lnTo>
                  <a:pt x="139584" y="60088"/>
                </a:lnTo>
                <a:lnTo>
                  <a:pt x="18386" y="60088"/>
                </a:lnTo>
                <a:lnTo>
                  <a:pt x="18386" y="34926"/>
                </a:lnTo>
                <a:lnTo>
                  <a:pt x="170353" y="34926"/>
                </a:lnTo>
                <a:lnTo>
                  <a:pt x="167349" y="82935"/>
                </a:lnTo>
                <a:lnTo>
                  <a:pt x="157331" y="128940"/>
                </a:lnTo>
                <a:lnTo>
                  <a:pt x="150972" y="143837"/>
                </a:lnTo>
                <a:lnTo>
                  <a:pt x="120072" y="143837"/>
                </a:lnTo>
                <a:lnTo>
                  <a:pt x="6754" y="154729"/>
                </a:lnTo>
                <a:close/>
              </a:path>
              <a:path w="310514" h="337185">
                <a:moveTo>
                  <a:pt x="16885" y="281667"/>
                </a:moveTo>
                <a:lnTo>
                  <a:pt x="0" y="258007"/>
                </a:lnTo>
                <a:lnTo>
                  <a:pt x="42136" y="233513"/>
                </a:lnTo>
                <a:lnTo>
                  <a:pt x="75655" y="206274"/>
                </a:lnTo>
                <a:lnTo>
                  <a:pt x="101364" y="176358"/>
                </a:lnTo>
                <a:lnTo>
                  <a:pt x="120072" y="143837"/>
                </a:lnTo>
                <a:lnTo>
                  <a:pt x="150972" y="143837"/>
                </a:lnTo>
                <a:lnTo>
                  <a:pt x="138787" y="172380"/>
                </a:lnTo>
                <a:lnTo>
                  <a:pt x="110205" y="212689"/>
                </a:lnTo>
                <a:lnTo>
                  <a:pt x="70075" y="249306"/>
                </a:lnTo>
                <a:lnTo>
                  <a:pt x="16885" y="281667"/>
                </a:lnTo>
                <a:close/>
              </a:path>
              <a:path w="310514" h="337185">
                <a:moveTo>
                  <a:pt x="255905" y="336873"/>
                </a:moveTo>
                <a:lnTo>
                  <a:pt x="225136" y="336873"/>
                </a:lnTo>
                <a:lnTo>
                  <a:pt x="225136" y="0"/>
                </a:lnTo>
                <a:lnTo>
                  <a:pt x="255905" y="0"/>
                </a:lnTo>
                <a:lnTo>
                  <a:pt x="255905" y="136702"/>
                </a:lnTo>
                <a:lnTo>
                  <a:pt x="309938" y="136702"/>
                </a:lnTo>
                <a:lnTo>
                  <a:pt x="309938" y="162240"/>
                </a:lnTo>
                <a:lnTo>
                  <a:pt x="255905" y="162240"/>
                </a:lnTo>
                <a:lnTo>
                  <a:pt x="25590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209136" y="2992163"/>
            <a:ext cx="273685" cy="337185"/>
          </a:xfrm>
          <a:custGeom>
            <a:avLst/>
            <a:gdLst/>
            <a:ahLst/>
            <a:cxnLst/>
            <a:rect l="l" t="t" r="r" b="b"/>
            <a:pathLst>
              <a:path w="273685" h="337185">
                <a:moveTo>
                  <a:pt x="205249" y="319973"/>
                </a:moveTo>
                <a:lnTo>
                  <a:pt x="176357" y="319973"/>
                </a:lnTo>
                <a:lnTo>
                  <a:pt x="176357" y="153226"/>
                </a:lnTo>
                <a:lnTo>
                  <a:pt x="127577" y="153226"/>
                </a:lnTo>
                <a:lnTo>
                  <a:pt x="127577" y="128064"/>
                </a:lnTo>
                <a:lnTo>
                  <a:pt x="176357" y="128064"/>
                </a:lnTo>
                <a:lnTo>
                  <a:pt x="176357" y="8637"/>
                </a:lnTo>
                <a:lnTo>
                  <a:pt x="205249" y="8637"/>
                </a:lnTo>
                <a:lnTo>
                  <a:pt x="205249" y="319973"/>
                </a:lnTo>
                <a:close/>
              </a:path>
              <a:path w="273685" h="337185">
                <a:moveTo>
                  <a:pt x="21763" y="256129"/>
                </a:moveTo>
                <a:lnTo>
                  <a:pt x="0" y="256129"/>
                </a:lnTo>
                <a:lnTo>
                  <a:pt x="0" y="40560"/>
                </a:lnTo>
                <a:lnTo>
                  <a:pt x="125326" y="40560"/>
                </a:lnTo>
                <a:lnTo>
                  <a:pt x="125326" y="65722"/>
                </a:lnTo>
                <a:lnTo>
                  <a:pt x="29643" y="65722"/>
                </a:lnTo>
                <a:lnTo>
                  <a:pt x="29643" y="131820"/>
                </a:lnTo>
                <a:lnTo>
                  <a:pt x="109566" y="131820"/>
                </a:lnTo>
                <a:lnTo>
                  <a:pt x="109566" y="156231"/>
                </a:lnTo>
                <a:lnTo>
                  <a:pt x="29643" y="156231"/>
                </a:lnTo>
                <a:lnTo>
                  <a:pt x="29643" y="230966"/>
                </a:lnTo>
                <a:lnTo>
                  <a:pt x="142737" y="230966"/>
                </a:lnTo>
                <a:lnTo>
                  <a:pt x="144462" y="247491"/>
                </a:lnTo>
                <a:lnTo>
                  <a:pt x="116584" y="252009"/>
                </a:lnTo>
                <a:lnTo>
                  <a:pt x="88600" y="254627"/>
                </a:lnTo>
                <a:lnTo>
                  <a:pt x="57873" y="255835"/>
                </a:lnTo>
                <a:lnTo>
                  <a:pt x="21763" y="256129"/>
                </a:lnTo>
                <a:close/>
              </a:path>
              <a:path w="273685" h="337185">
                <a:moveTo>
                  <a:pt x="142737" y="230966"/>
                </a:moveTo>
                <a:lnTo>
                  <a:pt x="29643" y="230966"/>
                </a:lnTo>
                <a:lnTo>
                  <a:pt x="62158" y="230620"/>
                </a:lnTo>
                <a:lnTo>
                  <a:pt x="90242" y="229323"/>
                </a:lnTo>
                <a:lnTo>
                  <a:pt x="116074" y="226689"/>
                </a:lnTo>
                <a:lnTo>
                  <a:pt x="141836" y="222329"/>
                </a:lnTo>
                <a:lnTo>
                  <a:pt x="142737" y="230966"/>
                </a:lnTo>
                <a:close/>
              </a:path>
              <a:path w="273685" h="337185">
                <a:moveTo>
                  <a:pt x="273165" y="336873"/>
                </a:moveTo>
                <a:lnTo>
                  <a:pt x="243898" y="336873"/>
                </a:lnTo>
                <a:lnTo>
                  <a:pt x="243898" y="0"/>
                </a:lnTo>
                <a:lnTo>
                  <a:pt x="273165" y="0"/>
                </a:lnTo>
                <a:lnTo>
                  <a:pt x="27316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542339" y="3026339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4">
                <a:moveTo>
                  <a:pt x="255154" y="189280"/>
                </a:moveTo>
                <a:lnTo>
                  <a:pt x="224386" y="185900"/>
                </a:lnTo>
                <a:lnTo>
                  <a:pt x="231761" y="140528"/>
                </a:lnTo>
                <a:lnTo>
                  <a:pt x="235549" y="100649"/>
                </a:lnTo>
                <a:lnTo>
                  <a:pt x="236944" y="65276"/>
                </a:lnTo>
                <a:lnTo>
                  <a:pt x="237144" y="33424"/>
                </a:lnTo>
                <a:lnTo>
                  <a:pt x="237144" y="25162"/>
                </a:lnTo>
                <a:lnTo>
                  <a:pt x="31894" y="25162"/>
                </a:lnTo>
                <a:lnTo>
                  <a:pt x="31894" y="0"/>
                </a:lnTo>
                <a:lnTo>
                  <a:pt x="267912" y="0"/>
                </a:lnTo>
                <a:lnTo>
                  <a:pt x="267912" y="33424"/>
                </a:lnTo>
                <a:lnTo>
                  <a:pt x="267713" y="65804"/>
                </a:lnTo>
                <a:lnTo>
                  <a:pt x="266317" y="101494"/>
                </a:lnTo>
                <a:lnTo>
                  <a:pt x="262530" y="142112"/>
                </a:lnTo>
                <a:lnTo>
                  <a:pt x="255154" y="189280"/>
                </a:lnTo>
                <a:close/>
              </a:path>
              <a:path w="304800" h="255904">
                <a:moveTo>
                  <a:pt x="148965" y="230591"/>
                </a:moveTo>
                <a:lnTo>
                  <a:pt x="118196" y="230591"/>
                </a:lnTo>
                <a:lnTo>
                  <a:pt x="118196" y="110037"/>
                </a:lnTo>
                <a:lnTo>
                  <a:pt x="148965" y="110037"/>
                </a:lnTo>
                <a:lnTo>
                  <a:pt x="148965" y="230591"/>
                </a:lnTo>
                <a:close/>
              </a:path>
              <a:path w="304800" h="255904">
                <a:moveTo>
                  <a:pt x="304309" y="255753"/>
                </a:moveTo>
                <a:lnTo>
                  <a:pt x="0" y="255753"/>
                </a:lnTo>
                <a:lnTo>
                  <a:pt x="0" y="230591"/>
                </a:lnTo>
                <a:lnTo>
                  <a:pt x="304309" y="230591"/>
                </a:lnTo>
                <a:lnTo>
                  <a:pt x="304309" y="255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905559" y="2992163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10" h="337820">
                <a:moveTo>
                  <a:pt x="28892" y="256129"/>
                </a:moveTo>
                <a:lnTo>
                  <a:pt x="1125" y="256129"/>
                </a:lnTo>
                <a:lnTo>
                  <a:pt x="1125" y="126937"/>
                </a:lnTo>
                <a:lnTo>
                  <a:pt x="124950" y="126937"/>
                </a:lnTo>
                <a:lnTo>
                  <a:pt x="124950" y="56708"/>
                </a:lnTo>
                <a:lnTo>
                  <a:pt x="0" y="56708"/>
                </a:lnTo>
                <a:lnTo>
                  <a:pt x="0" y="31546"/>
                </a:lnTo>
                <a:lnTo>
                  <a:pt x="156094" y="31546"/>
                </a:lnTo>
                <a:lnTo>
                  <a:pt x="156094" y="152100"/>
                </a:lnTo>
                <a:lnTo>
                  <a:pt x="31894" y="152100"/>
                </a:lnTo>
                <a:lnTo>
                  <a:pt x="31894" y="230591"/>
                </a:lnTo>
                <a:lnTo>
                  <a:pt x="196927" y="230591"/>
                </a:lnTo>
                <a:lnTo>
                  <a:pt x="198495" y="243735"/>
                </a:lnTo>
                <a:lnTo>
                  <a:pt x="154476" y="249950"/>
                </a:lnTo>
                <a:lnTo>
                  <a:pt x="112568" y="253735"/>
                </a:lnTo>
                <a:lnTo>
                  <a:pt x="71222" y="255618"/>
                </a:lnTo>
                <a:lnTo>
                  <a:pt x="28892" y="256129"/>
                </a:lnTo>
                <a:close/>
              </a:path>
              <a:path w="257810" h="337820">
                <a:moveTo>
                  <a:pt x="196927" y="230591"/>
                </a:moveTo>
                <a:lnTo>
                  <a:pt x="31894" y="230591"/>
                </a:lnTo>
                <a:lnTo>
                  <a:pt x="72442" y="230033"/>
                </a:lnTo>
                <a:lnTo>
                  <a:pt x="112286" y="228103"/>
                </a:lnTo>
                <a:lnTo>
                  <a:pt x="152834" y="224412"/>
                </a:lnTo>
                <a:lnTo>
                  <a:pt x="195493" y="218573"/>
                </a:lnTo>
                <a:lnTo>
                  <a:pt x="196927" y="230591"/>
                </a:lnTo>
                <a:close/>
              </a:path>
              <a:path w="257810" h="337820">
                <a:moveTo>
                  <a:pt x="257781" y="337624"/>
                </a:moveTo>
                <a:lnTo>
                  <a:pt x="227012" y="337624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232383" y="3253926"/>
            <a:ext cx="63500" cy="119380"/>
          </a:xfrm>
          <a:custGeom>
            <a:avLst/>
            <a:gdLst/>
            <a:ahLst/>
            <a:cxnLst/>
            <a:rect l="l" t="t" r="r" b="b"/>
            <a:pathLst>
              <a:path w="63500" h="119379">
                <a:moveTo>
                  <a:pt x="36021" y="48071"/>
                </a:moveTo>
                <a:lnTo>
                  <a:pt x="33395" y="48071"/>
                </a:lnTo>
                <a:lnTo>
                  <a:pt x="23926" y="46533"/>
                </a:lnTo>
                <a:lnTo>
                  <a:pt x="15900" y="41968"/>
                </a:lnTo>
                <a:lnTo>
                  <a:pt x="10336" y="34445"/>
                </a:lnTo>
                <a:lnTo>
                  <a:pt x="8255" y="24035"/>
                </a:lnTo>
                <a:lnTo>
                  <a:pt x="10348" y="14100"/>
                </a:lnTo>
                <a:lnTo>
                  <a:pt x="15994" y="6525"/>
                </a:lnTo>
                <a:lnTo>
                  <a:pt x="24243" y="1695"/>
                </a:lnTo>
                <a:lnTo>
                  <a:pt x="34145" y="0"/>
                </a:lnTo>
                <a:lnTo>
                  <a:pt x="46258" y="2799"/>
                </a:lnTo>
                <a:lnTo>
                  <a:pt x="55346" y="10844"/>
                </a:lnTo>
                <a:lnTo>
                  <a:pt x="61056" y="23607"/>
                </a:lnTo>
                <a:lnTo>
                  <a:pt x="63038" y="40560"/>
                </a:lnTo>
                <a:lnTo>
                  <a:pt x="61970" y="47695"/>
                </a:lnTo>
                <a:lnTo>
                  <a:pt x="37522" y="47695"/>
                </a:lnTo>
                <a:lnTo>
                  <a:pt x="36021" y="48071"/>
                </a:lnTo>
                <a:close/>
              </a:path>
              <a:path w="63500" h="119379">
                <a:moveTo>
                  <a:pt x="8255" y="119051"/>
                </a:moveTo>
                <a:lnTo>
                  <a:pt x="0" y="98771"/>
                </a:lnTo>
                <a:lnTo>
                  <a:pt x="15624" y="89734"/>
                </a:lnTo>
                <a:lnTo>
                  <a:pt x="27344" y="78021"/>
                </a:lnTo>
                <a:lnTo>
                  <a:pt x="34773" y="63914"/>
                </a:lnTo>
                <a:lnTo>
                  <a:pt x="37522" y="47695"/>
                </a:lnTo>
                <a:lnTo>
                  <a:pt x="61970" y="47695"/>
                </a:lnTo>
                <a:lnTo>
                  <a:pt x="59227" y="66027"/>
                </a:lnTo>
                <a:lnTo>
                  <a:pt x="48310" y="87974"/>
                </a:lnTo>
                <a:lnTo>
                  <a:pt x="31061" y="105836"/>
                </a:lnTo>
                <a:lnTo>
                  <a:pt x="8255" y="119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481755" y="3013336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0">
                <a:moveTo>
                  <a:pt x="0" y="0"/>
                </a:moveTo>
                <a:lnTo>
                  <a:pt x="22701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481755" y="3025407"/>
            <a:ext cx="31115" cy="32384"/>
          </a:xfrm>
          <a:custGeom>
            <a:avLst/>
            <a:gdLst/>
            <a:ahLst/>
            <a:cxnLst/>
            <a:rect l="l" t="t" r="r" b="b"/>
            <a:pathLst>
              <a:path w="31114" h="32385">
                <a:moveTo>
                  <a:pt x="0" y="0"/>
                </a:moveTo>
                <a:lnTo>
                  <a:pt x="30768" y="0"/>
                </a:lnTo>
                <a:lnTo>
                  <a:pt x="30768" y="31763"/>
                </a:lnTo>
                <a:lnTo>
                  <a:pt x="0" y="317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481755" y="3069241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8007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3481755" y="3081311"/>
            <a:ext cx="31115" cy="33655"/>
          </a:xfrm>
          <a:custGeom>
            <a:avLst/>
            <a:gdLst/>
            <a:ahLst/>
            <a:cxnLst/>
            <a:rect l="l" t="t" r="r" b="b"/>
            <a:pathLst>
              <a:path w="31114" h="33655">
                <a:moveTo>
                  <a:pt x="0" y="0"/>
                </a:moveTo>
                <a:lnTo>
                  <a:pt x="30768" y="0"/>
                </a:lnTo>
                <a:lnTo>
                  <a:pt x="30768" y="33034"/>
                </a:lnTo>
                <a:lnTo>
                  <a:pt x="0" y="330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481755" y="3126416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 h="0">
                <a:moveTo>
                  <a:pt x="0" y="0"/>
                </a:moveTo>
                <a:lnTo>
                  <a:pt x="228888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475752" y="3240131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 h="0">
                <a:moveTo>
                  <a:pt x="0" y="0"/>
                </a:moveTo>
                <a:lnTo>
                  <a:pt x="23114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676123" y="3252836"/>
            <a:ext cx="31115" cy="78105"/>
          </a:xfrm>
          <a:custGeom>
            <a:avLst/>
            <a:gdLst/>
            <a:ahLst/>
            <a:cxnLst/>
            <a:rect l="l" t="t" r="r" b="b"/>
            <a:pathLst>
              <a:path w="31114" h="78104">
                <a:moveTo>
                  <a:pt x="0" y="0"/>
                </a:moveTo>
                <a:lnTo>
                  <a:pt x="30768" y="0"/>
                </a:lnTo>
                <a:lnTo>
                  <a:pt x="30768" y="77503"/>
                </a:lnTo>
                <a:lnTo>
                  <a:pt x="0" y="775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441606" y="3182945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685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788316" y="2992914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546"/>
                </a:moveTo>
                <a:lnTo>
                  <a:pt x="245023" y="200546"/>
                </a:lnTo>
                <a:lnTo>
                  <a:pt x="245023" y="112291"/>
                </a:lnTo>
                <a:lnTo>
                  <a:pt x="178608" y="112291"/>
                </a:lnTo>
                <a:lnTo>
                  <a:pt x="178608" y="87129"/>
                </a:lnTo>
                <a:lnTo>
                  <a:pt x="245023" y="8712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546"/>
                </a:lnTo>
                <a:close/>
              </a:path>
              <a:path w="277495" h="336550">
                <a:moveTo>
                  <a:pt x="189490" y="49197"/>
                </a:moveTo>
                <a:lnTo>
                  <a:pt x="9755" y="49197"/>
                </a:lnTo>
                <a:lnTo>
                  <a:pt x="9755" y="24411"/>
                </a:lnTo>
                <a:lnTo>
                  <a:pt x="189490" y="24411"/>
                </a:lnTo>
                <a:lnTo>
                  <a:pt x="189490" y="49197"/>
                </a:lnTo>
                <a:close/>
              </a:path>
              <a:path w="277495" h="336550">
                <a:moveTo>
                  <a:pt x="16134" y="197542"/>
                </a:moveTo>
                <a:lnTo>
                  <a:pt x="0" y="173131"/>
                </a:lnTo>
                <a:lnTo>
                  <a:pt x="34462" y="154635"/>
                </a:lnTo>
                <a:lnTo>
                  <a:pt x="61255" y="128252"/>
                </a:lnTo>
                <a:lnTo>
                  <a:pt x="78621" y="96236"/>
                </a:lnTo>
                <a:lnTo>
                  <a:pt x="84801" y="60840"/>
                </a:lnTo>
                <a:lnTo>
                  <a:pt x="84801" y="49197"/>
                </a:lnTo>
                <a:lnTo>
                  <a:pt x="115570" y="49197"/>
                </a:lnTo>
                <a:lnTo>
                  <a:pt x="115570" y="60840"/>
                </a:lnTo>
                <a:lnTo>
                  <a:pt x="121491" y="92709"/>
                </a:lnTo>
                <a:lnTo>
                  <a:pt x="132429" y="111915"/>
                </a:lnTo>
                <a:lnTo>
                  <a:pt x="100936" y="111915"/>
                </a:lnTo>
                <a:lnTo>
                  <a:pt x="87211" y="139659"/>
                </a:lnTo>
                <a:lnTo>
                  <a:pt x="67963" y="163742"/>
                </a:lnTo>
                <a:lnTo>
                  <a:pt x="44001" y="183318"/>
                </a:lnTo>
                <a:lnTo>
                  <a:pt x="16134" y="197542"/>
                </a:lnTo>
                <a:close/>
              </a:path>
              <a:path w="277495" h="336550">
                <a:moveTo>
                  <a:pt x="181985" y="187778"/>
                </a:moveTo>
                <a:lnTo>
                  <a:pt x="155549" y="175079"/>
                </a:lnTo>
                <a:lnTo>
                  <a:pt x="132877" y="157733"/>
                </a:lnTo>
                <a:lnTo>
                  <a:pt x="114497" y="136444"/>
                </a:lnTo>
                <a:lnTo>
                  <a:pt x="100936" y="111915"/>
                </a:lnTo>
                <a:lnTo>
                  <a:pt x="132429" y="111915"/>
                </a:lnTo>
                <a:lnTo>
                  <a:pt x="138177" y="122008"/>
                </a:lnTo>
                <a:lnTo>
                  <a:pt x="164009" y="146449"/>
                </a:lnTo>
                <a:lnTo>
                  <a:pt x="197369" y="163742"/>
                </a:lnTo>
                <a:lnTo>
                  <a:pt x="181985" y="187778"/>
                </a:lnTo>
                <a:close/>
              </a:path>
              <a:path w="277495" h="336550">
                <a:moveTo>
                  <a:pt x="165100" y="336498"/>
                </a:moveTo>
                <a:lnTo>
                  <a:pt x="118443" y="332296"/>
                </a:lnTo>
                <a:lnTo>
                  <a:pt x="83112" y="320067"/>
                </a:lnTo>
                <a:lnTo>
                  <a:pt x="60728" y="300374"/>
                </a:lnTo>
                <a:lnTo>
                  <a:pt x="52907" y="273780"/>
                </a:lnTo>
                <a:lnTo>
                  <a:pt x="60728" y="247186"/>
                </a:lnTo>
                <a:lnTo>
                  <a:pt x="83112" y="227493"/>
                </a:lnTo>
                <a:lnTo>
                  <a:pt x="118443" y="215264"/>
                </a:lnTo>
                <a:lnTo>
                  <a:pt x="165100" y="211062"/>
                </a:lnTo>
                <a:lnTo>
                  <a:pt x="211698" y="215264"/>
                </a:lnTo>
                <a:lnTo>
                  <a:pt x="246899" y="227493"/>
                </a:lnTo>
                <a:lnTo>
                  <a:pt x="255070" y="234722"/>
                </a:lnTo>
                <a:lnTo>
                  <a:pt x="165100" y="234722"/>
                </a:lnTo>
                <a:lnTo>
                  <a:pt x="131007" y="237392"/>
                </a:lnTo>
                <a:lnTo>
                  <a:pt x="105392" y="245097"/>
                </a:lnTo>
                <a:lnTo>
                  <a:pt x="89274" y="257379"/>
                </a:lnTo>
                <a:lnTo>
                  <a:pt x="83675" y="273780"/>
                </a:lnTo>
                <a:lnTo>
                  <a:pt x="89274" y="290122"/>
                </a:lnTo>
                <a:lnTo>
                  <a:pt x="105392" y="302275"/>
                </a:lnTo>
                <a:lnTo>
                  <a:pt x="131007" y="309851"/>
                </a:lnTo>
                <a:lnTo>
                  <a:pt x="165100" y="312462"/>
                </a:lnTo>
                <a:lnTo>
                  <a:pt x="255494" y="312462"/>
                </a:lnTo>
                <a:lnTo>
                  <a:pt x="246899" y="320067"/>
                </a:lnTo>
                <a:lnTo>
                  <a:pt x="211698" y="332296"/>
                </a:lnTo>
                <a:lnTo>
                  <a:pt x="165100" y="336498"/>
                </a:lnTo>
                <a:close/>
              </a:path>
              <a:path w="277495" h="336550">
                <a:moveTo>
                  <a:pt x="255494" y="312462"/>
                </a:moveTo>
                <a:lnTo>
                  <a:pt x="165100" y="312462"/>
                </a:lnTo>
                <a:lnTo>
                  <a:pt x="199193" y="309851"/>
                </a:lnTo>
                <a:lnTo>
                  <a:pt x="224808" y="302275"/>
                </a:lnTo>
                <a:lnTo>
                  <a:pt x="240925" y="290122"/>
                </a:lnTo>
                <a:lnTo>
                  <a:pt x="246524" y="273780"/>
                </a:lnTo>
                <a:lnTo>
                  <a:pt x="240925" y="257379"/>
                </a:lnTo>
                <a:lnTo>
                  <a:pt x="224808" y="245097"/>
                </a:lnTo>
                <a:lnTo>
                  <a:pt x="199193" y="237392"/>
                </a:lnTo>
                <a:lnTo>
                  <a:pt x="165100" y="234722"/>
                </a:lnTo>
                <a:lnTo>
                  <a:pt x="255070" y="234722"/>
                </a:lnTo>
                <a:lnTo>
                  <a:pt x="269155" y="247186"/>
                </a:lnTo>
                <a:lnTo>
                  <a:pt x="276918" y="273780"/>
                </a:lnTo>
                <a:lnTo>
                  <a:pt x="269155" y="300374"/>
                </a:lnTo>
                <a:lnTo>
                  <a:pt x="255494" y="312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132025" y="3010565"/>
            <a:ext cx="306070" cy="314960"/>
          </a:xfrm>
          <a:custGeom>
            <a:avLst/>
            <a:gdLst/>
            <a:ahLst/>
            <a:cxnLst/>
            <a:rect l="l" t="t" r="r" b="b"/>
            <a:pathLst>
              <a:path w="306070" h="314960">
                <a:moveTo>
                  <a:pt x="267537" y="314340"/>
                </a:moveTo>
                <a:lnTo>
                  <a:pt x="37898" y="314340"/>
                </a:lnTo>
                <a:lnTo>
                  <a:pt x="37898" y="194538"/>
                </a:lnTo>
                <a:lnTo>
                  <a:pt x="267537" y="194538"/>
                </a:lnTo>
                <a:lnTo>
                  <a:pt x="267537" y="219324"/>
                </a:lnTo>
                <a:lnTo>
                  <a:pt x="67916" y="219324"/>
                </a:lnTo>
                <a:lnTo>
                  <a:pt x="67916" y="289553"/>
                </a:lnTo>
                <a:lnTo>
                  <a:pt x="267537" y="289553"/>
                </a:lnTo>
                <a:lnTo>
                  <a:pt x="267537" y="314340"/>
                </a:lnTo>
                <a:close/>
              </a:path>
              <a:path w="306070" h="314960">
                <a:moveTo>
                  <a:pt x="267537" y="289553"/>
                </a:moveTo>
                <a:lnTo>
                  <a:pt x="237144" y="289553"/>
                </a:lnTo>
                <a:lnTo>
                  <a:pt x="237144" y="219324"/>
                </a:lnTo>
                <a:lnTo>
                  <a:pt x="267537" y="219324"/>
                </a:lnTo>
                <a:lnTo>
                  <a:pt x="267537" y="289553"/>
                </a:lnTo>
                <a:close/>
              </a:path>
              <a:path w="306070" h="314960">
                <a:moveTo>
                  <a:pt x="257406" y="123933"/>
                </a:moveTo>
                <a:lnTo>
                  <a:pt x="226262" y="123933"/>
                </a:lnTo>
                <a:lnTo>
                  <a:pt x="231902" y="94393"/>
                </a:lnTo>
                <a:lnTo>
                  <a:pt x="234798" y="68445"/>
                </a:lnTo>
                <a:lnTo>
                  <a:pt x="235865" y="45454"/>
                </a:lnTo>
                <a:lnTo>
                  <a:pt x="236018" y="24786"/>
                </a:lnTo>
                <a:lnTo>
                  <a:pt x="39023" y="24786"/>
                </a:lnTo>
                <a:lnTo>
                  <a:pt x="39023" y="0"/>
                </a:lnTo>
                <a:lnTo>
                  <a:pt x="266411" y="0"/>
                </a:lnTo>
                <a:lnTo>
                  <a:pt x="266411" y="24786"/>
                </a:lnTo>
                <a:lnTo>
                  <a:pt x="266271" y="45454"/>
                </a:lnTo>
                <a:lnTo>
                  <a:pt x="265286" y="68445"/>
                </a:lnTo>
                <a:lnTo>
                  <a:pt x="262612" y="94393"/>
                </a:lnTo>
                <a:lnTo>
                  <a:pt x="257406" y="123933"/>
                </a:lnTo>
                <a:close/>
              </a:path>
              <a:path w="306070" h="314960">
                <a:moveTo>
                  <a:pt x="305810" y="148720"/>
                </a:moveTo>
                <a:lnTo>
                  <a:pt x="0" y="148720"/>
                </a:lnTo>
                <a:lnTo>
                  <a:pt x="0" y="123933"/>
                </a:lnTo>
                <a:lnTo>
                  <a:pt x="305810" y="123933"/>
                </a:lnTo>
                <a:lnTo>
                  <a:pt x="305810" y="148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480987" y="2992539"/>
            <a:ext cx="280670" cy="337820"/>
          </a:xfrm>
          <a:custGeom>
            <a:avLst/>
            <a:gdLst/>
            <a:ahLst/>
            <a:cxnLst/>
            <a:rect l="l" t="t" r="r" b="b"/>
            <a:pathLst>
              <a:path w="280670" h="337820">
                <a:moveTo>
                  <a:pt x="76546" y="179891"/>
                </a:moveTo>
                <a:lnTo>
                  <a:pt x="45906" y="174111"/>
                </a:lnTo>
                <a:lnTo>
                  <a:pt x="21669" y="157874"/>
                </a:lnTo>
                <a:lnTo>
                  <a:pt x="5733" y="132835"/>
                </a:lnTo>
                <a:lnTo>
                  <a:pt x="0" y="100649"/>
                </a:lnTo>
                <a:lnTo>
                  <a:pt x="5733" y="68245"/>
                </a:lnTo>
                <a:lnTo>
                  <a:pt x="21669" y="43095"/>
                </a:lnTo>
                <a:lnTo>
                  <a:pt x="45906" y="26817"/>
                </a:lnTo>
                <a:lnTo>
                  <a:pt x="76546" y="21031"/>
                </a:lnTo>
                <a:lnTo>
                  <a:pt x="107027" y="26817"/>
                </a:lnTo>
                <a:lnTo>
                  <a:pt x="131282" y="43095"/>
                </a:lnTo>
                <a:lnTo>
                  <a:pt x="133735" y="46944"/>
                </a:lnTo>
                <a:lnTo>
                  <a:pt x="76546" y="46944"/>
                </a:lnTo>
                <a:lnTo>
                  <a:pt x="57052" y="50952"/>
                </a:lnTo>
                <a:lnTo>
                  <a:pt x="41603" y="62107"/>
                </a:lnTo>
                <a:lnTo>
                  <a:pt x="31431" y="79107"/>
                </a:lnTo>
                <a:lnTo>
                  <a:pt x="27766" y="100649"/>
                </a:lnTo>
                <a:lnTo>
                  <a:pt x="31431" y="122190"/>
                </a:lnTo>
                <a:lnTo>
                  <a:pt x="41603" y="139190"/>
                </a:lnTo>
                <a:lnTo>
                  <a:pt x="57052" y="150345"/>
                </a:lnTo>
                <a:lnTo>
                  <a:pt x="76546" y="154353"/>
                </a:lnTo>
                <a:lnTo>
                  <a:pt x="133535" y="154353"/>
                </a:lnTo>
                <a:lnTo>
                  <a:pt x="131282" y="157874"/>
                </a:lnTo>
                <a:lnTo>
                  <a:pt x="107027" y="174111"/>
                </a:lnTo>
                <a:lnTo>
                  <a:pt x="76546" y="179891"/>
                </a:lnTo>
                <a:close/>
              </a:path>
              <a:path w="280670" h="337820">
                <a:moveTo>
                  <a:pt x="133535" y="154353"/>
                </a:moveTo>
                <a:lnTo>
                  <a:pt x="76546" y="154353"/>
                </a:lnTo>
                <a:lnTo>
                  <a:pt x="95823" y="150345"/>
                </a:lnTo>
                <a:lnTo>
                  <a:pt x="111161" y="139190"/>
                </a:lnTo>
                <a:lnTo>
                  <a:pt x="121292" y="122190"/>
                </a:lnTo>
                <a:lnTo>
                  <a:pt x="124950" y="100649"/>
                </a:lnTo>
                <a:lnTo>
                  <a:pt x="121292" y="79107"/>
                </a:lnTo>
                <a:lnTo>
                  <a:pt x="111161" y="62107"/>
                </a:lnTo>
                <a:lnTo>
                  <a:pt x="95823" y="50952"/>
                </a:lnTo>
                <a:lnTo>
                  <a:pt x="76546" y="46944"/>
                </a:lnTo>
                <a:lnTo>
                  <a:pt x="133735" y="46944"/>
                </a:lnTo>
                <a:lnTo>
                  <a:pt x="147306" y="68245"/>
                </a:lnTo>
                <a:lnTo>
                  <a:pt x="153092" y="100649"/>
                </a:lnTo>
                <a:lnTo>
                  <a:pt x="147306" y="132835"/>
                </a:lnTo>
                <a:lnTo>
                  <a:pt x="133535" y="154353"/>
                </a:lnTo>
                <a:close/>
              </a:path>
              <a:path w="280670" h="337820">
                <a:moveTo>
                  <a:pt x="280670" y="337249"/>
                </a:moveTo>
                <a:lnTo>
                  <a:pt x="249901" y="337249"/>
                </a:lnTo>
                <a:lnTo>
                  <a:pt x="249901" y="244486"/>
                </a:lnTo>
                <a:lnTo>
                  <a:pt x="54408" y="244486"/>
                </a:lnTo>
                <a:lnTo>
                  <a:pt x="54408" y="219700"/>
                </a:lnTo>
                <a:lnTo>
                  <a:pt x="280670" y="219700"/>
                </a:lnTo>
                <a:lnTo>
                  <a:pt x="280670" y="337249"/>
                </a:lnTo>
                <a:close/>
              </a:path>
              <a:path w="280670" h="337820">
                <a:moveTo>
                  <a:pt x="280670" y="86753"/>
                </a:moveTo>
                <a:lnTo>
                  <a:pt x="251027" y="86753"/>
                </a:lnTo>
                <a:lnTo>
                  <a:pt x="251027" y="0"/>
                </a:lnTo>
                <a:lnTo>
                  <a:pt x="280670" y="0"/>
                </a:lnTo>
                <a:lnTo>
                  <a:pt x="280670" y="86753"/>
                </a:lnTo>
                <a:close/>
              </a:path>
              <a:path w="280670" h="337820">
                <a:moveTo>
                  <a:pt x="208251" y="198669"/>
                </a:moveTo>
                <a:lnTo>
                  <a:pt x="179358" y="198669"/>
                </a:lnTo>
                <a:lnTo>
                  <a:pt x="179358" y="6384"/>
                </a:lnTo>
                <a:lnTo>
                  <a:pt x="208251" y="6384"/>
                </a:lnTo>
                <a:lnTo>
                  <a:pt x="208251" y="86753"/>
                </a:lnTo>
                <a:lnTo>
                  <a:pt x="280670" y="86753"/>
                </a:lnTo>
                <a:lnTo>
                  <a:pt x="280670" y="111915"/>
                </a:lnTo>
                <a:lnTo>
                  <a:pt x="208251" y="111915"/>
                </a:lnTo>
                <a:lnTo>
                  <a:pt x="208251" y="198669"/>
                </a:lnTo>
                <a:close/>
              </a:path>
              <a:path w="280670" h="337820">
                <a:moveTo>
                  <a:pt x="280670" y="200546"/>
                </a:moveTo>
                <a:lnTo>
                  <a:pt x="251027" y="200546"/>
                </a:lnTo>
                <a:lnTo>
                  <a:pt x="251027" y="111915"/>
                </a:lnTo>
                <a:lnTo>
                  <a:pt x="280670" y="111915"/>
                </a:lnTo>
                <a:lnTo>
                  <a:pt x="280670" y="2005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132256" y="3000050"/>
            <a:ext cx="0" cy="120650"/>
          </a:xfrm>
          <a:custGeom>
            <a:avLst/>
            <a:gdLst/>
            <a:ahLst/>
            <a:cxnLst/>
            <a:rect l="l" t="t" r="r" b="b"/>
            <a:pathLst>
              <a:path w="0" h="120650">
                <a:moveTo>
                  <a:pt x="0" y="0"/>
                </a:moveTo>
                <a:lnTo>
                  <a:pt x="0" y="12055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939765" y="3114346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078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939765" y="3126416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125" y="0"/>
                </a:lnTo>
              </a:path>
            </a:pathLst>
          </a:custGeom>
          <a:ln w="1143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954398" y="3025407"/>
            <a:ext cx="0" cy="194945"/>
          </a:xfrm>
          <a:custGeom>
            <a:avLst/>
            <a:gdLst/>
            <a:ahLst/>
            <a:cxnLst/>
            <a:rect l="l" t="t" r="r" b="b"/>
            <a:pathLst>
              <a:path w="0" h="194944">
                <a:moveTo>
                  <a:pt x="0" y="0"/>
                </a:moveTo>
                <a:lnTo>
                  <a:pt x="0" y="194394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939765" y="3232507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078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039950" y="3025963"/>
            <a:ext cx="29209" cy="81915"/>
          </a:xfrm>
          <a:custGeom>
            <a:avLst/>
            <a:gdLst/>
            <a:ahLst/>
            <a:cxnLst/>
            <a:rect l="l" t="t" r="r" b="b"/>
            <a:pathLst>
              <a:path w="29210" h="81914">
                <a:moveTo>
                  <a:pt x="28892" y="81871"/>
                </a:moveTo>
                <a:lnTo>
                  <a:pt x="0" y="81871"/>
                </a:lnTo>
                <a:lnTo>
                  <a:pt x="0" y="0"/>
                </a:lnTo>
                <a:lnTo>
                  <a:pt x="28892" y="0"/>
                </a:lnTo>
                <a:lnTo>
                  <a:pt x="28892" y="818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039950" y="3139121"/>
            <a:ext cx="107314" cy="0"/>
          </a:xfrm>
          <a:custGeom>
            <a:avLst/>
            <a:gdLst/>
            <a:ahLst/>
            <a:cxnLst/>
            <a:rect l="l" t="t" r="r" b="b"/>
            <a:pathLst>
              <a:path w="107314" h="0">
                <a:moveTo>
                  <a:pt x="0" y="0"/>
                </a:moveTo>
                <a:lnTo>
                  <a:pt x="106939" y="0"/>
                </a:lnTo>
              </a:path>
            </a:pathLst>
          </a:custGeom>
          <a:ln w="1397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039950" y="3146109"/>
            <a:ext cx="29209" cy="74295"/>
          </a:xfrm>
          <a:custGeom>
            <a:avLst/>
            <a:gdLst/>
            <a:ahLst/>
            <a:cxnLst/>
            <a:rect l="l" t="t" r="r" b="b"/>
            <a:pathLst>
              <a:path w="29210" h="74294">
                <a:moveTo>
                  <a:pt x="0" y="0"/>
                </a:moveTo>
                <a:lnTo>
                  <a:pt x="28892" y="0"/>
                </a:lnTo>
                <a:lnTo>
                  <a:pt x="28892" y="73692"/>
                </a:lnTo>
                <a:lnTo>
                  <a:pt x="0" y="736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132256" y="3145765"/>
            <a:ext cx="0" cy="167640"/>
          </a:xfrm>
          <a:custGeom>
            <a:avLst/>
            <a:gdLst/>
            <a:ahLst/>
            <a:cxnLst/>
            <a:rect l="l" t="t" r="r" b="b"/>
            <a:pathLst>
              <a:path w="0" h="167639">
                <a:moveTo>
                  <a:pt x="0" y="0"/>
                </a:moveTo>
                <a:lnTo>
                  <a:pt x="0" y="167122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199047" y="2992539"/>
            <a:ext cx="0" cy="337185"/>
          </a:xfrm>
          <a:custGeom>
            <a:avLst/>
            <a:gdLst/>
            <a:ahLst/>
            <a:cxnLst/>
            <a:rect l="l" t="t" r="r" b="b"/>
            <a:pathLst>
              <a:path w="0" h="337185">
                <a:moveTo>
                  <a:pt x="0" y="0"/>
                </a:moveTo>
                <a:lnTo>
                  <a:pt x="0" y="336873"/>
                </a:lnTo>
              </a:path>
            </a:pathLst>
          </a:custGeom>
          <a:ln w="292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272967" y="3016199"/>
            <a:ext cx="305435" cy="268605"/>
          </a:xfrm>
          <a:custGeom>
            <a:avLst/>
            <a:gdLst/>
            <a:ahLst/>
            <a:cxnLst/>
            <a:rect l="l" t="t" r="r" b="b"/>
            <a:pathLst>
              <a:path w="305435" h="268604">
                <a:moveTo>
                  <a:pt x="26641" y="171253"/>
                </a:moveTo>
                <a:lnTo>
                  <a:pt x="12757" y="145715"/>
                </a:lnTo>
                <a:lnTo>
                  <a:pt x="56723" y="130165"/>
                </a:lnTo>
                <a:lnTo>
                  <a:pt x="96011" y="102996"/>
                </a:lnTo>
                <a:lnTo>
                  <a:pt x="124253" y="67236"/>
                </a:lnTo>
                <a:lnTo>
                  <a:pt x="135082" y="25913"/>
                </a:lnTo>
                <a:lnTo>
                  <a:pt x="135082" y="0"/>
                </a:lnTo>
                <a:lnTo>
                  <a:pt x="167351" y="0"/>
                </a:lnTo>
                <a:lnTo>
                  <a:pt x="167351" y="25913"/>
                </a:lnTo>
                <a:lnTo>
                  <a:pt x="178239" y="67289"/>
                </a:lnTo>
                <a:lnTo>
                  <a:pt x="183538" y="73984"/>
                </a:lnTo>
                <a:lnTo>
                  <a:pt x="151216" y="73984"/>
                </a:lnTo>
                <a:lnTo>
                  <a:pt x="129852" y="108248"/>
                </a:lnTo>
                <a:lnTo>
                  <a:pt x="99904" y="136561"/>
                </a:lnTo>
                <a:lnTo>
                  <a:pt x="64468" y="157903"/>
                </a:lnTo>
                <a:lnTo>
                  <a:pt x="26641" y="171253"/>
                </a:lnTo>
                <a:close/>
              </a:path>
              <a:path w="305435" h="268604">
                <a:moveTo>
                  <a:pt x="276167" y="171253"/>
                </a:moveTo>
                <a:lnTo>
                  <a:pt x="238123" y="158114"/>
                </a:lnTo>
                <a:lnTo>
                  <a:pt x="202576" y="136843"/>
                </a:lnTo>
                <a:lnTo>
                  <a:pt x="172587" y="108459"/>
                </a:lnTo>
                <a:lnTo>
                  <a:pt x="151216" y="73984"/>
                </a:lnTo>
                <a:lnTo>
                  <a:pt x="183538" y="73984"/>
                </a:lnTo>
                <a:lnTo>
                  <a:pt x="206609" y="103137"/>
                </a:lnTo>
                <a:lnTo>
                  <a:pt x="246026" y="130323"/>
                </a:lnTo>
                <a:lnTo>
                  <a:pt x="290051" y="145715"/>
                </a:lnTo>
                <a:lnTo>
                  <a:pt x="276167" y="171253"/>
                </a:lnTo>
                <a:close/>
              </a:path>
              <a:path w="305435" h="268604">
                <a:moveTo>
                  <a:pt x="305060" y="268147"/>
                </a:moveTo>
                <a:lnTo>
                  <a:pt x="0" y="268147"/>
                </a:lnTo>
                <a:lnTo>
                  <a:pt x="0" y="242609"/>
                </a:lnTo>
                <a:lnTo>
                  <a:pt x="305060" y="242609"/>
                </a:lnTo>
                <a:lnTo>
                  <a:pt x="305060" y="268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657200" y="3034301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4" h="0">
                <a:moveTo>
                  <a:pt x="0" y="0"/>
                </a:moveTo>
                <a:lnTo>
                  <a:pt x="227763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657200" y="3047006"/>
            <a:ext cx="31750" cy="50165"/>
          </a:xfrm>
          <a:custGeom>
            <a:avLst/>
            <a:gdLst/>
            <a:ahLst/>
            <a:cxnLst/>
            <a:rect l="l" t="t" r="r" b="b"/>
            <a:pathLst>
              <a:path w="31750" h="50164">
                <a:moveTo>
                  <a:pt x="0" y="0"/>
                </a:moveTo>
                <a:lnTo>
                  <a:pt x="31143" y="0"/>
                </a:lnTo>
                <a:lnTo>
                  <a:pt x="31143" y="49551"/>
                </a:lnTo>
                <a:lnTo>
                  <a:pt x="0" y="495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657200" y="3108628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58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657200" y="3120698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0" y="0"/>
                </a:moveTo>
                <a:lnTo>
                  <a:pt x="31143" y="0"/>
                </a:lnTo>
                <a:lnTo>
                  <a:pt x="31143" y="53363"/>
                </a:lnTo>
                <a:lnTo>
                  <a:pt x="0" y="533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657200" y="3186767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 h="0">
                <a:moveTo>
                  <a:pt x="0" y="0"/>
                </a:moveTo>
                <a:lnTo>
                  <a:pt x="231140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617801" y="3273267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 h="0">
                <a:moveTo>
                  <a:pt x="0" y="0"/>
                </a:moveTo>
                <a:lnTo>
                  <a:pt x="305435" y="0"/>
                </a:lnTo>
              </a:path>
            </a:pathLst>
          </a:custGeom>
          <a:ln w="251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961885" y="2992914"/>
            <a:ext cx="313055" cy="336550"/>
          </a:xfrm>
          <a:custGeom>
            <a:avLst/>
            <a:gdLst/>
            <a:ahLst/>
            <a:cxnLst/>
            <a:rect l="l" t="t" r="r" b="b"/>
            <a:pathLst>
              <a:path w="313054" h="336550">
                <a:moveTo>
                  <a:pt x="16134" y="191533"/>
                </a:moveTo>
                <a:lnTo>
                  <a:pt x="0" y="167122"/>
                </a:lnTo>
                <a:lnTo>
                  <a:pt x="34603" y="148520"/>
                </a:lnTo>
                <a:lnTo>
                  <a:pt x="60974" y="121680"/>
                </a:lnTo>
                <a:lnTo>
                  <a:pt x="77777" y="88642"/>
                </a:lnTo>
                <a:lnTo>
                  <a:pt x="83675" y="51451"/>
                </a:lnTo>
                <a:lnTo>
                  <a:pt x="83675" y="16900"/>
                </a:lnTo>
                <a:lnTo>
                  <a:pt x="114444" y="16900"/>
                </a:lnTo>
                <a:lnTo>
                  <a:pt x="114444" y="54080"/>
                </a:lnTo>
                <a:lnTo>
                  <a:pt x="120360" y="87181"/>
                </a:lnTo>
                <a:lnTo>
                  <a:pt x="131044" y="106282"/>
                </a:lnTo>
                <a:lnTo>
                  <a:pt x="99435" y="106282"/>
                </a:lnTo>
                <a:lnTo>
                  <a:pt x="86103" y="134126"/>
                </a:lnTo>
                <a:lnTo>
                  <a:pt x="67353" y="158062"/>
                </a:lnTo>
                <a:lnTo>
                  <a:pt x="43819" y="177420"/>
                </a:lnTo>
                <a:lnTo>
                  <a:pt x="16134" y="191533"/>
                </a:lnTo>
                <a:close/>
              </a:path>
              <a:path w="313054" h="336550">
                <a:moveTo>
                  <a:pt x="179734" y="182144"/>
                </a:moveTo>
                <a:lnTo>
                  <a:pt x="153943" y="169446"/>
                </a:lnTo>
                <a:lnTo>
                  <a:pt x="131564" y="152100"/>
                </a:lnTo>
                <a:lnTo>
                  <a:pt x="113195" y="130810"/>
                </a:lnTo>
                <a:lnTo>
                  <a:pt x="99435" y="106282"/>
                </a:lnTo>
                <a:lnTo>
                  <a:pt x="131044" y="106282"/>
                </a:lnTo>
                <a:lnTo>
                  <a:pt x="137005" y="116938"/>
                </a:lnTo>
                <a:lnTo>
                  <a:pt x="162725" y="141273"/>
                </a:lnTo>
                <a:lnTo>
                  <a:pt x="195868" y="158109"/>
                </a:lnTo>
                <a:lnTo>
                  <a:pt x="179734" y="182144"/>
                </a:lnTo>
                <a:close/>
              </a:path>
              <a:path w="313054" h="336550">
                <a:moveTo>
                  <a:pt x="155719" y="336122"/>
                </a:moveTo>
                <a:lnTo>
                  <a:pt x="109396" y="332050"/>
                </a:lnTo>
                <a:lnTo>
                  <a:pt x="74435" y="320161"/>
                </a:lnTo>
                <a:lnTo>
                  <a:pt x="52350" y="300949"/>
                </a:lnTo>
                <a:lnTo>
                  <a:pt x="44652" y="274907"/>
                </a:lnTo>
                <a:lnTo>
                  <a:pt x="52350" y="248647"/>
                </a:lnTo>
                <a:lnTo>
                  <a:pt x="74435" y="229323"/>
                </a:lnTo>
                <a:lnTo>
                  <a:pt x="109396" y="217394"/>
                </a:lnTo>
                <a:lnTo>
                  <a:pt x="155719" y="213315"/>
                </a:lnTo>
                <a:lnTo>
                  <a:pt x="201825" y="217394"/>
                </a:lnTo>
                <a:lnTo>
                  <a:pt x="236674" y="229323"/>
                </a:lnTo>
                <a:lnTo>
                  <a:pt x="245832" y="237351"/>
                </a:lnTo>
                <a:lnTo>
                  <a:pt x="155719" y="237351"/>
                </a:lnTo>
                <a:lnTo>
                  <a:pt x="122119" y="239892"/>
                </a:lnTo>
                <a:lnTo>
                  <a:pt x="96855" y="247256"/>
                </a:lnTo>
                <a:lnTo>
                  <a:pt x="80949" y="259057"/>
                </a:lnTo>
                <a:lnTo>
                  <a:pt x="75420" y="274907"/>
                </a:lnTo>
                <a:lnTo>
                  <a:pt x="80949" y="290539"/>
                </a:lnTo>
                <a:lnTo>
                  <a:pt x="96855" y="302228"/>
                </a:lnTo>
                <a:lnTo>
                  <a:pt x="122119" y="309552"/>
                </a:lnTo>
                <a:lnTo>
                  <a:pt x="155719" y="312087"/>
                </a:lnTo>
                <a:lnTo>
                  <a:pt x="245939" y="312087"/>
                </a:lnTo>
                <a:lnTo>
                  <a:pt x="236674" y="320161"/>
                </a:lnTo>
                <a:lnTo>
                  <a:pt x="201825" y="332050"/>
                </a:lnTo>
                <a:lnTo>
                  <a:pt x="155719" y="336122"/>
                </a:lnTo>
                <a:close/>
              </a:path>
              <a:path w="313054" h="336550">
                <a:moveTo>
                  <a:pt x="245939" y="312087"/>
                </a:moveTo>
                <a:lnTo>
                  <a:pt x="155719" y="312087"/>
                </a:lnTo>
                <a:lnTo>
                  <a:pt x="189103" y="309552"/>
                </a:lnTo>
                <a:lnTo>
                  <a:pt x="214255" y="302228"/>
                </a:lnTo>
                <a:lnTo>
                  <a:pt x="230120" y="290539"/>
                </a:lnTo>
                <a:lnTo>
                  <a:pt x="235643" y="274907"/>
                </a:lnTo>
                <a:lnTo>
                  <a:pt x="230120" y="259057"/>
                </a:lnTo>
                <a:lnTo>
                  <a:pt x="214255" y="247256"/>
                </a:lnTo>
                <a:lnTo>
                  <a:pt x="189103" y="239892"/>
                </a:lnTo>
                <a:lnTo>
                  <a:pt x="155719" y="237351"/>
                </a:lnTo>
                <a:lnTo>
                  <a:pt x="245832" y="237351"/>
                </a:lnTo>
                <a:lnTo>
                  <a:pt x="258719" y="248647"/>
                </a:lnTo>
                <a:lnTo>
                  <a:pt x="266411" y="274907"/>
                </a:lnTo>
                <a:lnTo>
                  <a:pt x="258719" y="300949"/>
                </a:lnTo>
                <a:lnTo>
                  <a:pt x="245939" y="312087"/>
                </a:lnTo>
                <a:close/>
              </a:path>
              <a:path w="313054" h="336550">
                <a:moveTo>
                  <a:pt x="262659" y="203926"/>
                </a:moveTo>
                <a:lnTo>
                  <a:pt x="231890" y="203926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753"/>
                </a:lnTo>
                <a:lnTo>
                  <a:pt x="312564" y="86753"/>
                </a:lnTo>
                <a:lnTo>
                  <a:pt x="312564" y="112291"/>
                </a:lnTo>
                <a:lnTo>
                  <a:pt x="262659" y="112291"/>
                </a:lnTo>
                <a:lnTo>
                  <a:pt x="262659" y="20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6337113" y="3015823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 h="0">
                <a:moveTo>
                  <a:pt x="0" y="0"/>
                </a:moveTo>
                <a:lnTo>
                  <a:pt x="24689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6387769" y="3028216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6502213" y="3028216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5" h="71119">
                <a:moveTo>
                  <a:pt x="30768" y="70604"/>
                </a:moveTo>
                <a:lnTo>
                  <a:pt x="0" y="70604"/>
                </a:lnTo>
                <a:lnTo>
                  <a:pt x="0" y="0"/>
                </a:lnTo>
                <a:lnTo>
                  <a:pt x="30768" y="0"/>
                </a:lnTo>
                <a:lnTo>
                  <a:pt x="30768" y="70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6338239" y="3111214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 h="0">
                <a:moveTo>
                  <a:pt x="0" y="0"/>
                </a:moveTo>
                <a:lnTo>
                  <a:pt x="244273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308596" y="316792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309" y="0"/>
                </a:lnTo>
              </a:path>
            </a:pathLst>
          </a:custGeom>
          <a:ln w="247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445554" y="3180317"/>
            <a:ext cx="31115" cy="40005"/>
          </a:xfrm>
          <a:custGeom>
            <a:avLst/>
            <a:gdLst/>
            <a:ahLst/>
            <a:cxnLst/>
            <a:rect l="l" t="t" r="r" b="b"/>
            <a:pathLst>
              <a:path w="31114" h="40005">
                <a:moveTo>
                  <a:pt x="30768" y="39433"/>
                </a:moveTo>
                <a:lnTo>
                  <a:pt x="0" y="39433"/>
                </a:lnTo>
                <a:lnTo>
                  <a:pt x="0" y="0"/>
                </a:lnTo>
                <a:lnTo>
                  <a:pt x="30768" y="0"/>
                </a:lnTo>
                <a:lnTo>
                  <a:pt x="30768" y="39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346118" y="323187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346118" y="3243942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0" y="0"/>
                </a:moveTo>
                <a:lnTo>
                  <a:pt x="30018" y="0"/>
                </a:lnTo>
                <a:lnTo>
                  <a:pt x="30018" y="55904"/>
                </a:lnTo>
                <a:lnTo>
                  <a:pt x="0" y="559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346118" y="331255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639" y="0"/>
                </a:lnTo>
              </a:path>
            </a:pathLst>
          </a:custGeom>
          <a:ln w="254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6545739" y="3244161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018" y="55957"/>
                </a:moveTo>
                <a:lnTo>
                  <a:pt x="0" y="55957"/>
                </a:lnTo>
                <a:lnTo>
                  <a:pt x="0" y="0"/>
                </a:lnTo>
                <a:lnTo>
                  <a:pt x="30018" y="0"/>
                </a:lnTo>
                <a:lnTo>
                  <a:pt x="30018" y="5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6653806" y="3023334"/>
            <a:ext cx="305435" cy="262890"/>
          </a:xfrm>
          <a:custGeom>
            <a:avLst/>
            <a:gdLst/>
            <a:ahLst/>
            <a:cxnLst/>
            <a:rect l="l" t="t" r="r" b="b"/>
            <a:pathLst>
              <a:path w="305434" h="262889">
                <a:moveTo>
                  <a:pt x="279919" y="25162"/>
                </a:moveTo>
                <a:lnTo>
                  <a:pt x="25140" y="25162"/>
                </a:lnTo>
                <a:lnTo>
                  <a:pt x="25140" y="0"/>
                </a:lnTo>
                <a:lnTo>
                  <a:pt x="279919" y="0"/>
                </a:lnTo>
                <a:lnTo>
                  <a:pt x="279919" y="25162"/>
                </a:lnTo>
                <a:close/>
              </a:path>
              <a:path w="305434" h="262889">
                <a:moveTo>
                  <a:pt x="27766" y="167873"/>
                </a:moveTo>
                <a:lnTo>
                  <a:pt x="14633" y="142711"/>
                </a:lnTo>
                <a:lnTo>
                  <a:pt x="58224" y="128892"/>
                </a:lnTo>
                <a:lnTo>
                  <a:pt x="97418" y="103982"/>
                </a:lnTo>
                <a:lnTo>
                  <a:pt x="125707" y="70833"/>
                </a:lnTo>
                <a:lnTo>
                  <a:pt x="136582" y="32297"/>
                </a:lnTo>
                <a:lnTo>
                  <a:pt x="136582" y="25162"/>
                </a:lnTo>
                <a:lnTo>
                  <a:pt x="168477" y="25162"/>
                </a:lnTo>
                <a:lnTo>
                  <a:pt x="168477" y="32297"/>
                </a:lnTo>
                <a:lnTo>
                  <a:pt x="179417" y="70710"/>
                </a:lnTo>
                <a:lnTo>
                  <a:pt x="184857" y="76988"/>
                </a:lnTo>
                <a:lnTo>
                  <a:pt x="152717" y="76988"/>
                </a:lnTo>
                <a:lnTo>
                  <a:pt x="131294" y="109304"/>
                </a:lnTo>
                <a:lnTo>
                  <a:pt x="101217" y="135810"/>
                </a:lnTo>
                <a:lnTo>
                  <a:pt x="65653" y="155626"/>
                </a:lnTo>
                <a:lnTo>
                  <a:pt x="27766" y="167873"/>
                </a:lnTo>
                <a:close/>
              </a:path>
              <a:path w="305434" h="262889">
                <a:moveTo>
                  <a:pt x="278794" y="166371"/>
                </a:moveTo>
                <a:lnTo>
                  <a:pt x="240415" y="154623"/>
                </a:lnTo>
                <a:lnTo>
                  <a:pt x="204499" y="135200"/>
                </a:lnTo>
                <a:lnTo>
                  <a:pt x="174211" y="109016"/>
                </a:lnTo>
                <a:lnTo>
                  <a:pt x="152717" y="76988"/>
                </a:lnTo>
                <a:lnTo>
                  <a:pt x="184857" y="76988"/>
                </a:lnTo>
                <a:lnTo>
                  <a:pt x="207876" y="103559"/>
                </a:lnTo>
                <a:lnTo>
                  <a:pt x="247310" y="128099"/>
                </a:lnTo>
                <a:lnTo>
                  <a:pt x="291176" y="141584"/>
                </a:lnTo>
                <a:lnTo>
                  <a:pt x="278794" y="166371"/>
                </a:lnTo>
                <a:close/>
              </a:path>
              <a:path w="305434" h="262889">
                <a:moveTo>
                  <a:pt x="168102" y="237351"/>
                </a:moveTo>
                <a:lnTo>
                  <a:pt x="137333" y="237351"/>
                </a:lnTo>
                <a:lnTo>
                  <a:pt x="137333" y="155855"/>
                </a:lnTo>
                <a:lnTo>
                  <a:pt x="168102" y="155855"/>
                </a:lnTo>
                <a:lnTo>
                  <a:pt x="168102" y="237351"/>
                </a:lnTo>
                <a:close/>
              </a:path>
              <a:path w="305434" h="262889">
                <a:moveTo>
                  <a:pt x="305435" y="262889"/>
                </a:moveTo>
                <a:lnTo>
                  <a:pt x="0" y="262889"/>
                </a:lnTo>
                <a:lnTo>
                  <a:pt x="0" y="237351"/>
                </a:lnTo>
                <a:lnTo>
                  <a:pt x="305435" y="237351"/>
                </a:lnTo>
                <a:lnTo>
                  <a:pt x="305435" y="262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7000891" y="2992914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5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5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5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5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5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96525"/>
          </a:xfrm>
          <a:custGeom>
            <a:avLst/>
            <a:gdLst/>
            <a:ahLst/>
            <a:cxnLst/>
            <a:rect l="l" t="t" r="r" b="b"/>
            <a:pathLst>
              <a:path w="18288000" h="10296525">
                <a:moveTo>
                  <a:pt x="0" y="0"/>
                </a:moveTo>
                <a:lnTo>
                  <a:pt x="18288000" y="0"/>
                </a:lnTo>
                <a:lnTo>
                  <a:pt x="18288000" y="10295999"/>
                </a:lnTo>
                <a:lnTo>
                  <a:pt x="0" y="10295999"/>
                </a:lnTo>
                <a:lnTo>
                  <a:pt x="0" y="0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00265" y="4606399"/>
            <a:ext cx="600710" cy="1256665"/>
          </a:xfrm>
          <a:custGeom>
            <a:avLst/>
            <a:gdLst/>
            <a:ahLst/>
            <a:cxnLst/>
            <a:rect l="l" t="t" r="r" b="b"/>
            <a:pathLst>
              <a:path w="600709" h="1256664">
                <a:moveTo>
                  <a:pt x="300202" y="1111843"/>
                </a:moveTo>
                <a:lnTo>
                  <a:pt x="251857" y="1111453"/>
                </a:lnTo>
                <a:lnTo>
                  <a:pt x="194705" y="1101322"/>
                </a:lnTo>
                <a:lnTo>
                  <a:pt x="125076" y="1071738"/>
                </a:lnTo>
                <a:lnTo>
                  <a:pt x="87180" y="1042086"/>
                </a:lnTo>
                <a:lnTo>
                  <a:pt x="45966" y="985127"/>
                </a:lnTo>
                <a:lnTo>
                  <a:pt x="25475" y="939291"/>
                </a:lnTo>
                <a:lnTo>
                  <a:pt x="15800" y="901091"/>
                </a:lnTo>
                <a:lnTo>
                  <a:pt x="6665" y="862302"/>
                </a:lnTo>
                <a:lnTo>
                  <a:pt x="246" y="801147"/>
                </a:lnTo>
                <a:lnTo>
                  <a:pt x="0" y="750554"/>
                </a:lnTo>
                <a:lnTo>
                  <a:pt x="0" y="355205"/>
                </a:lnTo>
                <a:lnTo>
                  <a:pt x="246" y="304627"/>
                </a:lnTo>
                <a:lnTo>
                  <a:pt x="6665" y="243842"/>
                </a:lnTo>
                <a:lnTo>
                  <a:pt x="15800" y="205581"/>
                </a:lnTo>
                <a:lnTo>
                  <a:pt x="25475" y="167923"/>
                </a:lnTo>
                <a:lnTo>
                  <a:pt x="45966" y="122829"/>
                </a:lnTo>
                <a:lnTo>
                  <a:pt x="87180" y="66957"/>
                </a:lnTo>
                <a:lnTo>
                  <a:pt x="125076" y="38171"/>
                </a:lnTo>
                <a:lnTo>
                  <a:pt x="194705" y="10007"/>
                </a:lnTo>
                <a:lnTo>
                  <a:pt x="251857" y="370"/>
                </a:lnTo>
                <a:lnTo>
                  <a:pt x="300202" y="0"/>
                </a:lnTo>
                <a:lnTo>
                  <a:pt x="393351" y="1425"/>
                </a:lnTo>
                <a:lnTo>
                  <a:pt x="448329" y="11404"/>
                </a:lnTo>
                <a:lnTo>
                  <a:pt x="486670" y="38489"/>
                </a:lnTo>
                <a:lnTo>
                  <a:pt x="529912" y="91234"/>
                </a:lnTo>
                <a:lnTo>
                  <a:pt x="556737" y="127728"/>
                </a:lnTo>
                <a:lnTo>
                  <a:pt x="300202" y="127728"/>
                </a:lnTo>
                <a:lnTo>
                  <a:pt x="251938" y="128459"/>
                </a:lnTo>
                <a:lnTo>
                  <a:pt x="205772" y="147486"/>
                </a:lnTo>
                <a:lnTo>
                  <a:pt x="168645" y="203120"/>
                </a:lnTo>
                <a:lnTo>
                  <a:pt x="156054" y="260692"/>
                </a:lnTo>
                <a:lnTo>
                  <a:pt x="155672" y="304627"/>
                </a:lnTo>
                <a:lnTo>
                  <a:pt x="155671" y="801147"/>
                </a:lnTo>
                <a:lnTo>
                  <a:pt x="156059" y="845809"/>
                </a:lnTo>
                <a:lnTo>
                  <a:pt x="168773" y="904864"/>
                </a:lnTo>
                <a:lnTo>
                  <a:pt x="202515" y="959481"/>
                </a:lnTo>
                <a:lnTo>
                  <a:pt x="252529" y="983730"/>
                </a:lnTo>
                <a:lnTo>
                  <a:pt x="574105" y="984115"/>
                </a:lnTo>
                <a:lnTo>
                  <a:pt x="545285" y="1021264"/>
                </a:lnTo>
                <a:lnTo>
                  <a:pt x="469750" y="1071091"/>
                </a:lnTo>
                <a:lnTo>
                  <a:pt x="480494" y="1086112"/>
                </a:lnTo>
                <a:lnTo>
                  <a:pt x="489614" y="1095459"/>
                </a:lnTo>
                <a:lnTo>
                  <a:pt x="502096" y="1103038"/>
                </a:lnTo>
                <a:lnTo>
                  <a:pt x="511842" y="1107585"/>
                </a:lnTo>
                <a:lnTo>
                  <a:pt x="360972" y="1107585"/>
                </a:lnTo>
                <a:lnTo>
                  <a:pt x="345324" y="1110047"/>
                </a:lnTo>
                <a:lnTo>
                  <a:pt x="333778" y="1111311"/>
                </a:lnTo>
                <a:lnTo>
                  <a:pt x="320636" y="1111776"/>
                </a:lnTo>
                <a:lnTo>
                  <a:pt x="300202" y="1111843"/>
                </a:lnTo>
                <a:close/>
              </a:path>
              <a:path w="600709" h="1256664">
                <a:moveTo>
                  <a:pt x="574105" y="984115"/>
                </a:moveTo>
                <a:lnTo>
                  <a:pt x="300202" y="984115"/>
                </a:lnTo>
                <a:lnTo>
                  <a:pt x="348120" y="983345"/>
                </a:lnTo>
                <a:lnTo>
                  <a:pt x="375899" y="977956"/>
                </a:lnTo>
                <a:lnTo>
                  <a:pt x="413538" y="934848"/>
                </a:lnTo>
                <a:lnTo>
                  <a:pt x="440922" y="879727"/>
                </a:lnTo>
                <a:lnTo>
                  <a:pt x="444733" y="801147"/>
                </a:lnTo>
                <a:lnTo>
                  <a:pt x="444733" y="304627"/>
                </a:lnTo>
                <a:lnTo>
                  <a:pt x="444350" y="260692"/>
                </a:lnTo>
                <a:lnTo>
                  <a:pt x="431759" y="203120"/>
                </a:lnTo>
                <a:lnTo>
                  <a:pt x="394633" y="147486"/>
                </a:lnTo>
                <a:lnTo>
                  <a:pt x="348467" y="128459"/>
                </a:lnTo>
                <a:lnTo>
                  <a:pt x="300202" y="127728"/>
                </a:lnTo>
                <a:lnTo>
                  <a:pt x="556737" y="127728"/>
                </a:lnTo>
                <a:lnTo>
                  <a:pt x="570666" y="146678"/>
                </a:lnTo>
                <a:lnTo>
                  <a:pt x="591593" y="192656"/>
                </a:lnTo>
                <a:lnTo>
                  <a:pt x="599303" y="253916"/>
                </a:lnTo>
                <a:lnTo>
                  <a:pt x="600405" y="355205"/>
                </a:lnTo>
                <a:lnTo>
                  <a:pt x="600405" y="750554"/>
                </a:lnTo>
                <a:lnTo>
                  <a:pt x="598363" y="891046"/>
                </a:lnTo>
                <a:lnTo>
                  <a:pt x="584073" y="971266"/>
                </a:lnTo>
                <a:lnTo>
                  <a:pt x="574105" y="984115"/>
                </a:lnTo>
                <a:close/>
              </a:path>
              <a:path w="600709" h="1256664">
                <a:moveTo>
                  <a:pt x="587643" y="1256601"/>
                </a:moveTo>
                <a:lnTo>
                  <a:pt x="548328" y="1255879"/>
                </a:lnTo>
                <a:lnTo>
                  <a:pt x="494879" y="1237100"/>
                </a:lnTo>
                <a:lnTo>
                  <a:pt x="456077" y="1210376"/>
                </a:lnTo>
                <a:lnTo>
                  <a:pt x="417844" y="1182768"/>
                </a:lnTo>
                <a:lnTo>
                  <a:pt x="379208" y="1141009"/>
                </a:lnTo>
                <a:lnTo>
                  <a:pt x="360972" y="1107585"/>
                </a:lnTo>
                <a:lnTo>
                  <a:pt x="511842" y="1107585"/>
                </a:lnTo>
                <a:lnTo>
                  <a:pt x="522923" y="1112755"/>
                </a:lnTo>
                <a:lnTo>
                  <a:pt x="543932" y="1122073"/>
                </a:lnTo>
                <a:lnTo>
                  <a:pt x="557676" y="1126858"/>
                </a:lnTo>
                <a:lnTo>
                  <a:pt x="570224" y="1128621"/>
                </a:lnTo>
                <a:lnTo>
                  <a:pt x="587643" y="1128873"/>
                </a:lnTo>
                <a:lnTo>
                  <a:pt x="587643" y="1256601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14832" y="4606399"/>
            <a:ext cx="661670" cy="1111885"/>
          </a:xfrm>
          <a:custGeom>
            <a:avLst/>
            <a:gdLst/>
            <a:ahLst/>
            <a:cxnLst/>
            <a:rect l="l" t="t" r="r" b="b"/>
            <a:pathLst>
              <a:path w="661670" h="1111885">
                <a:moveTo>
                  <a:pt x="233355" y="1111843"/>
                </a:moveTo>
                <a:lnTo>
                  <a:pt x="169842" y="1110797"/>
                </a:lnTo>
                <a:lnTo>
                  <a:pt x="130882" y="1103480"/>
                </a:lnTo>
                <a:lnTo>
                  <a:pt x="62592" y="1044937"/>
                </a:lnTo>
                <a:lnTo>
                  <a:pt x="26406" y="1004528"/>
                </a:lnTo>
                <a:lnTo>
                  <a:pt x="978" y="932377"/>
                </a:lnTo>
                <a:lnTo>
                  <a:pt x="0" y="867335"/>
                </a:lnTo>
                <a:lnTo>
                  <a:pt x="2430" y="764620"/>
                </a:lnTo>
                <a:lnTo>
                  <a:pt x="19446" y="697943"/>
                </a:lnTo>
                <a:lnTo>
                  <a:pt x="65631" y="638108"/>
                </a:lnTo>
                <a:lnTo>
                  <a:pt x="155570" y="555921"/>
                </a:lnTo>
                <a:lnTo>
                  <a:pt x="150234" y="544959"/>
                </a:lnTo>
                <a:lnTo>
                  <a:pt x="144783" y="534367"/>
                </a:lnTo>
                <a:lnTo>
                  <a:pt x="135915" y="517902"/>
                </a:lnTo>
                <a:lnTo>
                  <a:pt x="104647" y="460553"/>
                </a:lnTo>
                <a:lnTo>
                  <a:pt x="95180" y="442790"/>
                </a:lnTo>
                <a:lnTo>
                  <a:pt x="71319" y="393068"/>
                </a:lnTo>
                <a:lnTo>
                  <a:pt x="52262" y="334222"/>
                </a:lnTo>
                <a:lnTo>
                  <a:pt x="40563" y="287654"/>
                </a:lnTo>
                <a:lnTo>
                  <a:pt x="38892" y="244508"/>
                </a:lnTo>
                <a:lnTo>
                  <a:pt x="39880" y="180159"/>
                </a:lnTo>
                <a:lnTo>
                  <a:pt x="46792" y="140272"/>
                </a:lnTo>
                <a:lnTo>
                  <a:pt x="102093" y="67513"/>
                </a:lnTo>
                <a:lnTo>
                  <a:pt x="140302" y="28482"/>
                </a:lnTo>
                <a:lnTo>
                  <a:pt x="209427" y="1054"/>
                </a:lnTo>
                <a:lnTo>
                  <a:pt x="272248" y="0"/>
                </a:lnTo>
                <a:lnTo>
                  <a:pt x="331257" y="869"/>
                </a:lnTo>
                <a:lnTo>
                  <a:pt x="399024" y="23478"/>
                </a:lnTo>
                <a:lnTo>
                  <a:pt x="439061" y="55652"/>
                </a:lnTo>
                <a:lnTo>
                  <a:pt x="477531" y="89300"/>
                </a:lnTo>
                <a:lnTo>
                  <a:pt x="499763" y="127728"/>
                </a:lnTo>
                <a:lnTo>
                  <a:pt x="272248" y="127728"/>
                </a:lnTo>
                <a:lnTo>
                  <a:pt x="249113" y="128265"/>
                </a:lnTo>
                <a:lnTo>
                  <a:pt x="213605" y="162093"/>
                </a:lnTo>
                <a:lnTo>
                  <a:pt x="196856" y="198168"/>
                </a:lnTo>
                <a:lnTo>
                  <a:pt x="194463" y="244508"/>
                </a:lnTo>
                <a:lnTo>
                  <a:pt x="194624" y="268086"/>
                </a:lnTo>
                <a:lnTo>
                  <a:pt x="204794" y="330268"/>
                </a:lnTo>
                <a:lnTo>
                  <a:pt x="215125" y="374403"/>
                </a:lnTo>
                <a:lnTo>
                  <a:pt x="231703" y="423712"/>
                </a:lnTo>
                <a:lnTo>
                  <a:pt x="253409" y="478068"/>
                </a:lnTo>
                <a:lnTo>
                  <a:pt x="384406" y="478068"/>
                </a:lnTo>
                <a:lnTo>
                  <a:pt x="374811" y="489177"/>
                </a:lnTo>
                <a:lnTo>
                  <a:pt x="348956" y="517303"/>
                </a:lnTo>
                <a:lnTo>
                  <a:pt x="311141" y="555921"/>
                </a:lnTo>
                <a:lnTo>
                  <a:pt x="388926" y="672701"/>
                </a:lnTo>
                <a:lnTo>
                  <a:pt x="214517" y="672701"/>
                </a:lnTo>
                <a:lnTo>
                  <a:pt x="198807" y="693904"/>
                </a:lnTo>
                <a:lnTo>
                  <a:pt x="181402" y="729238"/>
                </a:lnTo>
                <a:lnTo>
                  <a:pt x="162364" y="790441"/>
                </a:lnTo>
                <a:lnTo>
                  <a:pt x="155822" y="834177"/>
                </a:lnTo>
                <a:lnTo>
                  <a:pt x="155570" y="867335"/>
                </a:lnTo>
                <a:lnTo>
                  <a:pt x="155855" y="897385"/>
                </a:lnTo>
                <a:lnTo>
                  <a:pt x="173801" y="951270"/>
                </a:lnTo>
                <a:lnTo>
                  <a:pt x="209180" y="983601"/>
                </a:lnTo>
                <a:lnTo>
                  <a:pt x="233355" y="984115"/>
                </a:lnTo>
                <a:lnTo>
                  <a:pt x="661175" y="984115"/>
                </a:lnTo>
                <a:lnTo>
                  <a:pt x="661175" y="1005403"/>
                </a:lnTo>
                <a:lnTo>
                  <a:pt x="466711" y="1005403"/>
                </a:lnTo>
                <a:lnTo>
                  <a:pt x="443652" y="1033985"/>
                </a:lnTo>
                <a:lnTo>
                  <a:pt x="425806" y="1051590"/>
                </a:lnTo>
                <a:lnTo>
                  <a:pt x="369176" y="1082952"/>
                </a:lnTo>
                <a:lnTo>
                  <a:pt x="333725" y="1099654"/>
                </a:lnTo>
                <a:lnTo>
                  <a:pt x="278548" y="1111391"/>
                </a:lnTo>
                <a:lnTo>
                  <a:pt x="233355" y="1111843"/>
                </a:lnTo>
                <a:close/>
              </a:path>
              <a:path w="661670" h="1111885">
                <a:moveTo>
                  <a:pt x="384406" y="478068"/>
                </a:moveTo>
                <a:lnTo>
                  <a:pt x="253409" y="478068"/>
                </a:lnTo>
                <a:lnTo>
                  <a:pt x="276345" y="448744"/>
                </a:lnTo>
                <a:lnTo>
                  <a:pt x="291049" y="425950"/>
                </a:lnTo>
                <a:lnTo>
                  <a:pt x="321168" y="353077"/>
                </a:lnTo>
                <a:lnTo>
                  <a:pt x="337856" y="307835"/>
                </a:lnTo>
                <a:lnTo>
                  <a:pt x="349540" y="248309"/>
                </a:lnTo>
                <a:lnTo>
                  <a:pt x="349920" y="216192"/>
                </a:lnTo>
                <a:lnTo>
                  <a:pt x="349915" y="198168"/>
                </a:lnTo>
                <a:lnTo>
                  <a:pt x="328764" y="149016"/>
                </a:lnTo>
                <a:lnTo>
                  <a:pt x="292957" y="128060"/>
                </a:lnTo>
                <a:lnTo>
                  <a:pt x="272248" y="127728"/>
                </a:lnTo>
                <a:lnTo>
                  <a:pt x="499763" y="127728"/>
                </a:lnTo>
                <a:lnTo>
                  <a:pt x="504564" y="150208"/>
                </a:lnTo>
                <a:lnTo>
                  <a:pt x="505604" y="205581"/>
                </a:lnTo>
                <a:lnTo>
                  <a:pt x="505395" y="230880"/>
                </a:lnTo>
                <a:lnTo>
                  <a:pt x="492235" y="291950"/>
                </a:lnTo>
                <a:lnTo>
                  <a:pt x="478220" y="334526"/>
                </a:lnTo>
                <a:lnTo>
                  <a:pt x="460331" y="369803"/>
                </a:lnTo>
                <a:lnTo>
                  <a:pt x="440466" y="404358"/>
                </a:lnTo>
                <a:lnTo>
                  <a:pt x="412626" y="441878"/>
                </a:lnTo>
                <a:lnTo>
                  <a:pt x="395426" y="464221"/>
                </a:lnTo>
                <a:lnTo>
                  <a:pt x="384406" y="478068"/>
                </a:lnTo>
                <a:close/>
              </a:path>
              <a:path w="661670" h="1111885">
                <a:moveTo>
                  <a:pt x="617759" y="789481"/>
                </a:moveTo>
                <a:lnTo>
                  <a:pt x="466711" y="789481"/>
                </a:lnTo>
                <a:lnTo>
                  <a:pt x="473159" y="774846"/>
                </a:lnTo>
                <a:lnTo>
                  <a:pt x="477270" y="763631"/>
                </a:lnTo>
                <a:lnTo>
                  <a:pt x="490160" y="707242"/>
                </a:lnTo>
                <a:lnTo>
                  <a:pt x="497870" y="659125"/>
                </a:lnTo>
                <a:lnTo>
                  <a:pt x="505604" y="594848"/>
                </a:lnTo>
                <a:lnTo>
                  <a:pt x="661175" y="594848"/>
                </a:lnTo>
                <a:lnTo>
                  <a:pt x="660728" y="638992"/>
                </a:lnTo>
                <a:lnTo>
                  <a:pt x="657604" y="669736"/>
                </a:lnTo>
                <a:lnTo>
                  <a:pt x="649125" y="701506"/>
                </a:lnTo>
                <a:lnTo>
                  <a:pt x="632613" y="748730"/>
                </a:lnTo>
                <a:lnTo>
                  <a:pt x="617759" y="789481"/>
                </a:lnTo>
                <a:close/>
              </a:path>
              <a:path w="661670" h="1111885">
                <a:moveTo>
                  <a:pt x="661175" y="984115"/>
                </a:moveTo>
                <a:lnTo>
                  <a:pt x="233355" y="984115"/>
                </a:lnTo>
                <a:lnTo>
                  <a:pt x="277186" y="982898"/>
                </a:lnTo>
                <a:lnTo>
                  <a:pt x="305975" y="974383"/>
                </a:lnTo>
                <a:lnTo>
                  <a:pt x="332486" y="951270"/>
                </a:lnTo>
                <a:lnTo>
                  <a:pt x="369480" y="906261"/>
                </a:lnTo>
                <a:lnTo>
                  <a:pt x="294733" y="794955"/>
                </a:lnTo>
                <a:lnTo>
                  <a:pt x="289867" y="787186"/>
                </a:lnTo>
                <a:lnTo>
                  <a:pt x="285428" y="780700"/>
                </a:lnTo>
                <a:lnTo>
                  <a:pt x="278881" y="771990"/>
                </a:lnTo>
                <a:lnTo>
                  <a:pt x="256405" y="742980"/>
                </a:lnTo>
                <a:lnTo>
                  <a:pt x="249194" y="733372"/>
                </a:lnTo>
                <a:lnTo>
                  <a:pt x="226395" y="699515"/>
                </a:lnTo>
                <a:lnTo>
                  <a:pt x="214517" y="672701"/>
                </a:lnTo>
                <a:lnTo>
                  <a:pt x="388926" y="672701"/>
                </a:lnTo>
                <a:lnTo>
                  <a:pt x="466711" y="789481"/>
                </a:lnTo>
                <a:lnTo>
                  <a:pt x="617759" y="789481"/>
                </a:lnTo>
                <a:lnTo>
                  <a:pt x="615483" y="795725"/>
                </a:lnTo>
                <a:lnTo>
                  <a:pt x="602684" y="825899"/>
                </a:lnTo>
                <a:lnTo>
                  <a:pt x="587833" y="852309"/>
                </a:lnTo>
                <a:lnTo>
                  <a:pt x="564551" y="888014"/>
                </a:lnTo>
                <a:lnTo>
                  <a:pt x="591698" y="921068"/>
                </a:lnTo>
                <a:lnTo>
                  <a:pt x="610812" y="938041"/>
                </a:lnTo>
                <a:lnTo>
                  <a:pt x="630951" y="944295"/>
                </a:lnTo>
                <a:lnTo>
                  <a:pt x="661175" y="945188"/>
                </a:lnTo>
                <a:lnTo>
                  <a:pt x="661175" y="984115"/>
                </a:lnTo>
                <a:close/>
              </a:path>
              <a:path w="661670" h="1111885">
                <a:moveTo>
                  <a:pt x="661175" y="1111843"/>
                </a:moveTo>
                <a:lnTo>
                  <a:pt x="618598" y="1108345"/>
                </a:lnTo>
                <a:lnTo>
                  <a:pt x="590682" y="1098462"/>
                </a:lnTo>
                <a:lnTo>
                  <a:pt x="580959" y="1095116"/>
                </a:lnTo>
                <a:lnTo>
                  <a:pt x="575124" y="1093035"/>
                </a:lnTo>
                <a:lnTo>
                  <a:pt x="570742" y="1091011"/>
                </a:lnTo>
                <a:lnTo>
                  <a:pt x="565619" y="1087846"/>
                </a:lnTo>
                <a:lnTo>
                  <a:pt x="543889" y="1072916"/>
                </a:lnTo>
                <a:lnTo>
                  <a:pt x="537812" y="1069571"/>
                </a:lnTo>
                <a:lnTo>
                  <a:pt x="534080" y="1067437"/>
                </a:lnTo>
                <a:lnTo>
                  <a:pt x="530748" y="1065047"/>
                </a:lnTo>
                <a:lnTo>
                  <a:pt x="525933" y="1060889"/>
                </a:lnTo>
                <a:lnTo>
                  <a:pt x="503781" y="1040680"/>
                </a:lnTo>
                <a:lnTo>
                  <a:pt x="497704" y="1035814"/>
                </a:lnTo>
                <a:lnTo>
                  <a:pt x="466711" y="1005403"/>
                </a:lnTo>
                <a:lnTo>
                  <a:pt x="661175" y="1005403"/>
                </a:lnTo>
                <a:lnTo>
                  <a:pt x="661175" y="1111843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41533" y="4617347"/>
            <a:ext cx="622300" cy="1090295"/>
          </a:xfrm>
          <a:custGeom>
            <a:avLst/>
            <a:gdLst/>
            <a:ahLst/>
            <a:cxnLst/>
            <a:rect l="l" t="t" r="r" b="b"/>
            <a:pathLst>
              <a:path w="622300" h="1090295">
                <a:moveTo>
                  <a:pt x="155570" y="1089946"/>
                </a:moveTo>
                <a:lnTo>
                  <a:pt x="0" y="1089946"/>
                </a:lnTo>
                <a:lnTo>
                  <a:pt x="233355" y="0"/>
                </a:lnTo>
                <a:lnTo>
                  <a:pt x="388926" y="0"/>
                </a:lnTo>
                <a:lnTo>
                  <a:pt x="438931" y="233560"/>
                </a:lnTo>
                <a:lnTo>
                  <a:pt x="311141" y="233560"/>
                </a:lnTo>
                <a:lnTo>
                  <a:pt x="233355" y="700680"/>
                </a:lnTo>
                <a:lnTo>
                  <a:pt x="538941" y="700680"/>
                </a:lnTo>
                <a:lnTo>
                  <a:pt x="563943" y="817460"/>
                </a:lnTo>
                <a:lnTo>
                  <a:pt x="213909" y="817460"/>
                </a:lnTo>
                <a:lnTo>
                  <a:pt x="155570" y="1089946"/>
                </a:lnTo>
                <a:close/>
              </a:path>
              <a:path w="622300" h="1090295">
                <a:moveTo>
                  <a:pt x="538941" y="700680"/>
                </a:moveTo>
                <a:lnTo>
                  <a:pt x="388926" y="700680"/>
                </a:lnTo>
                <a:lnTo>
                  <a:pt x="311141" y="233560"/>
                </a:lnTo>
                <a:lnTo>
                  <a:pt x="438931" y="233560"/>
                </a:lnTo>
                <a:lnTo>
                  <a:pt x="538941" y="700680"/>
                </a:lnTo>
                <a:close/>
              </a:path>
              <a:path w="622300" h="1090295">
                <a:moveTo>
                  <a:pt x="622282" y="1089946"/>
                </a:moveTo>
                <a:lnTo>
                  <a:pt x="466711" y="1089946"/>
                </a:lnTo>
                <a:lnTo>
                  <a:pt x="408372" y="817460"/>
                </a:lnTo>
                <a:lnTo>
                  <a:pt x="563943" y="817460"/>
                </a:lnTo>
                <a:lnTo>
                  <a:pt x="622282" y="1089946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5028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9574" y="9540750"/>
            <a:ext cx="198831" cy="304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4547" y="5504205"/>
            <a:ext cx="177797" cy="120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4547" y="5466915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4547" y="533369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10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10"/>
                </a:lnTo>
                <a:lnTo>
                  <a:pt x="76198" y="69910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10"/>
                </a:lnTo>
                <a:lnTo>
                  <a:pt x="177797" y="69910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4547" y="5307131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5178679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2761" y="5067903"/>
            <a:ext cx="181610" cy="102235"/>
          </a:xfrm>
          <a:custGeom>
            <a:avLst/>
            <a:gdLst/>
            <a:ahLst/>
            <a:cxnLst/>
            <a:rect l="l" t="t" r="r" b="b"/>
            <a:pathLst>
              <a:path w="181609" h="102235">
                <a:moveTo>
                  <a:pt x="181369" y="50843"/>
                </a:moveTo>
                <a:lnTo>
                  <a:pt x="181369" y="63058"/>
                </a:lnTo>
                <a:lnTo>
                  <a:pt x="174423" y="81032"/>
                </a:lnTo>
                <a:lnTo>
                  <a:pt x="162517" y="92352"/>
                </a:lnTo>
                <a:lnTo>
                  <a:pt x="144063" y="99105"/>
                </a:lnTo>
                <a:lnTo>
                  <a:pt x="123723" y="101674"/>
                </a:lnTo>
                <a:lnTo>
                  <a:pt x="65284" y="101687"/>
                </a:lnTo>
                <a:lnTo>
                  <a:pt x="27542" y="100877"/>
                </a:lnTo>
                <a:lnTo>
                  <a:pt x="8160" y="95207"/>
                </a:lnTo>
                <a:lnTo>
                  <a:pt x="1020" y="79818"/>
                </a:lnTo>
                <a:lnTo>
                  <a:pt x="0" y="49850"/>
                </a:lnTo>
                <a:lnTo>
                  <a:pt x="0" y="37437"/>
                </a:lnTo>
                <a:lnTo>
                  <a:pt x="7441" y="19165"/>
                </a:lnTo>
                <a:lnTo>
                  <a:pt x="20835" y="8552"/>
                </a:lnTo>
                <a:lnTo>
                  <a:pt x="20835" y="57596"/>
                </a:lnTo>
                <a:lnTo>
                  <a:pt x="26490" y="68221"/>
                </a:lnTo>
                <a:lnTo>
                  <a:pt x="37305" y="73882"/>
                </a:lnTo>
                <a:lnTo>
                  <a:pt x="50303" y="76265"/>
                </a:lnTo>
                <a:lnTo>
                  <a:pt x="123723" y="76165"/>
                </a:lnTo>
                <a:lnTo>
                  <a:pt x="160533" y="56206"/>
                </a:lnTo>
                <a:lnTo>
                  <a:pt x="160533" y="25421"/>
                </a:lnTo>
                <a:lnTo>
                  <a:pt x="172579" y="30008"/>
                </a:lnTo>
                <a:lnTo>
                  <a:pt x="178764" y="34185"/>
                </a:lnTo>
                <a:lnTo>
                  <a:pt x="181043" y="40336"/>
                </a:lnTo>
                <a:lnTo>
                  <a:pt x="181369" y="50843"/>
                </a:lnTo>
                <a:close/>
              </a:path>
              <a:path w="181609" h="102235">
                <a:moveTo>
                  <a:pt x="58935" y="1489"/>
                </a:moveTo>
                <a:lnTo>
                  <a:pt x="58935" y="26911"/>
                </a:lnTo>
                <a:lnTo>
                  <a:pt x="47326" y="27010"/>
                </a:lnTo>
                <a:lnTo>
                  <a:pt x="38297" y="28103"/>
                </a:lnTo>
                <a:lnTo>
                  <a:pt x="29566" y="30982"/>
                </a:lnTo>
                <a:lnTo>
                  <a:pt x="24109" y="35948"/>
                </a:lnTo>
                <a:lnTo>
                  <a:pt x="20835" y="44190"/>
                </a:lnTo>
                <a:lnTo>
                  <a:pt x="20835" y="8552"/>
                </a:lnTo>
                <a:lnTo>
                  <a:pt x="21728" y="7845"/>
                </a:lnTo>
                <a:lnTo>
                  <a:pt x="40877" y="2085"/>
                </a:lnTo>
                <a:lnTo>
                  <a:pt x="53478" y="1588"/>
                </a:lnTo>
                <a:lnTo>
                  <a:pt x="58935" y="1489"/>
                </a:lnTo>
                <a:close/>
              </a:path>
              <a:path w="181609" h="102235">
                <a:moveTo>
                  <a:pt x="179583" y="0"/>
                </a:moveTo>
                <a:lnTo>
                  <a:pt x="179583" y="19066"/>
                </a:lnTo>
                <a:lnTo>
                  <a:pt x="160533" y="25421"/>
                </a:lnTo>
                <a:lnTo>
                  <a:pt x="160533" y="44488"/>
                </a:lnTo>
                <a:lnTo>
                  <a:pt x="155572" y="35153"/>
                </a:lnTo>
                <a:lnTo>
                  <a:pt x="147734" y="29691"/>
                </a:lnTo>
                <a:lnTo>
                  <a:pt x="135629" y="26514"/>
                </a:lnTo>
                <a:lnTo>
                  <a:pt x="123723" y="25421"/>
                </a:lnTo>
                <a:lnTo>
                  <a:pt x="109734" y="25421"/>
                </a:lnTo>
                <a:lnTo>
                  <a:pt x="109734" y="50843"/>
                </a:lnTo>
                <a:lnTo>
                  <a:pt x="90882" y="50843"/>
                </a:lnTo>
                <a:lnTo>
                  <a:pt x="90882" y="0"/>
                </a:lnTo>
                <a:lnTo>
                  <a:pt x="179583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842" y="4979471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3884" y="5023960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009" y="4992182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0050" y="5023960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3523" y="4979471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547" y="4876938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761" y="4656976"/>
            <a:ext cx="181369" cy="199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869119" y="500830"/>
            <a:ext cx="359934" cy="1700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256446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249848" y="641724"/>
            <a:ext cx="55244" cy="10160"/>
          </a:xfrm>
          <a:custGeom>
            <a:avLst/>
            <a:gdLst/>
            <a:ahLst/>
            <a:cxnLst/>
            <a:rect l="l" t="t" r="r" b="b"/>
            <a:pathLst>
              <a:path w="55244" h="10159">
                <a:moveTo>
                  <a:pt x="0" y="0"/>
                </a:moveTo>
                <a:lnTo>
                  <a:pt x="54952" y="0"/>
                </a:lnTo>
                <a:lnTo>
                  <a:pt x="5495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105222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868926" y="497863"/>
            <a:ext cx="294359" cy="1625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96525"/>
          </a:xfrm>
          <a:custGeom>
            <a:avLst/>
            <a:gdLst/>
            <a:ahLst/>
            <a:cxnLst/>
            <a:rect l="l" t="t" r="r" b="b"/>
            <a:pathLst>
              <a:path w="18288000" h="10296525">
                <a:moveTo>
                  <a:pt x="0" y="0"/>
                </a:moveTo>
                <a:lnTo>
                  <a:pt x="18288000" y="0"/>
                </a:lnTo>
                <a:lnTo>
                  <a:pt x="18288000" y="10295999"/>
                </a:lnTo>
                <a:lnTo>
                  <a:pt x="0" y="10295999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9150" y="9420683"/>
            <a:ext cx="15235555" cy="341630"/>
          </a:xfrm>
          <a:custGeom>
            <a:avLst/>
            <a:gdLst/>
            <a:ahLst/>
            <a:cxnLst/>
            <a:rect l="l" t="t" r="r" b="b"/>
            <a:pathLst>
              <a:path w="15235555" h="341629">
                <a:moveTo>
                  <a:pt x="0" y="0"/>
                </a:moveTo>
                <a:lnTo>
                  <a:pt x="0" y="341448"/>
                </a:lnTo>
                <a:lnTo>
                  <a:pt x="15235449" y="341448"/>
                </a:lnTo>
                <a:lnTo>
                  <a:pt x="1523544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220" y="1433974"/>
            <a:ext cx="1372235" cy="1587500"/>
          </a:xfrm>
          <a:custGeom>
            <a:avLst/>
            <a:gdLst/>
            <a:ahLst/>
            <a:cxnLst/>
            <a:rect l="l" t="t" r="r" b="b"/>
            <a:pathLst>
              <a:path w="1372235" h="1587500">
                <a:moveTo>
                  <a:pt x="0" y="812161"/>
                </a:moveTo>
                <a:lnTo>
                  <a:pt x="0" y="775003"/>
                </a:lnTo>
                <a:lnTo>
                  <a:pt x="50274" y="768973"/>
                </a:lnTo>
                <a:lnTo>
                  <a:pt x="99468" y="761072"/>
                </a:lnTo>
                <a:lnTo>
                  <a:pt x="147499" y="751298"/>
                </a:lnTo>
                <a:lnTo>
                  <a:pt x="194283" y="739650"/>
                </a:lnTo>
                <a:lnTo>
                  <a:pt x="239739" y="726125"/>
                </a:lnTo>
                <a:lnTo>
                  <a:pt x="283784" y="710721"/>
                </a:lnTo>
                <a:lnTo>
                  <a:pt x="326335" y="693437"/>
                </a:lnTo>
                <a:lnTo>
                  <a:pt x="367309" y="674270"/>
                </a:lnTo>
                <a:lnTo>
                  <a:pt x="406623" y="653218"/>
                </a:lnTo>
                <a:lnTo>
                  <a:pt x="444196" y="630279"/>
                </a:lnTo>
                <a:lnTo>
                  <a:pt x="479943" y="605452"/>
                </a:lnTo>
                <a:lnTo>
                  <a:pt x="513783" y="578733"/>
                </a:lnTo>
                <a:lnTo>
                  <a:pt x="545633" y="550122"/>
                </a:lnTo>
                <a:lnTo>
                  <a:pt x="575411" y="519615"/>
                </a:lnTo>
                <a:lnTo>
                  <a:pt x="603032" y="487211"/>
                </a:lnTo>
                <a:lnTo>
                  <a:pt x="628416" y="452909"/>
                </a:lnTo>
                <a:lnTo>
                  <a:pt x="651478" y="416705"/>
                </a:lnTo>
                <a:lnTo>
                  <a:pt x="672137" y="378598"/>
                </a:lnTo>
                <a:lnTo>
                  <a:pt x="690310" y="338586"/>
                </a:lnTo>
                <a:lnTo>
                  <a:pt x="705914" y="296667"/>
                </a:lnTo>
                <a:lnTo>
                  <a:pt x="718866" y="252838"/>
                </a:lnTo>
                <a:lnTo>
                  <a:pt x="729084" y="207098"/>
                </a:lnTo>
                <a:lnTo>
                  <a:pt x="736484" y="159445"/>
                </a:lnTo>
                <a:lnTo>
                  <a:pt x="740986" y="109876"/>
                </a:lnTo>
                <a:lnTo>
                  <a:pt x="742504" y="58390"/>
                </a:lnTo>
                <a:lnTo>
                  <a:pt x="42694" y="58390"/>
                </a:lnTo>
                <a:lnTo>
                  <a:pt x="42694" y="21232"/>
                </a:lnTo>
                <a:lnTo>
                  <a:pt x="787055" y="21232"/>
                </a:lnTo>
                <a:lnTo>
                  <a:pt x="787004" y="58390"/>
                </a:lnTo>
                <a:lnTo>
                  <a:pt x="785544" y="109351"/>
                </a:lnTo>
                <a:lnTo>
                  <a:pt x="781069" y="160153"/>
                </a:lnTo>
                <a:lnTo>
                  <a:pt x="773712" y="209032"/>
                </a:lnTo>
                <a:lnTo>
                  <a:pt x="763556" y="255992"/>
                </a:lnTo>
                <a:lnTo>
                  <a:pt x="750684" y="301037"/>
                </a:lnTo>
                <a:lnTo>
                  <a:pt x="735179" y="344172"/>
                </a:lnTo>
                <a:lnTo>
                  <a:pt x="717124" y="385400"/>
                </a:lnTo>
                <a:lnTo>
                  <a:pt x="696602" y="424727"/>
                </a:lnTo>
                <a:lnTo>
                  <a:pt x="673696" y="462155"/>
                </a:lnTo>
                <a:lnTo>
                  <a:pt x="648490" y="497690"/>
                </a:lnTo>
                <a:lnTo>
                  <a:pt x="621065" y="531335"/>
                </a:lnTo>
                <a:lnTo>
                  <a:pt x="591506" y="563095"/>
                </a:lnTo>
                <a:lnTo>
                  <a:pt x="559895" y="592975"/>
                </a:lnTo>
                <a:lnTo>
                  <a:pt x="526314" y="620977"/>
                </a:lnTo>
                <a:lnTo>
                  <a:pt x="490848" y="647107"/>
                </a:lnTo>
                <a:lnTo>
                  <a:pt x="453580" y="671369"/>
                </a:lnTo>
                <a:lnTo>
                  <a:pt x="414591" y="693766"/>
                </a:lnTo>
                <a:lnTo>
                  <a:pt x="373966" y="714304"/>
                </a:lnTo>
                <a:lnTo>
                  <a:pt x="331787" y="732987"/>
                </a:lnTo>
                <a:lnTo>
                  <a:pt x="288137" y="749817"/>
                </a:lnTo>
                <a:lnTo>
                  <a:pt x="243099" y="764801"/>
                </a:lnTo>
                <a:lnTo>
                  <a:pt x="196757" y="777942"/>
                </a:lnTo>
                <a:lnTo>
                  <a:pt x="149192" y="789244"/>
                </a:lnTo>
                <a:lnTo>
                  <a:pt x="100489" y="798712"/>
                </a:lnTo>
                <a:lnTo>
                  <a:pt x="50731" y="806349"/>
                </a:lnTo>
                <a:lnTo>
                  <a:pt x="0" y="812161"/>
                </a:lnTo>
                <a:close/>
              </a:path>
              <a:path w="1372235" h="1587500">
                <a:moveTo>
                  <a:pt x="1338364" y="877629"/>
                </a:moveTo>
                <a:lnTo>
                  <a:pt x="1293814" y="877629"/>
                </a:lnTo>
                <a:lnTo>
                  <a:pt x="1293814" y="582137"/>
                </a:lnTo>
                <a:lnTo>
                  <a:pt x="874299" y="582137"/>
                </a:lnTo>
                <a:lnTo>
                  <a:pt x="874299" y="543210"/>
                </a:lnTo>
                <a:lnTo>
                  <a:pt x="1293814" y="543210"/>
                </a:lnTo>
                <a:lnTo>
                  <a:pt x="1293814" y="245948"/>
                </a:lnTo>
                <a:lnTo>
                  <a:pt x="889149" y="245948"/>
                </a:lnTo>
                <a:lnTo>
                  <a:pt x="889149" y="208790"/>
                </a:lnTo>
                <a:lnTo>
                  <a:pt x="1293814" y="208790"/>
                </a:lnTo>
                <a:lnTo>
                  <a:pt x="1293814" y="0"/>
                </a:lnTo>
                <a:lnTo>
                  <a:pt x="1338364" y="0"/>
                </a:lnTo>
                <a:lnTo>
                  <a:pt x="1338364" y="877629"/>
                </a:lnTo>
                <a:close/>
              </a:path>
              <a:path w="1372235" h="1587500">
                <a:moveTo>
                  <a:pt x="746217" y="1587165"/>
                </a:moveTo>
                <a:lnTo>
                  <a:pt x="686589" y="1586286"/>
                </a:lnTo>
                <a:lnTo>
                  <a:pt x="629279" y="1583644"/>
                </a:lnTo>
                <a:lnTo>
                  <a:pt x="574396" y="1579232"/>
                </a:lnTo>
                <a:lnTo>
                  <a:pt x="522048" y="1573041"/>
                </a:lnTo>
                <a:lnTo>
                  <a:pt x="472345" y="1565064"/>
                </a:lnTo>
                <a:lnTo>
                  <a:pt x="425395" y="1555291"/>
                </a:lnTo>
                <a:lnTo>
                  <a:pt x="381306" y="1543716"/>
                </a:lnTo>
                <a:lnTo>
                  <a:pt x="340188" y="1530331"/>
                </a:lnTo>
                <a:lnTo>
                  <a:pt x="302149" y="1515126"/>
                </a:lnTo>
                <a:lnTo>
                  <a:pt x="267298" y="1498096"/>
                </a:lnTo>
                <a:lnTo>
                  <a:pt x="195976" y="1447777"/>
                </a:lnTo>
                <a:lnTo>
                  <a:pt x="163959" y="1412757"/>
                </a:lnTo>
                <a:lnTo>
                  <a:pt x="140318" y="1374000"/>
                </a:lnTo>
                <a:lnTo>
                  <a:pt x="125676" y="1331336"/>
                </a:lnTo>
                <a:lnTo>
                  <a:pt x="120657" y="1284595"/>
                </a:lnTo>
                <a:lnTo>
                  <a:pt x="125676" y="1237684"/>
                </a:lnTo>
                <a:lnTo>
                  <a:pt x="140318" y="1194680"/>
                </a:lnTo>
                <a:lnTo>
                  <a:pt x="163959" y="1155668"/>
                </a:lnTo>
                <a:lnTo>
                  <a:pt x="195976" y="1120733"/>
                </a:lnTo>
                <a:lnTo>
                  <a:pt x="235745" y="1089959"/>
                </a:lnTo>
                <a:lnTo>
                  <a:pt x="302149" y="1054063"/>
                </a:lnTo>
                <a:lnTo>
                  <a:pt x="340188" y="1038859"/>
                </a:lnTo>
                <a:lnTo>
                  <a:pt x="381306" y="1025473"/>
                </a:lnTo>
                <a:lnTo>
                  <a:pt x="425395" y="1013898"/>
                </a:lnTo>
                <a:lnTo>
                  <a:pt x="472345" y="1004126"/>
                </a:lnTo>
                <a:lnTo>
                  <a:pt x="522048" y="996148"/>
                </a:lnTo>
                <a:lnTo>
                  <a:pt x="574396" y="989957"/>
                </a:lnTo>
                <a:lnTo>
                  <a:pt x="629279" y="985545"/>
                </a:lnTo>
                <a:lnTo>
                  <a:pt x="686589" y="982903"/>
                </a:lnTo>
                <a:lnTo>
                  <a:pt x="746217" y="982025"/>
                </a:lnTo>
                <a:lnTo>
                  <a:pt x="805845" y="982903"/>
                </a:lnTo>
                <a:lnTo>
                  <a:pt x="863154" y="985545"/>
                </a:lnTo>
                <a:lnTo>
                  <a:pt x="918038" y="989957"/>
                </a:lnTo>
                <a:lnTo>
                  <a:pt x="970385" y="996148"/>
                </a:lnTo>
                <a:lnTo>
                  <a:pt x="1020089" y="1004126"/>
                </a:lnTo>
                <a:lnTo>
                  <a:pt x="1067039" y="1013898"/>
                </a:lnTo>
                <a:lnTo>
                  <a:pt x="1087167" y="1019182"/>
                </a:lnTo>
                <a:lnTo>
                  <a:pt x="746217" y="1019182"/>
                </a:lnTo>
                <a:lnTo>
                  <a:pt x="683936" y="1020241"/>
                </a:lnTo>
                <a:lnTo>
                  <a:pt x="624194" y="1023401"/>
                </a:lnTo>
                <a:lnTo>
                  <a:pt x="567191" y="1028642"/>
                </a:lnTo>
                <a:lnTo>
                  <a:pt x="513130" y="1035942"/>
                </a:lnTo>
                <a:lnTo>
                  <a:pt x="462209" y="1045281"/>
                </a:lnTo>
                <a:lnTo>
                  <a:pt x="414629" y="1056637"/>
                </a:lnTo>
                <a:lnTo>
                  <a:pt x="370591" y="1069989"/>
                </a:lnTo>
                <a:lnTo>
                  <a:pt x="330295" y="1085316"/>
                </a:lnTo>
                <a:lnTo>
                  <a:pt x="293942" y="1102596"/>
                </a:lnTo>
                <a:lnTo>
                  <a:pt x="220808" y="1154957"/>
                </a:lnTo>
                <a:lnTo>
                  <a:pt x="190498" y="1193249"/>
                </a:lnTo>
                <a:lnTo>
                  <a:pt x="171675" y="1236516"/>
                </a:lnTo>
                <a:lnTo>
                  <a:pt x="165207" y="1284595"/>
                </a:lnTo>
                <a:lnTo>
                  <a:pt x="171675" y="1331678"/>
                </a:lnTo>
                <a:lnTo>
                  <a:pt x="190498" y="1374614"/>
                </a:lnTo>
                <a:lnTo>
                  <a:pt x="220808" y="1413237"/>
                </a:lnTo>
                <a:lnTo>
                  <a:pt x="261732" y="1447381"/>
                </a:lnTo>
                <a:lnTo>
                  <a:pt x="330295" y="1483194"/>
                </a:lnTo>
                <a:lnTo>
                  <a:pt x="370591" y="1498420"/>
                </a:lnTo>
                <a:lnTo>
                  <a:pt x="414629" y="1511788"/>
                </a:lnTo>
                <a:lnTo>
                  <a:pt x="462209" y="1523245"/>
                </a:lnTo>
                <a:lnTo>
                  <a:pt x="513130" y="1532737"/>
                </a:lnTo>
                <a:lnTo>
                  <a:pt x="567191" y="1540213"/>
                </a:lnTo>
                <a:lnTo>
                  <a:pt x="624194" y="1545619"/>
                </a:lnTo>
                <a:lnTo>
                  <a:pt x="683936" y="1548901"/>
                </a:lnTo>
                <a:lnTo>
                  <a:pt x="746217" y="1550007"/>
                </a:lnTo>
                <a:lnTo>
                  <a:pt x="1087167" y="1550007"/>
                </a:lnTo>
                <a:lnTo>
                  <a:pt x="1067039" y="1555291"/>
                </a:lnTo>
                <a:lnTo>
                  <a:pt x="1020089" y="1565064"/>
                </a:lnTo>
                <a:lnTo>
                  <a:pt x="970385" y="1573041"/>
                </a:lnTo>
                <a:lnTo>
                  <a:pt x="918038" y="1579232"/>
                </a:lnTo>
                <a:lnTo>
                  <a:pt x="863154" y="1583644"/>
                </a:lnTo>
                <a:lnTo>
                  <a:pt x="805845" y="1586286"/>
                </a:lnTo>
                <a:lnTo>
                  <a:pt x="746217" y="1587165"/>
                </a:lnTo>
                <a:close/>
              </a:path>
              <a:path w="1372235" h="1587500">
                <a:moveTo>
                  <a:pt x="1087167" y="1550007"/>
                </a:moveTo>
                <a:lnTo>
                  <a:pt x="746217" y="1550007"/>
                </a:lnTo>
                <a:lnTo>
                  <a:pt x="808999" y="1548901"/>
                </a:lnTo>
                <a:lnTo>
                  <a:pt x="869131" y="1545619"/>
                </a:lnTo>
                <a:lnTo>
                  <a:pt x="926412" y="1540213"/>
                </a:lnTo>
                <a:lnTo>
                  <a:pt x="980640" y="1532737"/>
                </a:lnTo>
                <a:lnTo>
                  <a:pt x="1031617" y="1523245"/>
                </a:lnTo>
                <a:lnTo>
                  <a:pt x="1079141" y="1511788"/>
                </a:lnTo>
                <a:lnTo>
                  <a:pt x="1123012" y="1498420"/>
                </a:lnTo>
                <a:lnTo>
                  <a:pt x="1163029" y="1483194"/>
                </a:lnTo>
                <a:lnTo>
                  <a:pt x="1198993" y="1466163"/>
                </a:lnTo>
                <a:lnTo>
                  <a:pt x="1271916" y="1413237"/>
                </a:lnTo>
                <a:lnTo>
                  <a:pt x="1302863" y="1374614"/>
                </a:lnTo>
                <a:lnTo>
                  <a:pt x="1322325" y="1331678"/>
                </a:lnTo>
                <a:lnTo>
                  <a:pt x="1329083" y="1284595"/>
                </a:lnTo>
                <a:lnTo>
                  <a:pt x="1322325" y="1236516"/>
                </a:lnTo>
                <a:lnTo>
                  <a:pt x="1302863" y="1193249"/>
                </a:lnTo>
                <a:lnTo>
                  <a:pt x="1271916" y="1154957"/>
                </a:lnTo>
                <a:lnTo>
                  <a:pt x="1230701" y="1121809"/>
                </a:lnTo>
                <a:lnTo>
                  <a:pt x="1163029" y="1085316"/>
                </a:lnTo>
                <a:lnTo>
                  <a:pt x="1123012" y="1069989"/>
                </a:lnTo>
                <a:lnTo>
                  <a:pt x="1079141" y="1056637"/>
                </a:lnTo>
                <a:lnTo>
                  <a:pt x="1031617" y="1045281"/>
                </a:lnTo>
                <a:lnTo>
                  <a:pt x="980640" y="1035942"/>
                </a:lnTo>
                <a:lnTo>
                  <a:pt x="926412" y="1028642"/>
                </a:lnTo>
                <a:lnTo>
                  <a:pt x="869131" y="1023401"/>
                </a:lnTo>
                <a:lnTo>
                  <a:pt x="808999" y="1020241"/>
                </a:lnTo>
                <a:lnTo>
                  <a:pt x="746217" y="1019182"/>
                </a:lnTo>
                <a:lnTo>
                  <a:pt x="1087167" y="1019182"/>
                </a:lnTo>
                <a:lnTo>
                  <a:pt x="1152246" y="1038859"/>
                </a:lnTo>
                <a:lnTo>
                  <a:pt x="1190285" y="1054063"/>
                </a:lnTo>
                <a:lnTo>
                  <a:pt x="1225135" y="1071094"/>
                </a:lnTo>
                <a:lnTo>
                  <a:pt x="1297170" y="1120733"/>
                </a:lnTo>
                <a:lnTo>
                  <a:pt x="1329276" y="1155668"/>
                </a:lnTo>
                <a:lnTo>
                  <a:pt x="1352650" y="1194680"/>
                </a:lnTo>
                <a:lnTo>
                  <a:pt x="1366936" y="1237684"/>
                </a:lnTo>
                <a:lnTo>
                  <a:pt x="1371777" y="1284595"/>
                </a:lnTo>
                <a:lnTo>
                  <a:pt x="1366936" y="1331336"/>
                </a:lnTo>
                <a:lnTo>
                  <a:pt x="1352650" y="1374000"/>
                </a:lnTo>
                <a:lnTo>
                  <a:pt x="1329276" y="1412757"/>
                </a:lnTo>
                <a:lnTo>
                  <a:pt x="1297170" y="1447777"/>
                </a:lnTo>
                <a:lnTo>
                  <a:pt x="1256689" y="1479230"/>
                </a:lnTo>
                <a:lnTo>
                  <a:pt x="1190285" y="1515126"/>
                </a:lnTo>
                <a:lnTo>
                  <a:pt x="1152246" y="1530331"/>
                </a:lnTo>
                <a:lnTo>
                  <a:pt x="1111128" y="1543716"/>
                </a:lnTo>
                <a:lnTo>
                  <a:pt x="1087167" y="1550007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37337" y="1384430"/>
            <a:ext cx="1351915" cy="1637030"/>
          </a:xfrm>
          <a:custGeom>
            <a:avLst/>
            <a:gdLst/>
            <a:ahLst/>
            <a:cxnLst/>
            <a:rect l="l" t="t" r="r" b="b"/>
            <a:pathLst>
              <a:path w="1351914" h="1637030">
                <a:moveTo>
                  <a:pt x="441790" y="212329"/>
                </a:moveTo>
                <a:lnTo>
                  <a:pt x="399096" y="212329"/>
                </a:lnTo>
                <a:lnTo>
                  <a:pt x="399096" y="0"/>
                </a:lnTo>
                <a:lnTo>
                  <a:pt x="441790" y="0"/>
                </a:lnTo>
                <a:lnTo>
                  <a:pt x="441790" y="212329"/>
                </a:lnTo>
                <a:close/>
              </a:path>
              <a:path w="1351914" h="1637030">
                <a:moveTo>
                  <a:pt x="816755" y="251256"/>
                </a:moveTo>
                <a:lnTo>
                  <a:pt x="22275" y="251256"/>
                </a:lnTo>
                <a:lnTo>
                  <a:pt x="22275" y="212329"/>
                </a:lnTo>
                <a:lnTo>
                  <a:pt x="816755" y="212329"/>
                </a:lnTo>
                <a:lnTo>
                  <a:pt x="816755" y="251256"/>
                </a:lnTo>
                <a:close/>
              </a:path>
              <a:path w="1351914" h="1637030">
                <a:moveTo>
                  <a:pt x="0" y="902401"/>
                </a:moveTo>
                <a:lnTo>
                  <a:pt x="0" y="859935"/>
                </a:lnTo>
                <a:lnTo>
                  <a:pt x="40801" y="848692"/>
                </a:lnTo>
                <a:lnTo>
                  <a:pt x="81724" y="833255"/>
                </a:lnTo>
                <a:lnTo>
                  <a:pt x="122265" y="813763"/>
                </a:lnTo>
                <a:lnTo>
                  <a:pt x="161922" y="790355"/>
                </a:lnTo>
                <a:lnTo>
                  <a:pt x="200190" y="763172"/>
                </a:lnTo>
                <a:lnTo>
                  <a:pt x="236567" y="732352"/>
                </a:lnTo>
                <a:lnTo>
                  <a:pt x="270550" y="698034"/>
                </a:lnTo>
                <a:lnTo>
                  <a:pt x="301634" y="660358"/>
                </a:lnTo>
                <a:lnTo>
                  <a:pt x="329317" y="619462"/>
                </a:lnTo>
                <a:lnTo>
                  <a:pt x="353095" y="575488"/>
                </a:lnTo>
                <a:lnTo>
                  <a:pt x="372466" y="528572"/>
                </a:lnTo>
                <a:lnTo>
                  <a:pt x="386925" y="478856"/>
                </a:lnTo>
                <a:lnTo>
                  <a:pt x="395969" y="426477"/>
                </a:lnTo>
                <a:lnTo>
                  <a:pt x="399096" y="371577"/>
                </a:lnTo>
                <a:lnTo>
                  <a:pt x="399096" y="251256"/>
                </a:lnTo>
                <a:lnTo>
                  <a:pt x="441790" y="251256"/>
                </a:lnTo>
                <a:lnTo>
                  <a:pt x="441790" y="371577"/>
                </a:lnTo>
                <a:lnTo>
                  <a:pt x="445102" y="425463"/>
                </a:lnTo>
                <a:lnTo>
                  <a:pt x="454648" y="476374"/>
                </a:lnTo>
                <a:lnTo>
                  <a:pt x="466874" y="514899"/>
                </a:lnTo>
                <a:lnTo>
                  <a:pt x="421371" y="514899"/>
                </a:lnTo>
                <a:lnTo>
                  <a:pt x="406522" y="558342"/>
                </a:lnTo>
                <a:lnTo>
                  <a:pt x="387193" y="600863"/>
                </a:lnTo>
                <a:lnTo>
                  <a:pt x="363624" y="642131"/>
                </a:lnTo>
                <a:lnTo>
                  <a:pt x="336052" y="681814"/>
                </a:lnTo>
                <a:lnTo>
                  <a:pt x="304715" y="719580"/>
                </a:lnTo>
                <a:lnTo>
                  <a:pt x="269854" y="755097"/>
                </a:lnTo>
                <a:lnTo>
                  <a:pt x="231705" y="788034"/>
                </a:lnTo>
                <a:lnTo>
                  <a:pt x="190507" y="818059"/>
                </a:lnTo>
                <a:lnTo>
                  <a:pt x="146499" y="844840"/>
                </a:lnTo>
                <a:lnTo>
                  <a:pt x="99920" y="868045"/>
                </a:lnTo>
                <a:lnTo>
                  <a:pt x="51007" y="887343"/>
                </a:lnTo>
                <a:lnTo>
                  <a:pt x="0" y="902401"/>
                </a:lnTo>
                <a:close/>
              </a:path>
              <a:path w="1351914" h="1637030">
                <a:moveTo>
                  <a:pt x="842742" y="879399"/>
                </a:moveTo>
                <a:lnTo>
                  <a:pt x="793827" y="864320"/>
                </a:lnTo>
                <a:lnTo>
                  <a:pt x="746561" y="845763"/>
                </a:lnTo>
                <a:lnTo>
                  <a:pt x="701202" y="823939"/>
                </a:lnTo>
                <a:lnTo>
                  <a:pt x="658010" y="799054"/>
                </a:lnTo>
                <a:lnTo>
                  <a:pt x="617241" y="771319"/>
                </a:lnTo>
                <a:lnTo>
                  <a:pt x="579153" y="740942"/>
                </a:lnTo>
                <a:lnTo>
                  <a:pt x="544005" y="708132"/>
                </a:lnTo>
                <a:lnTo>
                  <a:pt x="512053" y="673098"/>
                </a:lnTo>
                <a:lnTo>
                  <a:pt x="483556" y="636049"/>
                </a:lnTo>
                <a:lnTo>
                  <a:pt x="458771" y="597193"/>
                </a:lnTo>
                <a:lnTo>
                  <a:pt x="437957" y="556741"/>
                </a:lnTo>
                <a:lnTo>
                  <a:pt x="421371" y="514899"/>
                </a:lnTo>
                <a:lnTo>
                  <a:pt x="466874" y="514899"/>
                </a:lnTo>
                <a:lnTo>
                  <a:pt x="469845" y="524260"/>
                </a:lnTo>
                <a:lnTo>
                  <a:pt x="490107" y="569070"/>
                </a:lnTo>
                <a:lnTo>
                  <a:pt x="514850" y="610754"/>
                </a:lnTo>
                <a:lnTo>
                  <a:pt x="543489" y="649261"/>
                </a:lnTo>
                <a:lnTo>
                  <a:pt x="575441" y="684542"/>
                </a:lnTo>
                <a:lnTo>
                  <a:pt x="610120" y="716545"/>
                </a:lnTo>
                <a:lnTo>
                  <a:pt x="646942" y="745222"/>
                </a:lnTo>
                <a:lnTo>
                  <a:pt x="685323" y="770520"/>
                </a:lnTo>
                <a:lnTo>
                  <a:pt x="724678" y="792391"/>
                </a:lnTo>
                <a:lnTo>
                  <a:pt x="764422" y="810784"/>
                </a:lnTo>
                <a:lnTo>
                  <a:pt x="803972" y="825648"/>
                </a:lnTo>
                <a:lnTo>
                  <a:pt x="842742" y="836933"/>
                </a:lnTo>
                <a:lnTo>
                  <a:pt x="842742" y="879399"/>
                </a:lnTo>
                <a:close/>
              </a:path>
              <a:path w="1351914" h="1637030">
                <a:moveTo>
                  <a:pt x="1317946" y="944867"/>
                </a:moveTo>
                <a:lnTo>
                  <a:pt x="1273395" y="944867"/>
                </a:lnTo>
                <a:lnTo>
                  <a:pt x="1273395" y="536132"/>
                </a:lnTo>
                <a:lnTo>
                  <a:pt x="853880" y="536132"/>
                </a:lnTo>
                <a:lnTo>
                  <a:pt x="853880" y="498974"/>
                </a:lnTo>
                <a:lnTo>
                  <a:pt x="1273395" y="498974"/>
                </a:lnTo>
                <a:lnTo>
                  <a:pt x="1273395" y="49543"/>
                </a:lnTo>
                <a:lnTo>
                  <a:pt x="1317946" y="49543"/>
                </a:lnTo>
                <a:lnTo>
                  <a:pt x="1317946" y="944867"/>
                </a:lnTo>
                <a:close/>
              </a:path>
              <a:path w="1351914" h="1637030">
                <a:moveTo>
                  <a:pt x="725798" y="1636708"/>
                </a:moveTo>
                <a:lnTo>
                  <a:pt x="662902" y="1635753"/>
                </a:lnTo>
                <a:lnTo>
                  <a:pt x="602423" y="1632886"/>
                </a:lnTo>
                <a:lnTo>
                  <a:pt x="544551" y="1628109"/>
                </a:lnTo>
                <a:lnTo>
                  <a:pt x="489474" y="1621421"/>
                </a:lnTo>
                <a:lnTo>
                  <a:pt x="437381" y="1612821"/>
                </a:lnTo>
                <a:lnTo>
                  <a:pt x="388463" y="1602311"/>
                </a:lnTo>
                <a:lnTo>
                  <a:pt x="342909" y="1589890"/>
                </a:lnTo>
                <a:lnTo>
                  <a:pt x="300907" y="1575557"/>
                </a:lnTo>
                <a:lnTo>
                  <a:pt x="262648" y="1559314"/>
                </a:lnTo>
                <a:lnTo>
                  <a:pt x="228320" y="1541160"/>
                </a:lnTo>
                <a:lnTo>
                  <a:pt x="183636" y="1511448"/>
                </a:lnTo>
                <a:lnTo>
                  <a:pt x="147951" y="1477574"/>
                </a:lnTo>
                <a:lnTo>
                  <a:pt x="121800" y="1439624"/>
                </a:lnTo>
                <a:lnTo>
                  <a:pt x="105717" y="1397682"/>
                </a:lnTo>
                <a:lnTo>
                  <a:pt x="100238" y="1351832"/>
                </a:lnTo>
                <a:lnTo>
                  <a:pt x="105717" y="1306153"/>
                </a:lnTo>
                <a:lnTo>
                  <a:pt x="121800" y="1264551"/>
                </a:lnTo>
                <a:lnTo>
                  <a:pt x="147951" y="1226855"/>
                </a:lnTo>
                <a:lnTo>
                  <a:pt x="183636" y="1192897"/>
                </a:lnTo>
                <a:lnTo>
                  <a:pt x="228320" y="1162505"/>
                </a:lnTo>
                <a:lnTo>
                  <a:pt x="262648" y="1144830"/>
                </a:lnTo>
                <a:lnTo>
                  <a:pt x="300907" y="1128971"/>
                </a:lnTo>
                <a:lnTo>
                  <a:pt x="342909" y="1114938"/>
                </a:lnTo>
                <a:lnTo>
                  <a:pt x="388463" y="1102741"/>
                </a:lnTo>
                <a:lnTo>
                  <a:pt x="437381" y="1092392"/>
                </a:lnTo>
                <a:lnTo>
                  <a:pt x="489474" y="1083901"/>
                </a:lnTo>
                <a:lnTo>
                  <a:pt x="544551" y="1077278"/>
                </a:lnTo>
                <a:lnTo>
                  <a:pt x="602423" y="1072534"/>
                </a:lnTo>
                <a:lnTo>
                  <a:pt x="662902" y="1069680"/>
                </a:lnTo>
                <a:lnTo>
                  <a:pt x="725798" y="1068726"/>
                </a:lnTo>
                <a:lnTo>
                  <a:pt x="789147" y="1069680"/>
                </a:lnTo>
                <a:lnTo>
                  <a:pt x="849900" y="1072534"/>
                </a:lnTo>
                <a:lnTo>
                  <a:pt x="907914" y="1077278"/>
                </a:lnTo>
                <a:lnTo>
                  <a:pt x="963043" y="1083901"/>
                </a:lnTo>
                <a:lnTo>
                  <a:pt x="1015143" y="1092392"/>
                </a:lnTo>
                <a:lnTo>
                  <a:pt x="1064068" y="1102741"/>
                </a:lnTo>
                <a:lnTo>
                  <a:pt x="1075819" y="1105884"/>
                </a:lnTo>
                <a:lnTo>
                  <a:pt x="725798" y="1105884"/>
                </a:lnTo>
                <a:lnTo>
                  <a:pt x="665128" y="1106884"/>
                </a:lnTo>
                <a:lnTo>
                  <a:pt x="606864" y="1109847"/>
                </a:lnTo>
                <a:lnTo>
                  <a:pt x="551183" y="1114722"/>
                </a:lnTo>
                <a:lnTo>
                  <a:pt x="498265" y="1121455"/>
                </a:lnTo>
                <a:lnTo>
                  <a:pt x="448287" y="1129992"/>
                </a:lnTo>
                <a:lnTo>
                  <a:pt x="401427" y="1140281"/>
                </a:lnTo>
                <a:lnTo>
                  <a:pt x="357865" y="1152269"/>
                </a:lnTo>
                <a:lnTo>
                  <a:pt x="317777" y="1165902"/>
                </a:lnTo>
                <a:lnTo>
                  <a:pt x="281342" y="1181128"/>
                </a:lnTo>
                <a:lnTo>
                  <a:pt x="204304" y="1229411"/>
                </a:lnTo>
                <a:lnTo>
                  <a:pt x="171704" y="1265573"/>
                </a:lnTo>
                <a:lnTo>
                  <a:pt x="151633" y="1306381"/>
                </a:lnTo>
                <a:lnTo>
                  <a:pt x="144788" y="1351832"/>
                </a:lnTo>
                <a:lnTo>
                  <a:pt x="151633" y="1398307"/>
                </a:lnTo>
                <a:lnTo>
                  <a:pt x="171704" y="1439640"/>
                </a:lnTo>
                <a:lnTo>
                  <a:pt x="204304" y="1475996"/>
                </a:lnTo>
                <a:lnTo>
                  <a:pt x="248739" y="1507541"/>
                </a:lnTo>
                <a:lnTo>
                  <a:pt x="317777" y="1539532"/>
                </a:lnTo>
                <a:lnTo>
                  <a:pt x="357865" y="1553165"/>
                </a:lnTo>
                <a:lnTo>
                  <a:pt x="401427" y="1565153"/>
                </a:lnTo>
                <a:lnTo>
                  <a:pt x="448287" y="1575442"/>
                </a:lnTo>
                <a:lnTo>
                  <a:pt x="498265" y="1583980"/>
                </a:lnTo>
                <a:lnTo>
                  <a:pt x="551183" y="1590712"/>
                </a:lnTo>
                <a:lnTo>
                  <a:pt x="606864" y="1595587"/>
                </a:lnTo>
                <a:lnTo>
                  <a:pt x="665128" y="1598551"/>
                </a:lnTo>
                <a:lnTo>
                  <a:pt x="725798" y="1599551"/>
                </a:lnTo>
                <a:lnTo>
                  <a:pt x="1074203" y="1599551"/>
                </a:lnTo>
                <a:lnTo>
                  <a:pt x="1064068" y="1602311"/>
                </a:lnTo>
                <a:lnTo>
                  <a:pt x="1015143" y="1612821"/>
                </a:lnTo>
                <a:lnTo>
                  <a:pt x="963043" y="1621421"/>
                </a:lnTo>
                <a:lnTo>
                  <a:pt x="907914" y="1628109"/>
                </a:lnTo>
                <a:lnTo>
                  <a:pt x="849900" y="1632886"/>
                </a:lnTo>
                <a:lnTo>
                  <a:pt x="789147" y="1635753"/>
                </a:lnTo>
                <a:lnTo>
                  <a:pt x="725798" y="1636708"/>
                </a:lnTo>
                <a:close/>
              </a:path>
              <a:path w="1351914" h="1637030">
                <a:moveTo>
                  <a:pt x="1074203" y="1599551"/>
                </a:moveTo>
                <a:lnTo>
                  <a:pt x="725798" y="1599551"/>
                </a:lnTo>
                <a:lnTo>
                  <a:pt x="786468" y="1598551"/>
                </a:lnTo>
                <a:lnTo>
                  <a:pt x="844732" y="1595587"/>
                </a:lnTo>
                <a:lnTo>
                  <a:pt x="900413" y="1590712"/>
                </a:lnTo>
                <a:lnTo>
                  <a:pt x="953331" y="1583980"/>
                </a:lnTo>
                <a:lnTo>
                  <a:pt x="1003309" y="1575442"/>
                </a:lnTo>
                <a:lnTo>
                  <a:pt x="1050169" y="1565153"/>
                </a:lnTo>
                <a:lnTo>
                  <a:pt x="1093731" y="1553165"/>
                </a:lnTo>
                <a:lnTo>
                  <a:pt x="1133819" y="1539532"/>
                </a:lnTo>
                <a:lnTo>
                  <a:pt x="1170254" y="1524306"/>
                </a:lnTo>
                <a:lnTo>
                  <a:pt x="1247582" y="1475996"/>
                </a:lnTo>
                <a:lnTo>
                  <a:pt x="1280828" y="1439624"/>
                </a:lnTo>
                <a:lnTo>
                  <a:pt x="1301529" y="1398307"/>
                </a:lnTo>
                <a:lnTo>
                  <a:pt x="1308664" y="1351832"/>
                </a:lnTo>
                <a:lnTo>
                  <a:pt x="1301529" y="1306381"/>
                </a:lnTo>
                <a:lnTo>
                  <a:pt x="1280820" y="1265573"/>
                </a:lnTo>
                <a:lnTo>
                  <a:pt x="1247582" y="1229411"/>
                </a:lnTo>
                <a:lnTo>
                  <a:pt x="1202857" y="1197893"/>
                </a:lnTo>
                <a:lnTo>
                  <a:pt x="1133819" y="1165902"/>
                </a:lnTo>
                <a:lnTo>
                  <a:pt x="1093731" y="1152269"/>
                </a:lnTo>
                <a:lnTo>
                  <a:pt x="1050169" y="1140281"/>
                </a:lnTo>
                <a:lnTo>
                  <a:pt x="1003309" y="1129992"/>
                </a:lnTo>
                <a:lnTo>
                  <a:pt x="953331" y="1121455"/>
                </a:lnTo>
                <a:lnTo>
                  <a:pt x="900413" y="1114722"/>
                </a:lnTo>
                <a:lnTo>
                  <a:pt x="844732" y="1109847"/>
                </a:lnTo>
                <a:lnTo>
                  <a:pt x="786468" y="1106884"/>
                </a:lnTo>
                <a:lnTo>
                  <a:pt x="725798" y="1105884"/>
                </a:lnTo>
                <a:lnTo>
                  <a:pt x="1075819" y="1105884"/>
                </a:lnTo>
                <a:lnTo>
                  <a:pt x="1151817" y="1128971"/>
                </a:lnTo>
                <a:lnTo>
                  <a:pt x="1190352" y="1144830"/>
                </a:lnTo>
                <a:lnTo>
                  <a:pt x="1225132" y="1162505"/>
                </a:lnTo>
                <a:lnTo>
                  <a:pt x="1269623" y="1192897"/>
                </a:lnTo>
                <a:lnTo>
                  <a:pt x="1304848" y="1226855"/>
                </a:lnTo>
                <a:lnTo>
                  <a:pt x="1330449" y="1264551"/>
                </a:lnTo>
                <a:lnTo>
                  <a:pt x="1346072" y="1306153"/>
                </a:lnTo>
                <a:lnTo>
                  <a:pt x="1351358" y="1351832"/>
                </a:lnTo>
                <a:lnTo>
                  <a:pt x="1346072" y="1397682"/>
                </a:lnTo>
                <a:lnTo>
                  <a:pt x="1330439" y="1439640"/>
                </a:lnTo>
                <a:lnTo>
                  <a:pt x="1304848" y="1477574"/>
                </a:lnTo>
                <a:lnTo>
                  <a:pt x="1269623" y="1511448"/>
                </a:lnTo>
                <a:lnTo>
                  <a:pt x="1225132" y="1541160"/>
                </a:lnTo>
                <a:lnTo>
                  <a:pt x="1190352" y="1559314"/>
                </a:lnTo>
                <a:lnTo>
                  <a:pt x="1151817" y="1575557"/>
                </a:lnTo>
                <a:lnTo>
                  <a:pt x="1109675" y="1589890"/>
                </a:lnTo>
                <a:lnTo>
                  <a:pt x="1074203" y="1599551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72466" y="1384430"/>
            <a:ext cx="1340485" cy="1599565"/>
          </a:xfrm>
          <a:custGeom>
            <a:avLst/>
            <a:gdLst/>
            <a:ahLst/>
            <a:cxnLst/>
            <a:rect l="l" t="t" r="r" b="b"/>
            <a:pathLst>
              <a:path w="1340485" h="1599564">
                <a:moveTo>
                  <a:pt x="360114" y="270720"/>
                </a:moveTo>
                <a:lnTo>
                  <a:pt x="315564" y="270720"/>
                </a:lnTo>
                <a:lnTo>
                  <a:pt x="315564" y="0"/>
                </a:lnTo>
                <a:lnTo>
                  <a:pt x="360114" y="0"/>
                </a:lnTo>
                <a:lnTo>
                  <a:pt x="360114" y="270720"/>
                </a:lnTo>
                <a:close/>
              </a:path>
              <a:path w="1340485" h="1599564">
                <a:moveTo>
                  <a:pt x="671966" y="309647"/>
                </a:moveTo>
                <a:lnTo>
                  <a:pt x="0" y="309647"/>
                </a:lnTo>
                <a:lnTo>
                  <a:pt x="0" y="270720"/>
                </a:lnTo>
                <a:lnTo>
                  <a:pt x="671966" y="270720"/>
                </a:lnTo>
                <a:lnTo>
                  <a:pt x="671966" y="309647"/>
                </a:lnTo>
                <a:close/>
              </a:path>
              <a:path w="1340485" h="1599564">
                <a:moveTo>
                  <a:pt x="337839" y="1509310"/>
                </a:moveTo>
                <a:lnTo>
                  <a:pt x="290534" y="1505854"/>
                </a:lnTo>
                <a:lnTo>
                  <a:pt x="246186" y="1494934"/>
                </a:lnTo>
                <a:lnTo>
                  <a:pt x="204971" y="1475719"/>
                </a:lnTo>
                <a:lnTo>
                  <a:pt x="167063" y="1447381"/>
                </a:lnTo>
                <a:lnTo>
                  <a:pt x="118709" y="1389590"/>
                </a:lnTo>
                <a:lnTo>
                  <a:pt x="98381" y="1353340"/>
                </a:lnTo>
                <a:lnTo>
                  <a:pt x="80804" y="1311934"/>
                </a:lnTo>
                <a:lnTo>
                  <a:pt x="66115" y="1265185"/>
                </a:lnTo>
                <a:lnTo>
                  <a:pt x="54450" y="1212901"/>
                </a:lnTo>
                <a:lnTo>
                  <a:pt x="45948" y="1154893"/>
                </a:lnTo>
                <a:lnTo>
                  <a:pt x="40746" y="1090974"/>
                </a:lnTo>
                <a:lnTo>
                  <a:pt x="38981" y="1020952"/>
                </a:lnTo>
                <a:lnTo>
                  <a:pt x="40746" y="950930"/>
                </a:lnTo>
                <a:lnTo>
                  <a:pt x="45948" y="887010"/>
                </a:lnTo>
                <a:lnTo>
                  <a:pt x="54450" y="829003"/>
                </a:lnTo>
                <a:lnTo>
                  <a:pt x="66115" y="776719"/>
                </a:lnTo>
                <a:lnTo>
                  <a:pt x="80804" y="729969"/>
                </a:lnTo>
                <a:lnTo>
                  <a:pt x="98381" y="688564"/>
                </a:lnTo>
                <a:lnTo>
                  <a:pt x="118709" y="652314"/>
                </a:lnTo>
                <a:lnTo>
                  <a:pt x="141648" y="621030"/>
                </a:lnTo>
                <a:lnTo>
                  <a:pt x="204971" y="566931"/>
                </a:lnTo>
                <a:lnTo>
                  <a:pt x="246186" y="547633"/>
                </a:lnTo>
                <a:lnTo>
                  <a:pt x="290534" y="536298"/>
                </a:lnTo>
                <a:lnTo>
                  <a:pt x="337839" y="532593"/>
                </a:lnTo>
                <a:lnTo>
                  <a:pt x="386189" y="536298"/>
                </a:lnTo>
                <a:lnTo>
                  <a:pt x="430884" y="547633"/>
                </a:lnTo>
                <a:lnTo>
                  <a:pt x="471751" y="566931"/>
                </a:lnTo>
                <a:lnTo>
                  <a:pt x="477883" y="571521"/>
                </a:lnTo>
                <a:lnTo>
                  <a:pt x="337839" y="571521"/>
                </a:lnTo>
                <a:lnTo>
                  <a:pt x="298539" y="574617"/>
                </a:lnTo>
                <a:lnTo>
                  <a:pt x="261500" y="584349"/>
                </a:lnTo>
                <a:lnTo>
                  <a:pt x="226899" y="601379"/>
                </a:lnTo>
                <a:lnTo>
                  <a:pt x="194907" y="626372"/>
                </a:lnTo>
                <a:lnTo>
                  <a:pt x="152918" y="678411"/>
                </a:lnTo>
                <a:lnTo>
                  <a:pt x="119424" y="750139"/>
                </a:lnTo>
                <a:lnTo>
                  <a:pt x="106283" y="793642"/>
                </a:lnTo>
                <a:lnTo>
                  <a:pt x="95769" y="842372"/>
                </a:lnTo>
                <a:lnTo>
                  <a:pt x="88051" y="896433"/>
                </a:lnTo>
                <a:lnTo>
                  <a:pt x="83297" y="955925"/>
                </a:lnTo>
                <a:lnTo>
                  <a:pt x="81675" y="1020952"/>
                </a:lnTo>
                <a:lnTo>
                  <a:pt x="83297" y="1086447"/>
                </a:lnTo>
                <a:lnTo>
                  <a:pt x="88051" y="1146204"/>
                </a:lnTo>
                <a:lnTo>
                  <a:pt x="95769" y="1200384"/>
                </a:lnTo>
                <a:lnTo>
                  <a:pt x="106283" y="1249146"/>
                </a:lnTo>
                <a:lnTo>
                  <a:pt x="119424" y="1292651"/>
                </a:lnTo>
                <a:lnTo>
                  <a:pt x="135025" y="1331058"/>
                </a:lnTo>
                <a:lnTo>
                  <a:pt x="172935" y="1393223"/>
                </a:lnTo>
                <a:lnTo>
                  <a:pt x="226899" y="1441547"/>
                </a:lnTo>
                <a:lnTo>
                  <a:pt x="261500" y="1458661"/>
                </a:lnTo>
                <a:lnTo>
                  <a:pt x="298539" y="1468807"/>
                </a:lnTo>
                <a:lnTo>
                  <a:pt x="337839" y="1472153"/>
                </a:lnTo>
                <a:lnTo>
                  <a:pt x="476391" y="1472153"/>
                </a:lnTo>
                <a:lnTo>
                  <a:pt x="471751" y="1475719"/>
                </a:lnTo>
                <a:lnTo>
                  <a:pt x="430884" y="1494934"/>
                </a:lnTo>
                <a:lnTo>
                  <a:pt x="386189" y="1505854"/>
                </a:lnTo>
                <a:lnTo>
                  <a:pt x="337839" y="1509310"/>
                </a:lnTo>
                <a:close/>
              </a:path>
              <a:path w="1340485" h="1599564">
                <a:moveTo>
                  <a:pt x="476391" y="1472153"/>
                </a:moveTo>
                <a:lnTo>
                  <a:pt x="337839" y="1472153"/>
                </a:lnTo>
                <a:lnTo>
                  <a:pt x="377401" y="1468807"/>
                </a:lnTo>
                <a:lnTo>
                  <a:pt x="414874" y="1458661"/>
                </a:lnTo>
                <a:lnTo>
                  <a:pt x="449563" y="1441547"/>
                </a:lnTo>
                <a:lnTo>
                  <a:pt x="480771" y="1417301"/>
                </a:lnTo>
                <a:lnTo>
                  <a:pt x="523509" y="1364529"/>
                </a:lnTo>
                <a:lnTo>
                  <a:pt x="557018" y="1292651"/>
                </a:lnTo>
                <a:lnTo>
                  <a:pt x="570007" y="1249146"/>
                </a:lnTo>
                <a:lnTo>
                  <a:pt x="580322" y="1200384"/>
                </a:lnTo>
                <a:lnTo>
                  <a:pt x="587841" y="1146204"/>
                </a:lnTo>
                <a:lnTo>
                  <a:pt x="592442" y="1086447"/>
                </a:lnTo>
                <a:lnTo>
                  <a:pt x="594003" y="1020952"/>
                </a:lnTo>
                <a:lnTo>
                  <a:pt x="592442" y="955925"/>
                </a:lnTo>
                <a:lnTo>
                  <a:pt x="587841" y="896433"/>
                </a:lnTo>
                <a:lnTo>
                  <a:pt x="580322" y="842372"/>
                </a:lnTo>
                <a:lnTo>
                  <a:pt x="570007" y="793642"/>
                </a:lnTo>
                <a:lnTo>
                  <a:pt x="557018" y="750139"/>
                </a:lnTo>
                <a:lnTo>
                  <a:pt x="541478" y="711763"/>
                </a:lnTo>
                <a:lnTo>
                  <a:pt x="503232" y="649982"/>
                </a:lnTo>
                <a:lnTo>
                  <a:pt x="449563" y="601379"/>
                </a:lnTo>
                <a:lnTo>
                  <a:pt x="414874" y="584349"/>
                </a:lnTo>
                <a:lnTo>
                  <a:pt x="377401" y="574617"/>
                </a:lnTo>
                <a:lnTo>
                  <a:pt x="337839" y="571521"/>
                </a:lnTo>
                <a:lnTo>
                  <a:pt x="477883" y="571521"/>
                </a:lnTo>
                <a:lnTo>
                  <a:pt x="508615" y="594523"/>
                </a:lnTo>
                <a:lnTo>
                  <a:pt x="557204" y="652314"/>
                </a:lnTo>
                <a:lnTo>
                  <a:pt x="577778" y="688564"/>
                </a:lnTo>
                <a:lnTo>
                  <a:pt x="595648" y="729969"/>
                </a:lnTo>
                <a:lnTo>
                  <a:pt x="610646" y="776719"/>
                </a:lnTo>
                <a:lnTo>
                  <a:pt x="622604" y="829003"/>
                </a:lnTo>
                <a:lnTo>
                  <a:pt x="631353" y="887010"/>
                </a:lnTo>
                <a:lnTo>
                  <a:pt x="636725" y="950930"/>
                </a:lnTo>
                <a:lnTo>
                  <a:pt x="638554" y="1020952"/>
                </a:lnTo>
                <a:lnTo>
                  <a:pt x="636725" y="1090974"/>
                </a:lnTo>
                <a:lnTo>
                  <a:pt x="631353" y="1154893"/>
                </a:lnTo>
                <a:lnTo>
                  <a:pt x="622604" y="1212901"/>
                </a:lnTo>
                <a:lnTo>
                  <a:pt x="610646" y="1265185"/>
                </a:lnTo>
                <a:lnTo>
                  <a:pt x="595648" y="1311934"/>
                </a:lnTo>
                <a:lnTo>
                  <a:pt x="577778" y="1353340"/>
                </a:lnTo>
                <a:lnTo>
                  <a:pt x="557204" y="1389590"/>
                </a:lnTo>
                <a:lnTo>
                  <a:pt x="534094" y="1420874"/>
                </a:lnTo>
                <a:lnTo>
                  <a:pt x="508615" y="1447381"/>
                </a:lnTo>
                <a:lnTo>
                  <a:pt x="476391" y="1472153"/>
                </a:lnTo>
                <a:close/>
              </a:path>
              <a:path w="1340485" h="1599564">
                <a:moveTo>
                  <a:pt x="1340221" y="736076"/>
                </a:moveTo>
                <a:lnTo>
                  <a:pt x="1295670" y="736076"/>
                </a:lnTo>
                <a:lnTo>
                  <a:pt x="1295670" y="49543"/>
                </a:lnTo>
                <a:lnTo>
                  <a:pt x="1340221" y="49543"/>
                </a:lnTo>
                <a:lnTo>
                  <a:pt x="1340221" y="736076"/>
                </a:lnTo>
                <a:close/>
              </a:path>
              <a:path w="1340485" h="1599564">
                <a:moveTo>
                  <a:pt x="957831" y="1578318"/>
                </a:moveTo>
                <a:lnTo>
                  <a:pt x="915137" y="1578318"/>
                </a:lnTo>
                <a:lnTo>
                  <a:pt x="915137" y="61929"/>
                </a:lnTo>
                <a:lnTo>
                  <a:pt x="957831" y="61929"/>
                </a:lnTo>
                <a:lnTo>
                  <a:pt x="957831" y="736076"/>
                </a:lnTo>
                <a:lnTo>
                  <a:pt x="1340221" y="736076"/>
                </a:lnTo>
                <a:lnTo>
                  <a:pt x="1340221" y="773234"/>
                </a:lnTo>
                <a:lnTo>
                  <a:pt x="957831" y="773234"/>
                </a:lnTo>
                <a:lnTo>
                  <a:pt x="957831" y="1578318"/>
                </a:lnTo>
                <a:close/>
              </a:path>
              <a:path w="1340485" h="1599564">
                <a:moveTo>
                  <a:pt x="1340221" y="1599551"/>
                </a:moveTo>
                <a:lnTo>
                  <a:pt x="1295670" y="1599551"/>
                </a:lnTo>
                <a:lnTo>
                  <a:pt x="1295670" y="773234"/>
                </a:lnTo>
                <a:lnTo>
                  <a:pt x="1340221" y="773234"/>
                </a:lnTo>
                <a:lnTo>
                  <a:pt x="1340221" y="1599551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92744" y="1455207"/>
            <a:ext cx="1440815" cy="1557655"/>
          </a:xfrm>
          <a:custGeom>
            <a:avLst/>
            <a:gdLst/>
            <a:ahLst/>
            <a:cxnLst/>
            <a:rect l="l" t="t" r="r" b="b"/>
            <a:pathLst>
              <a:path w="1440815" h="1557655">
                <a:moveTo>
                  <a:pt x="1345789" y="37157"/>
                </a:moveTo>
                <a:lnTo>
                  <a:pt x="94669" y="37157"/>
                </a:lnTo>
                <a:lnTo>
                  <a:pt x="94669" y="0"/>
                </a:lnTo>
                <a:lnTo>
                  <a:pt x="1345789" y="0"/>
                </a:lnTo>
                <a:lnTo>
                  <a:pt x="1345789" y="37157"/>
                </a:lnTo>
                <a:close/>
              </a:path>
              <a:path w="1440815" h="1557655">
                <a:moveTo>
                  <a:pt x="74250" y="736076"/>
                </a:moveTo>
                <a:lnTo>
                  <a:pt x="74250" y="695380"/>
                </a:lnTo>
                <a:lnTo>
                  <a:pt x="118958" y="686888"/>
                </a:lnTo>
                <a:lnTo>
                  <a:pt x="164331" y="675971"/>
                </a:lnTo>
                <a:lnTo>
                  <a:pt x="210017" y="662673"/>
                </a:lnTo>
                <a:lnTo>
                  <a:pt x="255665" y="647040"/>
                </a:lnTo>
                <a:lnTo>
                  <a:pt x="300922" y="629116"/>
                </a:lnTo>
                <a:lnTo>
                  <a:pt x="345434" y="608946"/>
                </a:lnTo>
                <a:lnTo>
                  <a:pt x="388851" y="586575"/>
                </a:lnTo>
                <a:lnTo>
                  <a:pt x="430819" y="562048"/>
                </a:lnTo>
                <a:lnTo>
                  <a:pt x="470986" y="535410"/>
                </a:lnTo>
                <a:lnTo>
                  <a:pt x="509001" y="506706"/>
                </a:lnTo>
                <a:lnTo>
                  <a:pt x="544509" y="475980"/>
                </a:lnTo>
                <a:lnTo>
                  <a:pt x="577160" y="443277"/>
                </a:lnTo>
                <a:lnTo>
                  <a:pt x="606601" y="408643"/>
                </a:lnTo>
                <a:lnTo>
                  <a:pt x="632479" y="372122"/>
                </a:lnTo>
                <a:lnTo>
                  <a:pt x="654442" y="333759"/>
                </a:lnTo>
                <a:lnTo>
                  <a:pt x="672138" y="293599"/>
                </a:lnTo>
                <a:lnTo>
                  <a:pt x="685224" y="251634"/>
                </a:lnTo>
                <a:lnTo>
                  <a:pt x="693319" y="208053"/>
                </a:lnTo>
                <a:lnTo>
                  <a:pt x="696098" y="162786"/>
                </a:lnTo>
                <a:lnTo>
                  <a:pt x="696098" y="37157"/>
                </a:lnTo>
                <a:lnTo>
                  <a:pt x="740648" y="37157"/>
                </a:lnTo>
                <a:lnTo>
                  <a:pt x="740648" y="162786"/>
                </a:lnTo>
                <a:lnTo>
                  <a:pt x="743328" y="208067"/>
                </a:lnTo>
                <a:lnTo>
                  <a:pt x="751161" y="251687"/>
                </a:lnTo>
                <a:lnTo>
                  <a:pt x="763789" y="293487"/>
                </a:lnTo>
                <a:lnTo>
                  <a:pt x="768432" y="304339"/>
                </a:lnTo>
                <a:lnTo>
                  <a:pt x="718373" y="304339"/>
                </a:lnTo>
                <a:lnTo>
                  <a:pt x="702119" y="342407"/>
                </a:lnTo>
                <a:lnTo>
                  <a:pt x="682300" y="379139"/>
                </a:lnTo>
                <a:lnTo>
                  <a:pt x="659086" y="414486"/>
                </a:lnTo>
                <a:lnTo>
                  <a:pt x="632652" y="448399"/>
                </a:lnTo>
                <a:lnTo>
                  <a:pt x="603168" y="480827"/>
                </a:lnTo>
                <a:lnTo>
                  <a:pt x="570807" y="511720"/>
                </a:lnTo>
                <a:lnTo>
                  <a:pt x="535742" y="541030"/>
                </a:lnTo>
                <a:lnTo>
                  <a:pt x="498145" y="568706"/>
                </a:lnTo>
                <a:lnTo>
                  <a:pt x="458188" y="594699"/>
                </a:lnTo>
                <a:lnTo>
                  <a:pt x="416044" y="618958"/>
                </a:lnTo>
                <a:lnTo>
                  <a:pt x="371884" y="641435"/>
                </a:lnTo>
                <a:lnTo>
                  <a:pt x="325881" y="662080"/>
                </a:lnTo>
                <a:lnTo>
                  <a:pt x="278207" y="680842"/>
                </a:lnTo>
                <a:lnTo>
                  <a:pt x="229035" y="697673"/>
                </a:lnTo>
                <a:lnTo>
                  <a:pt x="178536" y="712522"/>
                </a:lnTo>
                <a:lnTo>
                  <a:pt x="126884" y="725339"/>
                </a:lnTo>
                <a:lnTo>
                  <a:pt x="74250" y="736076"/>
                </a:lnTo>
                <a:close/>
              </a:path>
              <a:path w="1440815" h="1557655">
                <a:moveTo>
                  <a:pt x="1362496" y="736076"/>
                </a:moveTo>
                <a:lnTo>
                  <a:pt x="1307867" y="725063"/>
                </a:lnTo>
                <a:lnTo>
                  <a:pt x="1254775" y="712035"/>
                </a:lnTo>
                <a:lnTo>
                  <a:pt x="1203331" y="697037"/>
                </a:lnTo>
                <a:lnTo>
                  <a:pt x="1153647" y="680112"/>
                </a:lnTo>
                <a:lnTo>
                  <a:pt x="1105833" y="661302"/>
                </a:lnTo>
                <a:lnTo>
                  <a:pt x="1060000" y="640651"/>
                </a:lnTo>
                <a:lnTo>
                  <a:pt x="1016259" y="618202"/>
                </a:lnTo>
                <a:lnTo>
                  <a:pt x="974722" y="593999"/>
                </a:lnTo>
                <a:lnTo>
                  <a:pt x="935499" y="568084"/>
                </a:lnTo>
                <a:lnTo>
                  <a:pt x="898702" y="540500"/>
                </a:lnTo>
                <a:lnTo>
                  <a:pt x="864442" y="511292"/>
                </a:lnTo>
                <a:lnTo>
                  <a:pt x="832830" y="480502"/>
                </a:lnTo>
                <a:lnTo>
                  <a:pt x="803976" y="448174"/>
                </a:lnTo>
                <a:lnTo>
                  <a:pt x="777993" y="414350"/>
                </a:lnTo>
                <a:lnTo>
                  <a:pt x="754990" y="379074"/>
                </a:lnTo>
                <a:lnTo>
                  <a:pt x="735080" y="342389"/>
                </a:lnTo>
                <a:lnTo>
                  <a:pt x="718373" y="304339"/>
                </a:lnTo>
                <a:lnTo>
                  <a:pt x="768432" y="304339"/>
                </a:lnTo>
                <a:lnTo>
                  <a:pt x="780940" y="333573"/>
                </a:lnTo>
                <a:lnTo>
                  <a:pt x="802278" y="371851"/>
                </a:lnTo>
                <a:lnTo>
                  <a:pt x="827485" y="408281"/>
                </a:lnTo>
                <a:lnTo>
                  <a:pt x="856244" y="442822"/>
                </a:lnTo>
                <a:lnTo>
                  <a:pt x="888235" y="475435"/>
                </a:lnTo>
                <a:lnTo>
                  <a:pt x="923142" y="506079"/>
                </a:lnTo>
                <a:lnTo>
                  <a:pt x="960644" y="534714"/>
                </a:lnTo>
                <a:lnTo>
                  <a:pt x="1000425" y="561299"/>
                </a:lnTo>
                <a:lnTo>
                  <a:pt x="1042166" y="585795"/>
                </a:lnTo>
                <a:lnTo>
                  <a:pt x="1085549" y="608162"/>
                </a:lnTo>
                <a:lnTo>
                  <a:pt x="1130255" y="628358"/>
                </a:lnTo>
                <a:lnTo>
                  <a:pt x="1175966" y="646344"/>
                </a:lnTo>
                <a:lnTo>
                  <a:pt x="1222366" y="662080"/>
                </a:lnTo>
                <a:lnTo>
                  <a:pt x="1269130" y="675524"/>
                </a:lnTo>
                <a:lnTo>
                  <a:pt x="1315947" y="686637"/>
                </a:lnTo>
                <a:lnTo>
                  <a:pt x="1362496" y="695380"/>
                </a:lnTo>
                <a:lnTo>
                  <a:pt x="1362496" y="736076"/>
                </a:lnTo>
                <a:close/>
              </a:path>
              <a:path w="1440815" h="1557655">
                <a:moveTo>
                  <a:pt x="1440459" y="1086420"/>
                </a:moveTo>
                <a:lnTo>
                  <a:pt x="0" y="1086420"/>
                </a:lnTo>
                <a:lnTo>
                  <a:pt x="0" y="1049263"/>
                </a:lnTo>
                <a:lnTo>
                  <a:pt x="1440459" y="1049263"/>
                </a:lnTo>
                <a:lnTo>
                  <a:pt x="1440459" y="1086420"/>
                </a:lnTo>
                <a:close/>
              </a:path>
              <a:path w="1440815" h="1557655">
                <a:moveTo>
                  <a:pt x="740648" y="1557085"/>
                </a:moveTo>
                <a:lnTo>
                  <a:pt x="696098" y="1557085"/>
                </a:lnTo>
                <a:lnTo>
                  <a:pt x="696098" y="1086420"/>
                </a:lnTo>
                <a:lnTo>
                  <a:pt x="740648" y="1086420"/>
                </a:lnTo>
                <a:lnTo>
                  <a:pt x="740648" y="1557085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14879" y="1433974"/>
            <a:ext cx="1351915" cy="1550035"/>
          </a:xfrm>
          <a:custGeom>
            <a:avLst/>
            <a:gdLst/>
            <a:ahLst/>
            <a:cxnLst/>
            <a:rect l="l" t="t" r="r" b="b"/>
            <a:pathLst>
              <a:path w="1351915" h="1550035">
                <a:moveTo>
                  <a:pt x="1351358" y="1550007"/>
                </a:moveTo>
                <a:lnTo>
                  <a:pt x="1306808" y="1550007"/>
                </a:lnTo>
                <a:lnTo>
                  <a:pt x="1306808" y="868782"/>
                </a:lnTo>
                <a:lnTo>
                  <a:pt x="865018" y="868782"/>
                </a:lnTo>
                <a:lnTo>
                  <a:pt x="865018" y="831624"/>
                </a:lnTo>
                <a:lnTo>
                  <a:pt x="1306808" y="831624"/>
                </a:lnTo>
                <a:lnTo>
                  <a:pt x="1306808" y="387501"/>
                </a:lnTo>
                <a:lnTo>
                  <a:pt x="865018" y="387501"/>
                </a:lnTo>
                <a:lnTo>
                  <a:pt x="865018" y="348574"/>
                </a:lnTo>
                <a:lnTo>
                  <a:pt x="1306808" y="348574"/>
                </a:lnTo>
                <a:lnTo>
                  <a:pt x="1306808" y="0"/>
                </a:lnTo>
                <a:lnTo>
                  <a:pt x="1351358" y="0"/>
                </a:lnTo>
                <a:lnTo>
                  <a:pt x="1351358" y="1550007"/>
                </a:lnTo>
                <a:close/>
              </a:path>
              <a:path w="1351915" h="1550035">
                <a:moveTo>
                  <a:pt x="0" y="1436764"/>
                </a:moveTo>
                <a:lnTo>
                  <a:pt x="0" y="1396068"/>
                </a:lnTo>
                <a:lnTo>
                  <a:pt x="34612" y="1379775"/>
                </a:lnTo>
                <a:lnTo>
                  <a:pt x="69144" y="1361570"/>
                </a:lnTo>
                <a:lnTo>
                  <a:pt x="103389" y="1341361"/>
                </a:lnTo>
                <a:lnTo>
                  <a:pt x="137145" y="1319060"/>
                </a:lnTo>
                <a:lnTo>
                  <a:pt x="170205" y="1294576"/>
                </a:lnTo>
                <a:lnTo>
                  <a:pt x="202366" y="1267820"/>
                </a:lnTo>
                <a:lnTo>
                  <a:pt x="233422" y="1238702"/>
                </a:lnTo>
                <a:lnTo>
                  <a:pt x="263170" y="1207133"/>
                </a:lnTo>
                <a:lnTo>
                  <a:pt x="291405" y="1173022"/>
                </a:lnTo>
                <a:lnTo>
                  <a:pt x="317921" y="1136279"/>
                </a:lnTo>
                <a:lnTo>
                  <a:pt x="342515" y="1096816"/>
                </a:lnTo>
                <a:lnTo>
                  <a:pt x="364982" y="1054542"/>
                </a:lnTo>
                <a:lnTo>
                  <a:pt x="385117" y="1009367"/>
                </a:lnTo>
                <a:lnTo>
                  <a:pt x="402747" y="961092"/>
                </a:lnTo>
                <a:lnTo>
                  <a:pt x="417573" y="909956"/>
                </a:lnTo>
                <a:lnTo>
                  <a:pt x="429485" y="855541"/>
                </a:lnTo>
                <a:lnTo>
                  <a:pt x="438247" y="797866"/>
                </a:lnTo>
                <a:lnTo>
                  <a:pt x="443657" y="736757"/>
                </a:lnTo>
                <a:lnTo>
                  <a:pt x="445502" y="672377"/>
                </a:lnTo>
                <a:lnTo>
                  <a:pt x="445502" y="21232"/>
                </a:lnTo>
                <a:lnTo>
                  <a:pt x="488196" y="21232"/>
                </a:lnTo>
                <a:lnTo>
                  <a:pt x="488196" y="672377"/>
                </a:lnTo>
                <a:lnTo>
                  <a:pt x="490066" y="736841"/>
                </a:lnTo>
                <a:lnTo>
                  <a:pt x="495507" y="797550"/>
                </a:lnTo>
                <a:lnTo>
                  <a:pt x="504330" y="854872"/>
                </a:lnTo>
                <a:lnTo>
                  <a:pt x="507028" y="867013"/>
                </a:lnTo>
                <a:lnTo>
                  <a:pt x="465921" y="867013"/>
                </a:lnTo>
                <a:lnTo>
                  <a:pt x="457569" y="914603"/>
                </a:lnTo>
                <a:lnTo>
                  <a:pt x="445789" y="961201"/>
                </a:lnTo>
                <a:lnTo>
                  <a:pt x="430824" y="1006374"/>
                </a:lnTo>
                <a:lnTo>
                  <a:pt x="412699" y="1050341"/>
                </a:lnTo>
                <a:lnTo>
                  <a:pt x="391582" y="1092887"/>
                </a:lnTo>
                <a:lnTo>
                  <a:pt x="367608" y="1133908"/>
                </a:lnTo>
                <a:lnTo>
                  <a:pt x="340910" y="1173295"/>
                </a:lnTo>
                <a:lnTo>
                  <a:pt x="311619" y="1210943"/>
                </a:lnTo>
                <a:lnTo>
                  <a:pt x="279871" y="1246745"/>
                </a:lnTo>
                <a:lnTo>
                  <a:pt x="245798" y="1280596"/>
                </a:lnTo>
                <a:lnTo>
                  <a:pt x="209534" y="1312389"/>
                </a:lnTo>
                <a:lnTo>
                  <a:pt x="171211" y="1342018"/>
                </a:lnTo>
                <a:lnTo>
                  <a:pt x="130963" y="1369376"/>
                </a:lnTo>
                <a:lnTo>
                  <a:pt x="88922" y="1394357"/>
                </a:lnTo>
                <a:lnTo>
                  <a:pt x="45224" y="1416855"/>
                </a:lnTo>
                <a:lnTo>
                  <a:pt x="0" y="1436764"/>
                </a:lnTo>
                <a:close/>
              </a:path>
              <a:path w="1351915" h="1550035">
                <a:moveTo>
                  <a:pt x="933699" y="1436764"/>
                </a:moveTo>
                <a:lnTo>
                  <a:pt x="889413" y="1415106"/>
                </a:lnTo>
                <a:lnTo>
                  <a:pt x="846448" y="1391309"/>
                </a:lnTo>
                <a:lnTo>
                  <a:pt x="804951" y="1365434"/>
                </a:lnTo>
                <a:lnTo>
                  <a:pt x="765069" y="1337539"/>
                </a:lnTo>
                <a:lnTo>
                  <a:pt x="726950" y="1307685"/>
                </a:lnTo>
                <a:lnTo>
                  <a:pt x="690739" y="1275931"/>
                </a:lnTo>
                <a:lnTo>
                  <a:pt x="656584" y="1242337"/>
                </a:lnTo>
                <a:lnTo>
                  <a:pt x="624632" y="1206962"/>
                </a:lnTo>
                <a:lnTo>
                  <a:pt x="595028" y="1169866"/>
                </a:lnTo>
                <a:lnTo>
                  <a:pt x="567921" y="1131108"/>
                </a:lnTo>
                <a:lnTo>
                  <a:pt x="543457" y="1090749"/>
                </a:lnTo>
                <a:lnTo>
                  <a:pt x="521783" y="1048848"/>
                </a:lnTo>
                <a:lnTo>
                  <a:pt x="503046" y="1005464"/>
                </a:lnTo>
                <a:lnTo>
                  <a:pt x="487392" y="960657"/>
                </a:lnTo>
                <a:lnTo>
                  <a:pt x="474968" y="914487"/>
                </a:lnTo>
                <a:lnTo>
                  <a:pt x="465921" y="867013"/>
                </a:lnTo>
                <a:lnTo>
                  <a:pt x="507028" y="867013"/>
                </a:lnTo>
                <a:lnTo>
                  <a:pt x="516320" y="908842"/>
                </a:lnTo>
                <a:lnTo>
                  <a:pt x="531267" y="959576"/>
                </a:lnTo>
                <a:lnTo>
                  <a:pt x="548962" y="1007194"/>
                </a:lnTo>
                <a:lnTo>
                  <a:pt x="569194" y="1051811"/>
                </a:lnTo>
                <a:lnTo>
                  <a:pt x="591755" y="1093547"/>
                </a:lnTo>
                <a:lnTo>
                  <a:pt x="616435" y="1132518"/>
                </a:lnTo>
                <a:lnTo>
                  <a:pt x="643025" y="1168843"/>
                </a:lnTo>
                <a:lnTo>
                  <a:pt x="671314" y="1202638"/>
                </a:lnTo>
                <a:lnTo>
                  <a:pt x="701095" y="1234022"/>
                </a:lnTo>
                <a:lnTo>
                  <a:pt x="732156" y="1263112"/>
                </a:lnTo>
                <a:lnTo>
                  <a:pt x="764289" y="1290025"/>
                </a:lnTo>
                <a:lnTo>
                  <a:pt x="797285" y="1314881"/>
                </a:lnTo>
                <a:lnTo>
                  <a:pt x="830933" y="1337795"/>
                </a:lnTo>
                <a:lnTo>
                  <a:pt x="865024" y="1358886"/>
                </a:lnTo>
                <a:lnTo>
                  <a:pt x="899350" y="1378271"/>
                </a:lnTo>
                <a:lnTo>
                  <a:pt x="933699" y="1396068"/>
                </a:lnTo>
                <a:lnTo>
                  <a:pt x="933699" y="1436764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55577" y="1433974"/>
            <a:ext cx="1351915" cy="1550035"/>
          </a:xfrm>
          <a:custGeom>
            <a:avLst/>
            <a:gdLst/>
            <a:ahLst/>
            <a:cxnLst/>
            <a:rect l="l" t="t" r="r" b="b"/>
            <a:pathLst>
              <a:path w="1351915" h="1550035">
                <a:moveTo>
                  <a:pt x="1351358" y="1550007"/>
                </a:moveTo>
                <a:lnTo>
                  <a:pt x="1306808" y="1550007"/>
                </a:lnTo>
                <a:lnTo>
                  <a:pt x="1306808" y="645836"/>
                </a:lnTo>
                <a:lnTo>
                  <a:pt x="853880" y="645836"/>
                </a:lnTo>
                <a:lnTo>
                  <a:pt x="853880" y="608678"/>
                </a:lnTo>
                <a:lnTo>
                  <a:pt x="1306808" y="608678"/>
                </a:lnTo>
                <a:lnTo>
                  <a:pt x="1306808" y="0"/>
                </a:lnTo>
                <a:lnTo>
                  <a:pt x="1351358" y="0"/>
                </a:lnTo>
                <a:lnTo>
                  <a:pt x="1351358" y="1550007"/>
                </a:lnTo>
                <a:close/>
              </a:path>
              <a:path w="1351915" h="1550035">
                <a:moveTo>
                  <a:pt x="0" y="1436764"/>
                </a:moveTo>
                <a:lnTo>
                  <a:pt x="0" y="1396068"/>
                </a:lnTo>
                <a:lnTo>
                  <a:pt x="34612" y="1379775"/>
                </a:lnTo>
                <a:lnTo>
                  <a:pt x="69144" y="1361570"/>
                </a:lnTo>
                <a:lnTo>
                  <a:pt x="103389" y="1341361"/>
                </a:lnTo>
                <a:lnTo>
                  <a:pt x="137145" y="1319060"/>
                </a:lnTo>
                <a:lnTo>
                  <a:pt x="170205" y="1294576"/>
                </a:lnTo>
                <a:lnTo>
                  <a:pt x="202366" y="1267820"/>
                </a:lnTo>
                <a:lnTo>
                  <a:pt x="233422" y="1238702"/>
                </a:lnTo>
                <a:lnTo>
                  <a:pt x="263170" y="1207133"/>
                </a:lnTo>
                <a:lnTo>
                  <a:pt x="291405" y="1173022"/>
                </a:lnTo>
                <a:lnTo>
                  <a:pt x="317921" y="1136279"/>
                </a:lnTo>
                <a:lnTo>
                  <a:pt x="342515" y="1096816"/>
                </a:lnTo>
                <a:lnTo>
                  <a:pt x="364982" y="1054542"/>
                </a:lnTo>
                <a:lnTo>
                  <a:pt x="385117" y="1009367"/>
                </a:lnTo>
                <a:lnTo>
                  <a:pt x="402747" y="961092"/>
                </a:lnTo>
                <a:lnTo>
                  <a:pt x="417573" y="909956"/>
                </a:lnTo>
                <a:lnTo>
                  <a:pt x="429485" y="855541"/>
                </a:lnTo>
                <a:lnTo>
                  <a:pt x="438247" y="797866"/>
                </a:lnTo>
                <a:lnTo>
                  <a:pt x="443657" y="736757"/>
                </a:lnTo>
                <a:lnTo>
                  <a:pt x="445502" y="672377"/>
                </a:lnTo>
                <a:lnTo>
                  <a:pt x="445502" y="21232"/>
                </a:lnTo>
                <a:lnTo>
                  <a:pt x="488196" y="21232"/>
                </a:lnTo>
                <a:lnTo>
                  <a:pt x="488196" y="672377"/>
                </a:lnTo>
                <a:lnTo>
                  <a:pt x="490066" y="736841"/>
                </a:lnTo>
                <a:lnTo>
                  <a:pt x="495507" y="797550"/>
                </a:lnTo>
                <a:lnTo>
                  <a:pt x="504330" y="854872"/>
                </a:lnTo>
                <a:lnTo>
                  <a:pt x="507028" y="867013"/>
                </a:lnTo>
                <a:lnTo>
                  <a:pt x="465921" y="867013"/>
                </a:lnTo>
                <a:lnTo>
                  <a:pt x="457569" y="914603"/>
                </a:lnTo>
                <a:lnTo>
                  <a:pt x="445789" y="961201"/>
                </a:lnTo>
                <a:lnTo>
                  <a:pt x="430824" y="1006374"/>
                </a:lnTo>
                <a:lnTo>
                  <a:pt x="412699" y="1050341"/>
                </a:lnTo>
                <a:lnTo>
                  <a:pt x="391582" y="1092887"/>
                </a:lnTo>
                <a:lnTo>
                  <a:pt x="367608" y="1133908"/>
                </a:lnTo>
                <a:lnTo>
                  <a:pt x="340910" y="1173295"/>
                </a:lnTo>
                <a:lnTo>
                  <a:pt x="311619" y="1210943"/>
                </a:lnTo>
                <a:lnTo>
                  <a:pt x="279871" y="1246745"/>
                </a:lnTo>
                <a:lnTo>
                  <a:pt x="245798" y="1280596"/>
                </a:lnTo>
                <a:lnTo>
                  <a:pt x="209534" y="1312389"/>
                </a:lnTo>
                <a:lnTo>
                  <a:pt x="171211" y="1342018"/>
                </a:lnTo>
                <a:lnTo>
                  <a:pt x="130963" y="1369376"/>
                </a:lnTo>
                <a:lnTo>
                  <a:pt x="88922" y="1394357"/>
                </a:lnTo>
                <a:lnTo>
                  <a:pt x="45224" y="1416855"/>
                </a:lnTo>
                <a:lnTo>
                  <a:pt x="0" y="1436764"/>
                </a:lnTo>
                <a:close/>
              </a:path>
              <a:path w="1351915" h="1550035">
                <a:moveTo>
                  <a:pt x="933699" y="1436764"/>
                </a:moveTo>
                <a:lnTo>
                  <a:pt x="889413" y="1415106"/>
                </a:lnTo>
                <a:lnTo>
                  <a:pt x="846448" y="1391309"/>
                </a:lnTo>
                <a:lnTo>
                  <a:pt x="804951" y="1365434"/>
                </a:lnTo>
                <a:lnTo>
                  <a:pt x="765069" y="1337539"/>
                </a:lnTo>
                <a:lnTo>
                  <a:pt x="726950" y="1307685"/>
                </a:lnTo>
                <a:lnTo>
                  <a:pt x="690739" y="1275931"/>
                </a:lnTo>
                <a:lnTo>
                  <a:pt x="656584" y="1242337"/>
                </a:lnTo>
                <a:lnTo>
                  <a:pt x="624632" y="1206962"/>
                </a:lnTo>
                <a:lnTo>
                  <a:pt x="595028" y="1169866"/>
                </a:lnTo>
                <a:lnTo>
                  <a:pt x="567921" y="1131108"/>
                </a:lnTo>
                <a:lnTo>
                  <a:pt x="543457" y="1090749"/>
                </a:lnTo>
                <a:lnTo>
                  <a:pt x="521783" y="1048848"/>
                </a:lnTo>
                <a:lnTo>
                  <a:pt x="503046" y="1005464"/>
                </a:lnTo>
                <a:lnTo>
                  <a:pt x="487392" y="960657"/>
                </a:lnTo>
                <a:lnTo>
                  <a:pt x="474968" y="914487"/>
                </a:lnTo>
                <a:lnTo>
                  <a:pt x="465921" y="867013"/>
                </a:lnTo>
                <a:lnTo>
                  <a:pt x="507028" y="867013"/>
                </a:lnTo>
                <a:lnTo>
                  <a:pt x="516320" y="908842"/>
                </a:lnTo>
                <a:lnTo>
                  <a:pt x="531267" y="959576"/>
                </a:lnTo>
                <a:lnTo>
                  <a:pt x="548962" y="1007194"/>
                </a:lnTo>
                <a:lnTo>
                  <a:pt x="569194" y="1051811"/>
                </a:lnTo>
                <a:lnTo>
                  <a:pt x="591755" y="1093547"/>
                </a:lnTo>
                <a:lnTo>
                  <a:pt x="616435" y="1132518"/>
                </a:lnTo>
                <a:lnTo>
                  <a:pt x="643025" y="1168843"/>
                </a:lnTo>
                <a:lnTo>
                  <a:pt x="671314" y="1202638"/>
                </a:lnTo>
                <a:lnTo>
                  <a:pt x="701095" y="1234022"/>
                </a:lnTo>
                <a:lnTo>
                  <a:pt x="732156" y="1263112"/>
                </a:lnTo>
                <a:lnTo>
                  <a:pt x="764289" y="1290025"/>
                </a:lnTo>
                <a:lnTo>
                  <a:pt x="797285" y="1314881"/>
                </a:lnTo>
                <a:lnTo>
                  <a:pt x="830933" y="1337795"/>
                </a:lnTo>
                <a:lnTo>
                  <a:pt x="865024" y="1358886"/>
                </a:lnTo>
                <a:lnTo>
                  <a:pt x="899350" y="1378271"/>
                </a:lnTo>
                <a:lnTo>
                  <a:pt x="933699" y="1396068"/>
                </a:lnTo>
                <a:lnTo>
                  <a:pt x="933699" y="1436764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8257" y="3238699"/>
            <a:ext cx="1668780" cy="1674495"/>
          </a:xfrm>
          <a:custGeom>
            <a:avLst/>
            <a:gdLst/>
            <a:ahLst/>
            <a:cxnLst/>
            <a:rect l="l" t="t" r="r" b="b"/>
            <a:pathLst>
              <a:path w="1668780" h="1674495">
                <a:moveTo>
                  <a:pt x="0" y="950175"/>
                </a:moveTo>
                <a:lnTo>
                  <a:pt x="0" y="695380"/>
                </a:lnTo>
                <a:lnTo>
                  <a:pt x="66559" y="688839"/>
                </a:lnTo>
                <a:lnTo>
                  <a:pt x="128914" y="680409"/>
                </a:lnTo>
                <a:lnTo>
                  <a:pt x="187121" y="670067"/>
                </a:lnTo>
                <a:lnTo>
                  <a:pt x="241237" y="657792"/>
                </a:lnTo>
                <a:lnTo>
                  <a:pt x="291320" y="643562"/>
                </a:lnTo>
                <a:lnTo>
                  <a:pt x="337427" y="627355"/>
                </a:lnTo>
                <a:lnTo>
                  <a:pt x="379615" y="609150"/>
                </a:lnTo>
                <a:lnTo>
                  <a:pt x="417941" y="588923"/>
                </a:lnTo>
                <a:lnTo>
                  <a:pt x="452463" y="566655"/>
                </a:lnTo>
                <a:lnTo>
                  <a:pt x="483239" y="542322"/>
                </a:lnTo>
                <a:lnTo>
                  <a:pt x="533778" y="487375"/>
                </a:lnTo>
                <a:lnTo>
                  <a:pt x="570017" y="423909"/>
                </a:lnTo>
                <a:lnTo>
                  <a:pt x="592414" y="351749"/>
                </a:lnTo>
                <a:lnTo>
                  <a:pt x="598566" y="312354"/>
                </a:lnTo>
                <a:lnTo>
                  <a:pt x="601428" y="270720"/>
                </a:lnTo>
                <a:lnTo>
                  <a:pt x="38981" y="270720"/>
                </a:lnTo>
                <a:lnTo>
                  <a:pt x="38981" y="19463"/>
                </a:lnTo>
                <a:lnTo>
                  <a:pt x="922562" y="19463"/>
                </a:lnTo>
                <a:lnTo>
                  <a:pt x="922562" y="176941"/>
                </a:lnTo>
                <a:lnTo>
                  <a:pt x="921577" y="225951"/>
                </a:lnTo>
                <a:lnTo>
                  <a:pt x="918615" y="273197"/>
                </a:lnTo>
                <a:lnTo>
                  <a:pt x="913670" y="318696"/>
                </a:lnTo>
                <a:lnTo>
                  <a:pt x="906733" y="362466"/>
                </a:lnTo>
                <a:lnTo>
                  <a:pt x="897794" y="404524"/>
                </a:lnTo>
                <a:lnTo>
                  <a:pt x="886847" y="444887"/>
                </a:lnTo>
                <a:lnTo>
                  <a:pt x="873883" y="483573"/>
                </a:lnTo>
                <a:lnTo>
                  <a:pt x="858893" y="520599"/>
                </a:lnTo>
                <a:lnTo>
                  <a:pt x="841870" y="555982"/>
                </a:lnTo>
                <a:lnTo>
                  <a:pt x="822805" y="589739"/>
                </a:lnTo>
                <a:lnTo>
                  <a:pt x="801689" y="621888"/>
                </a:lnTo>
                <a:lnTo>
                  <a:pt x="778516" y="652446"/>
                </a:lnTo>
                <a:lnTo>
                  <a:pt x="753275" y="681431"/>
                </a:lnTo>
                <a:lnTo>
                  <a:pt x="725960" y="708860"/>
                </a:lnTo>
                <a:lnTo>
                  <a:pt x="696562" y="734749"/>
                </a:lnTo>
                <a:lnTo>
                  <a:pt x="665072" y="759117"/>
                </a:lnTo>
                <a:lnTo>
                  <a:pt x="631483" y="781980"/>
                </a:lnTo>
                <a:lnTo>
                  <a:pt x="595785" y="803356"/>
                </a:lnTo>
                <a:lnTo>
                  <a:pt x="557972" y="823263"/>
                </a:lnTo>
                <a:lnTo>
                  <a:pt x="518034" y="841717"/>
                </a:lnTo>
                <a:lnTo>
                  <a:pt x="475964" y="858735"/>
                </a:lnTo>
                <a:lnTo>
                  <a:pt x="431752" y="874336"/>
                </a:lnTo>
                <a:lnTo>
                  <a:pt x="385392" y="888537"/>
                </a:lnTo>
                <a:lnTo>
                  <a:pt x="336874" y="901354"/>
                </a:lnTo>
                <a:lnTo>
                  <a:pt x="286190" y="912805"/>
                </a:lnTo>
                <a:lnTo>
                  <a:pt x="233333" y="922907"/>
                </a:lnTo>
                <a:lnTo>
                  <a:pt x="178293" y="931678"/>
                </a:lnTo>
                <a:lnTo>
                  <a:pt x="121064" y="939135"/>
                </a:lnTo>
                <a:lnTo>
                  <a:pt x="61635" y="945295"/>
                </a:lnTo>
                <a:lnTo>
                  <a:pt x="0" y="950175"/>
                </a:lnTo>
                <a:close/>
              </a:path>
              <a:path w="1668780" h="1674495">
                <a:moveTo>
                  <a:pt x="1440459" y="927173"/>
                </a:moveTo>
                <a:lnTo>
                  <a:pt x="1115613" y="927173"/>
                </a:lnTo>
                <a:lnTo>
                  <a:pt x="1115613" y="0"/>
                </a:lnTo>
                <a:lnTo>
                  <a:pt x="1440459" y="0"/>
                </a:lnTo>
                <a:lnTo>
                  <a:pt x="1440459" y="341497"/>
                </a:lnTo>
                <a:lnTo>
                  <a:pt x="1668779" y="341497"/>
                </a:lnTo>
                <a:lnTo>
                  <a:pt x="1668779" y="598062"/>
                </a:lnTo>
                <a:lnTo>
                  <a:pt x="1440459" y="598062"/>
                </a:lnTo>
                <a:lnTo>
                  <a:pt x="1440459" y="927173"/>
                </a:lnTo>
                <a:close/>
              </a:path>
              <a:path w="1668780" h="1674495">
                <a:moveTo>
                  <a:pt x="1440459" y="1673866"/>
                </a:moveTo>
                <a:lnTo>
                  <a:pt x="129938" y="1673866"/>
                </a:lnTo>
                <a:lnTo>
                  <a:pt x="129938" y="990872"/>
                </a:lnTo>
                <a:lnTo>
                  <a:pt x="1440459" y="990872"/>
                </a:lnTo>
                <a:lnTo>
                  <a:pt x="1440459" y="1238590"/>
                </a:lnTo>
                <a:lnTo>
                  <a:pt x="449215" y="1238590"/>
                </a:lnTo>
                <a:lnTo>
                  <a:pt x="449215" y="1431456"/>
                </a:lnTo>
                <a:lnTo>
                  <a:pt x="1440459" y="1431456"/>
                </a:lnTo>
                <a:lnTo>
                  <a:pt x="1440459" y="1673866"/>
                </a:lnTo>
                <a:close/>
              </a:path>
              <a:path w="1668780" h="1674495">
                <a:moveTo>
                  <a:pt x="1440459" y="1431456"/>
                </a:moveTo>
                <a:lnTo>
                  <a:pt x="1117469" y="1431456"/>
                </a:lnTo>
                <a:lnTo>
                  <a:pt x="1117469" y="1238590"/>
                </a:lnTo>
                <a:lnTo>
                  <a:pt x="1440459" y="1238590"/>
                </a:lnTo>
                <a:lnTo>
                  <a:pt x="1440459" y="1431456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89138" y="3238699"/>
            <a:ext cx="1685925" cy="1657985"/>
          </a:xfrm>
          <a:custGeom>
            <a:avLst/>
            <a:gdLst/>
            <a:ahLst/>
            <a:cxnLst/>
            <a:rect l="l" t="t" r="r" b="b"/>
            <a:pathLst>
              <a:path w="1685925" h="1657985">
                <a:moveTo>
                  <a:pt x="0" y="1562393"/>
                </a:moveTo>
                <a:lnTo>
                  <a:pt x="0" y="1293442"/>
                </a:lnTo>
                <a:lnTo>
                  <a:pt x="35035" y="1279078"/>
                </a:lnTo>
                <a:lnTo>
                  <a:pt x="68666" y="1263240"/>
                </a:lnTo>
                <a:lnTo>
                  <a:pt x="131349" y="1225803"/>
                </a:lnTo>
                <a:lnTo>
                  <a:pt x="187302" y="1178452"/>
                </a:lnTo>
                <a:lnTo>
                  <a:pt x="235784" y="1118507"/>
                </a:lnTo>
                <a:lnTo>
                  <a:pt x="256991" y="1082975"/>
                </a:lnTo>
                <a:lnTo>
                  <a:pt x="276051" y="1043289"/>
                </a:lnTo>
                <a:lnTo>
                  <a:pt x="292871" y="999115"/>
                </a:lnTo>
                <a:lnTo>
                  <a:pt x="307358" y="950118"/>
                </a:lnTo>
                <a:lnTo>
                  <a:pt x="319420" y="895963"/>
                </a:lnTo>
                <a:lnTo>
                  <a:pt x="328963" y="836315"/>
                </a:lnTo>
                <a:lnTo>
                  <a:pt x="335903" y="770710"/>
                </a:lnTo>
                <a:lnTo>
                  <a:pt x="340123" y="699166"/>
                </a:lnTo>
                <a:lnTo>
                  <a:pt x="341552" y="621064"/>
                </a:lnTo>
                <a:lnTo>
                  <a:pt x="341552" y="19463"/>
                </a:lnTo>
                <a:lnTo>
                  <a:pt x="664541" y="19463"/>
                </a:lnTo>
                <a:lnTo>
                  <a:pt x="664541" y="621064"/>
                </a:lnTo>
                <a:lnTo>
                  <a:pt x="665954" y="699201"/>
                </a:lnTo>
                <a:lnTo>
                  <a:pt x="670141" y="770840"/>
                </a:lnTo>
                <a:lnTo>
                  <a:pt x="676977" y="836043"/>
                </a:lnTo>
                <a:lnTo>
                  <a:pt x="686413" y="895514"/>
                </a:lnTo>
                <a:lnTo>
                  <a:pt x="698347" y="949470"/>
                </a:lnTo>
                <a:lnTo>
                  <a:pt x="712692" y="998260"/>
                </a:lnTo>
                <a:lnTo>
                  <a:pt x="729357" y="1042230"/>
                </a:lnTo>
                <a:lnTo>
                  <a:pt x="748256" y="1081730"/>
                </a:lnTo>
                <a:lnTo>
                  <a:pt x="769299" y="1117107"/>
                </a:lnTo>
                <a:lnTo>
                  <a:pt x="792398" y="1148708"/>
                </a:lnTo>
                <a:lnTo>
                  <a:pt x="844411" y="1201978"/>
                </a:lnTo>
                <a:lnTo>
                  <a:pt x="903588" y="1244322"/>
                </a:lnTo>
                <a:lnTo>
                  <a:pt x="921793" y="1254515"/>
                </a:lnTo>
                <a:lnTo>
                  <a:pt x="503047" y="1254515"/>
                </a:lnTo>
                <a:lnTo>
                  <a:pt x="479288" y="1290680"/>
                </a:lnTo>
                <a:lnTo>
                  <a:pt x="450959" y="1325611"/>
                </a:lnTo>
                <a:lnTo>
                  <a:pt x="418442" y="1359104"/>
                </a:lnTo>
                <a:lnTo>
                  <a:pt x="382114" y="1390956"/>
                </a:lnTo>
                <a:lnTo>
                  <a:pt x="342358" y="1420966"/>
                </a:lnTo>
                <a:lnTo>
                  <a:pt x="299554" y="1448929"/>
                </a:lnTo>
                <a:lnTo>
                  <a:pt x="254081" y="1474644"/>
                </a:lnTo>
                <a:lnTo>
                  <a:pt x="206320" y="1497907"/>
                </a:lnTo>
                <a:lnTo>
                  <a:pt x="156651" y="1518517"/>
                </a:lnTo>
                <a:lnTo>
                  <a:pt x="105454" y="1536269"/>
                </a:lnTo>
                <a:lnTo>
                  <a:pt x="53110" y="1550962"/>
                </a:lnTo>
                <a:lnTo>
                  <a:pt x="0" y="1562393"/>
                </a:lnTo>
                <a:close/>
              </a:path>
              <a:path w="1685925" h="1657985">
                <a:moveTo>
                  <a:pt x="1004237" y="1562393"/>
                </a:moveTo>
                <a:lnTo>
                  <a:pt x="951730" y="1551300"/>
                </a:lnTo>
                <a:lnTo>
                  <a:pt x="900209" y="1536761"/>
                </a:lnTo>
                <a:lnTo>
                  <a:pt x="849964" y="1519015"/>
                </a:lnTo>
                <a:lnTo>
                  <a:pt x="801286" y="1498301"/>
                </a:lnTo>
                <a:lnTo>
                  <a:pt x="754464" y="1474859"/>
                </a:lnTo>
                <a:lnTo>
                  <a:pt x="709788" y="1448929"/>
                </a:lnTo>
                <a:lnTo>
                  <a:pt x="667548" y="1420751"/>
                </a:lnTo>
                <a:lnTo>
                  <a:pt x="628035" y="1390563"/>
                </a:lnTo>
                <a:lnTo>
                  <a:pt x="591538" y="1358606"/>
                </a:lnTo>
                <a:lnTo>
                  <a:pt x="558348" y="1325119"/>
                </a:lnTo>
                <a:lnTo>
                  <a:pt x="528754" y="1290342"/>
                </a:lnTo>
                <a:lnTo>
                  <a:pt x="503047" y="1254515"/>
                </a:lnTo>
                <a:lnTo>
                  <a:pt x="921793" y="1254515"/>
                </a:lnTo>
                <a:lnTo>
                  <a:pt x="935641" y="1262267"/>
                </a:lnTo>
                <a:lnTo>
                  <a:pt x="969221" y="1278524"/>
                </a:lnTo>
                <a:lnTo>
                  <a:pt x="1004237" y="1293442"/>
                </a:lnTo>
                <a:lnTo>
                  <a:pt x="1004237" y="1562393"/>
                </a:lnTo>
                <a:close/>
              </a:path>
              <a:path w="1685925" h="1657985">
                <a:moveTo>
                  <a:pt x="1446028" y="1657941"/>
                </a:moveTo>
                <a:lnTo>
                  <a:pt x="1121182" y="1657941"/>
                </a:lnTo>
                <a:lnTo>
                  <a:pt x="1121182" y="0"/>
                </a:lnTo>
                <a:lnTo>
                  <a:pt x="1446028" y="0"/>
                </a:lnTo>
                <a:lnTo>
                  <a:pt x="1446028" y="638758"/>
                </a:lnTo>
                <a:lnTo>
                  <a:pt x="1685485" y="638758"/>
                </a:lnTo>
                <a:lnTo>
                  <a:pt x="1685485" y="897093"/>
                </a:lnTo>
                <a:lnTo>
                  <a:pt x="1446028" y="897093"/>
                </a:lnTo>
                <a:lnTo>
                  <a:pt x="1446028" y="1657941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08037" y="3192694"/>
            <a:ext cx="1682114" cy="1720214"/>
          </a:xfrm>
          <a:custGeom>
            <a:avLst/>
            <a:gdLst/>
            <a:ahLst/>
            <a:cxnLst/>
            <a:rect l="l" t="t" r="r" b="b"/>
            <a:pathLst>
              <a:path w="1682114" h="1720214">
                <a:moveTo>
                  <a:pt x="673823" y="141553"/>
                </a:moveTo>
                <a:lnTo>
                  <a:pt x="348977" y="141553"/>
                </a:lnTo>
                <a:lnTo>
                  <a:pt x="348977" y="0"/>
                </a:lnTo>
                <a:lnTo>
                  <a:pt x="673823" y="0"/>
                </a:lnTo>
                <a:lnTo>
                  <a:pt x="673823" y="141553"/>
                </a:lnTo>
                <a:close/>
              </a:path>
              <a:path w="1682114" h="1720214">
                <a:moveTo>
                  <a:pt x="1015375" y="366268"/>
                </a:moveTo>
                <a:lnTo>
                  <a:pt x="0" y="366268"/>
                </a:lnTo>
                <a:lnTo>
                  <a:pt x="0" y="141553"/>
                </a:lnTo>
                <a:lnTo>
                  <a:pt x="1015375" y="141553"/>
                </a:lnTo>
                <a:lnTo>
                  <a:pt x="1015375" y="366268"/>
                </a:lnTo>
                <a:close/>
              </a:path>
              <a:path w="1682114" h="1720214">
                <a:moveTo>
                  <a:pt x="508615" y="1001488"/>
                </a:moveTo>
                <a:lnTo>
                  <a:pt x="447391" y="999554"/>
                </a:lnTo>
                <a:lnTo>
                  <a:pt x="389544" y="993812"/>
                </a:lnTo>
                <a:lnTo>
                  <a:pt x="335269" y="984356"/>
                </a:lnTo>
                <a:lnTo>
                  <a:pt x="284760" y="971279"/>
                </a:lnTo>
                <a:lnTo>
                  <a:pt x="238213" y="954674"/>
                </a:lnTo>
                <a:lnTo>
                  <a:pt x="195822" y="934632"/>
                </a:lnTo>
                <a:lnTo>
                  <a:pt x="157782" y="911248"/>
                </a:lnTo>
                <a:lnTo>
                  <a:pt x="118919" y="878295"/>
                </a:lnTo>
                <a:lnTo>
                  <a:pt x="87452" y="840840"/>
                </a:lnTo>
                <a:lnTo>
                  <a:pt x="64093" y="798628"/>
                </a:lnTo>
                <a:lnTo>
                  <a:pt x="49554" y="751406"/>
                </a:lnTo>
                <a:lnTo>
                  <a:pt x="44550" y="698918"/>
                </a:lnTo>
                <a:lnTo>
                  <a:pt x="49554" y="647124"/>
                </a:lnTo>
                <a:lnTo>
                  <a:pt x="64093" y="600086"/>
                </a:lnTo>
                <a:lnTo>
                  <a:pt x="87452" y="557889"/>
                </a:lnTo>
                <a:lnTo>
                  <a:pt x="118919" y="520618"/>
                </a:lnTo>
                <a:lnTo>
                  <a:pt x="157782" y="488358"/>
                </a:lnTo>
                <a:lnTo>
                  <a:pt x="195822" y="464417"/>
                </a:lnTo>
                <a:lnTo>
                  <a:pt x="238213" y="444159"/>
                </a:lnTo>
                <a:lnTo>
                  <a:pt x="284760" y="427584"/>
                </a:lnTo>
                <a:lnTo>
                  <a:pt x="335269" y="414693"/>
                </a:lnTo>
                <a:lnTo>
                  <a:pt x="389544" y="405484"/>
                </a:lnTo>
                <a:lnTo>
                  <a:pt x="447391" y="399959"/>
                </a:lnTo>
                <a:lnTo>
                  <a:pt x="508615" y="398118"/>
                </a:lnTo>
                <a:lnTo>
                  <a:pt x="569152" y="399959"/>
                </a:lnTo>
                <a:lnTo>
                  <a:pt x="626507" y="405484"/>
                </a:lnTo>
                <a:lnTo>
                  <a:pt x="680452" y="414693"/>
                </a:lnTo>
                <a:lnTo>
                  <a:pt x="730761" y="427584"/>
                </a:lnTo>
                <a:lnTo>
                  <a:pt x="777205" y="444159"/>
                </a:lnTo>
                <a:lnTo>
                  <a:pt x="819558" y="464417"/>
                </a:lnTo>
                <a:lnTo>
                  <a:pt x="857593" y="488358"/>
                </a:lnTo>
                <a:lnTo>
                  <a:pt x="896455" y="520618"/>
                </a:lnTo>
                <a:lnTo>
                  <a:pt x="927923" y="557889"/>
                </a:lnTo>
                <a:lnTo>
                  <a:pt x="951282" y="600086"/>
                </a:lnTo>
                <a:lnTo>
                  <a:pt x="956125" y="615756"/>
                </a:lnTo>
                <a:lnTo>
                  <a:pt x="508615" y="615756"/>
                </a:lnTo>
                <a:lnTo>
                  <a:pt x="469518" y="617719"/>
                </a:lnTo>
                <a:lnTo>
                  <a:pt x="403156" y="632925"/>
                </a:lnTo>
                <a:lnTo>
                  <a:pt x="366495" y="657365"/>
                </a:lnTo>
                <a:lnTo>
                  <a:pt x="350833" y="698918"/>
                </a:lnTo>
                <a:lnTo>
                  <a:pt x="352573" y="714428"/>
                </a:lnTo>
                <a:lnTo>
                  <a:pt x="378677" y="752001"/>
                </a:lnTo>
                <a:lnTo>
                  <a:pt x="433901" y="775888"/>
                </a:lnTo>
                <a:lnTo>
                  <a:pt x="508615" y="783850"/>
                </a:lnTo>
                <a:lnTo>
                  <a:pt x="955832" y="783850"/>
                </a:lnTo>
                <a:lnTo>
                  <a:pt x="951282" y="798628"/>
                </a:lnTo>
                <a:lnTo>
                  <a:pt x="927923" y="840840"/>
                </a:lnTo>
                <a:lnTo>
                  <a:pt x="896455" y="878295"/>
                </a:lnTo>
                <a:lnTo>
                  <a:pt x="857593" y="911248"/>
                </a:lnTo>
                <a:lnTo>
                  <a:pt x="819558" y="934632"/>
                </a:lnTo>
                <a:lnTo>
                  <a:pt x="777205" y="954674"/>
                </a:lnTo>
                <a:lnTo>
                  <a:pt x="730761" y="971279"/>
                </a:lnTo>
                <a:lnTo>
                  <a:pt x="680452" y="984356"/>
                </a:lnTo>
                <a:lnTo>
                  <a:pt x="626507" y="993812"/>
                </a:lnTo>
                <a:lnTo>
                  <a:pt x="569152" y="999554"/>
                </a:lnTo>
                <a:lnTo>
                  <a:pt x="508615" y="1001488"/>
                </a:lnTo>
                <a:close/>
              </a:path>
              <a:path w="1682114" h="1720214">
                <a:moveTo>
                  <a:pt x="955832" y="783850"/>
                </a:moveTo>
                <a:lnTo>
                  <a:pt x="508615" y="783850"/>
                </a:lnTo>
                <a:lnTo>
                  <a:pt x="546640" y="781860"/>
                </a:lnTo>
                <a:lnTo>
                  <a:pt x="581706" y="775888"/>
                </a:lnTo>
                <a:lnTo>
                  <a:pt x="636697" y="752001"/>
                </a:lnTo>
                <a:lnTo>
                  <a:pt x="662801" y="714428"/>
                </a:lnTo>
                <a:lnTo>
                  <a:pt x="664541" y="698918"/>
                </a:lnTo>
                <a:lnTo>
                  <a:pt x="662801" y="684404"/>
                </a:lnTo>
                <a:lnTo>
                  <a:pt x="636697" y="645836"/>
                </a:lnTo>
                <a:lnTo>
                  <a:pt x="581706" y="623497"/>
                </a:lnTo>
                <a:lnTo>
                  <a:pt x="508615" y="615756"/>
                </a:lnTo>
                <a:lnTo>
                  <a:pt x="956125" y="615756"/>
                </a:lnTo>
                <a:lnTo>
                  <a:pt x="965820" y="647124"/>
                </a:lnTo>
                <a:lnTo>
                  <a:pt x="970825" y="698918"/>
                </a:lnTo>
                <a:lnTo>
                  <a:pt x="965820" y="751406"/>
                </a:lnTo>
                <a:lnTo>
                  <a:pt x="955832" y="783850"/>
                </a:lnTo>
                <a:close/>
              </a:path>
              <a:path w="1682114" h="1720214">
                <a:moveTo>
                  <a:pt x="1453453" y="999719"/>
                </a:moveTo>
                <a:lnTo>
                  <a:pt x="1128607" y="999719"/>
                </a:lnTo>
                <a:lnTo>
                  <a:pt x="1128607" y="46004"/>
                </a:lnTo>
                <a:lnTo>
                  <a:pt x="1453453" y="46004"/>
                </a:lnTo>
                <a:lnTo>
                  <a:pt x="1453453" y="412273"/>
                </a:lnTo>
                <a:lnTo>
                  <a:pt x="1681773" y="412273"/>
                </a:lnTo>
                <a:lnTo>
                  <a:pt x="1681773" y="668838"/>
                </a:lnTo>
                <a:lnTo>
                  <a:pt x="1453453" y="668838"/>
                </a:lnTo>
                <a:lnTo>
                  <a:pt x="1453453" y="999719"/>
                </a:lnTo>
                <a:close/>
              </a:path>
              <a:path w="1682114" h="1720214">
                <a:moveTo>
                  <a:pt x="1453453" y="1719871"/>
                </a:moveTo>
                <a:lnTo>
                  <a:pt x="142932" y="1719871"/>
                </a:lnTo>
                <a:lnTo>
                  <a:pt x="142932" y="1051032"/>
                </a:lnTo>
                <a:lnTo>
                  <a:pt x="462209" y="1051032"/>
                </a:lnTo>
                <a:lnTo>
                  <a:pt x="462209" y="1167813"/>
                </a:lnTo>
                <a:lnTo>
                  <a:pt x="1453453" y="1167813"/>
                </a:lnTo>
                <a:lnTo>
                  <a:pt x="1453453" y="1397837"/>
                </a:lnTo>
                <a:lnTo>
                  <a:pt x="462209" y="1397837"/>
                </a:lnTo>
                <a:lnTo>
                  <a:pt x="462209" y="1493386"/>
                </a:lnTo>
                <a:lnTo>
                  <a:pt x="1453453" y="1493386"/>
                </a:lnTo>
                <a:lnTo>
                  <a:pt x="1453453" y="1719871"/>
                </a:lnTo>
                <a:close/>
              </a:path>
              <a:path w="1682114" h="1720214">
                <a:moveTo>
                  <a:pt x="1453453" y="1167813"/>
                </a:moveTo>
                <a:lnTo>
                  <a:pt x="1130463" y="1167813"/>
                </a:lnTo>
                <a:lnTo>
                  <a:pt x="1130463" y="1051032"/>
                </a:lnTo>
                <a:lnTo>
                  <a:pt x="1453453" y="1051032"/>
                </a:lnTo>
                <a:lnTo>
                  <a:pt x="1453453" y="1167813"/>
                </a:lnTo>
                <a:close/>
              </a:path>
              <a:path w="1682114" h="1720214">
                <a:moveTo>
                  <a:pt x="1453453" y="1493386"/>
                </a:moveTo>
                <a:lnTo>
                  <a:pt x="1130463" y="1493386"/>
                </a:lnTo>
                <a:lnTo>
                  <a:pt x="1130463" y="1397837"/>
                </a:lnTo>
                <a:lnTo>
                  <a:pt x="1453453" y="1397837"/>
                </a:lnTo>
                <a:lnTo>
                  <a:pt x="1453453" y="1493386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17927" y="3238699"/>
            <a:ext cx="1410970" cy="1657985"/>
          </a:xfrm>
          <a:custGeom>
            <a:avLst/>
            <a:gdLst/>
            <a:ahLst/>
            <a:cxnLst/>
            <a:rect l="l" t="t" r="r" b="b"/>
            <a:pathLst>
              <a:path w="1410970" h="1657985">
                <a:moveTo>
                  <a:pt x="1410759" y="1298750"/>
                </a:moveTo>
                <a:lnTo>
                  <a:pt x="800048" y="1298750"/>
                </a:lnTo>
                <a:lnTo>
                  <a:pt x="866212" y="1297079"/>
                </a:lnTo>
                <a:lnTo>
                  <a:pt x="924074" y="1291869"/>
                </a:lnTo>
                <a:lnTo>
                  <a:pt x="974305" y="1282825"/>
                </a:lnTo>
                <a:lnTo>
                  <a:pt x="1017575" y="1269653"/>
                </a:lnTo>
                <a:lnTo>
                  <a:pt x="1054554" y="1252057"/>
                </a:lnTo>
                <a:lnTo>
                  <a:pt x="1085913" y="1229743"/>
                </a:lnTo>
                <a:lnTo>
                  <a:pt x="1085913" y="0"/>
                </a:lnTo>
                <a:lnTo>
                  <a:pt x="1410759" y="0"/>
                </a:lnTo>
                <a:lnTo>
                  <a:pt x="1410759" y="1298750"/>
                </a:lnTo>
                <a:close/>
              </a:path>
              <a:path w="1410970" h="1657985">
                <a:moveTo>
                  <a:pt x="762923" y="1553546"/>
                </a:moveTo>
                <a:lnTo>
                  <a:pt x="0" y="1553546"/>
                </a:lnTo>
                <a:lnTo>
                  <a:pt x="0" y="19463"/>
                </a:lnTo>
                <a:lnTo>
                  <a:pt x="321133" y="19463"/>
                </a:lnTo>
                <a:lnTo>
                  <a:pt x="321133" y="1298750"/>
                </a:lnTo>
                <a:lnTo>
                  <a:pt x="1410759" y="1298750"/>
                </a:lnTo>
                <a:lnTo>
                  <a:pt x="1410759" y="1473922"/>
                </a:lnTo>
                <a:lnTo>
                  <a:pt x="1085913" y="1473922"/>
                </a:lnTo>
                <a:lnTo>
                  <a:pt x="1057793" y="1496718"/>
                </a:lnTo>
                <a:lnTo>
                  <a:pt x="1024153" y="1515243"/>
                </a:lnTo>
                <a:lnTo>
                  <a:pt x="984700" y="1529775"/>
                </a:lnTo>
                <a:lnTo>
                  <a:pt x="939144" y="1540592"/>
                </a:lnTo>
                <a:lnTo>
                  <a:pt x="887190" y="1547974"/>
                </a:lnTo>
                <a:lnTo>
                  <a:pt x="828547" y="1552199"/>
                </a:lnTo>
                <a:lnTo>
                  <a:pt x="762923" y="1553546"/>
                </a:lnTo>
                <a:close/>
              </a:path>
              <a:path w="1410970" h="1657985">
                <a:moveTo>
                  <a:pt x="1410759" y="1657941"/>
                </a:moveTo>
                <a:lnTo>
                  <a:pt x="1085913" y="1657941"/>
                </a:lnTo>
                <a:lnTo>
                  <a:pt x="1085913" y="1473922"/>
                </a:lnTo>
                <a:lnTo>
                  <a:pt x="1410759" y="1473922"/>
                </a:lnTo>
                <a:lnTo>
                  <a:pt x="1410759" y="1657941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03174" y="3238699"/>
            <a:ext cx="1620520" cy="1657985"/>
          </a:xfrm>
          <a:custGeom>
            <a:avLst/>
            <a:gdLst/>
            <a:ahLst/>
            <a:cxnLst/>
            <a:rect l="l" t="t" r="r" b="b"/>
            <a:pathLst>
              <a:path w="1620520" h="1657985">
                <a:moveTo>
                  <a:pt x="1381058" y="1298750"/>
                </a:moveTo>
                <a:lnTo>
                  <a:pt x="772204" y="1298750"/>
                </a:lnTo>
                <a:lnTo>
                  <a:pt x="838231" y="1297218"/>
                </a:lnTo>
                <a:lnTo>
                  <a:pt x="895749" y="1292393"/>
                </a:lnTo>
                <a:lnTo>
                  <a:pt x="945533" y="1283931"/>
                </a:lnTo>
                <a:lnTo>
                  <a:pt x="988356" y="1271488"/>
                </a:lnTo>
                <a:lnTo>
                  <a:pt x="1024991" y="1254719"/>
                </a:lnTo>
                <a:lnTo>
                  <a:pt x="1056213" y="1233282"/>
                </a:lnTo>
                <a:lnTo>
                  <a:pt x="1056213" y="0"/>
                </a:lnTo>
                <a:lnTo>
                  <a:pt x="1381058" y="0"/>
                </a:lnTo>
                <a:lnTo>
                  <a:pt x="1381058" y="638758"/>
                </a:lnTo>
                <a:lnTo>
                  <a:pt x="1620516" y="638758"/>
                </a:lnTo>
                <a:lnTo>
                  <a:pt x="1620516" y="897093"/>
                </a:lnTo>
                <a:lnTo>
                  <a:pt x="1381058" y="897093"/>
                </a:lnTo>
                <a:lnTo>
                  <a:pt x="1381058" y="1298750"/>
                </a:lnTo>
                <a:close/>
              </a:path>
              <a:path w="1620520" h="1657985">
                <a:moveTo>
                  <a:pt x="735079" y="1553546"/>
                </a:moveTo>
                <a:lnTo>
                  <a:pt x="0" y="1553546"/>
                </a:lnTo>
                <a:lnTo>
                  <a:pt x="0" y="28310"/>
                </a:lnTo>
                <a:lnTo>
                  <a:pt x="874299" y="28310"/>
                </a:lnTo>
                <a:lnTo>
                  <a:pt x="874299" y="284875"/>
                </a:lnTo>
                <a:lnTo>
                  <a:pt x="322989" y="284875"/>
                </a:lnTo>
                <a:lnTo>
                  <a:pt x="322989" y="1298750"/>
                </a:lnTo>
                <a:lnTo>
                  <a:pt x="1381058" y="1298750"/>
                </a:lnTo>
                <a:lnTo>
                  <a:pt x="1381058" y="1477461"/>
                </a:lnTo>
                <a:lnTo>
                  <a:pt x="1056213" y="1477461"/>
                </a:lnTo>
                <a:lnTo>
                  <a:pt x="1028001" y="1498947"/>
                </a:lnTo>
                <a:lnTo>
                  <a:pt x="994171" y="1516532"/>
                </a:lnTo>
                <a:lnTo>
                  <a:pt x="954562" y="1530435"/>
                </a:lnTo>
                <a:lnTo>
                  <a:pt x="909010" y="1540871"/>
                </a:lnTo>
                <a:lnTo>
                  <a:pt x="857354" y="1548057"/>
                </a:lnTo>
                <a:lnTo>
                  <a:pt x="799431" y="1552210"/>
                </a:lnTo>
                <a:lnTo>
                  <a:pt x="735079" y="1553546"/>
                </a:lnTo>
                <a:close/>
              </a:path>
              <a:path w="1620520" h="1657985">
                <a:moveTo>
                  <a:pt x="1381058" y="1657941"/>
                </a:moveTo>
                <a:lnTo>
                  <a:pt x="1056213" y="1657941"/>
                </a:lnTo>
                <a:lnTo>
                  <a:pt x="1056213" y="1477461"/>
                </a:lnTo>
                <a:lnTo>
                  <a:pt x="1381058" y="1477461"/>
                </a:lnTo>
                <a:lnTo>
                  <a:pt x="1381058" y="1657941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005335" y="2503185"/>
            <a:ext cx="127166" cy="154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157332" y="2503185"/>
            <a:ext cx="115091" cy="154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346931" y="2503185"/>
            <a:ext cx="161882" cy="154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533644" y="2501070"/>
            <a:ext cx="141883" cy="158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700280" y="2503185"/>
            <a:ext cx="127166" cy="154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852277" y="2515120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 h="0">
                <a:moveTo>
                  <a:pt x="0" y="0"/>
                </a:moveTo>
                <a:lnTo>
                  <a:pt x="100374" y="0"/>
                </a:lnTo>
              </a:path>
            </a:pathLst>
          </a:custGeom>
          <a:ln w="22869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852277" y="2526555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4">
                <a:moveTo>
                  <a:pt x="0" y="0"/>
                </a:moveTo>
                <a:lnTo>
                  <a:pt x="27697" y="0"/>
                </a:lnTo>
                <a:lnTo>
                  <a:pt x="27697" y="41928"/>
                </a:lnTo>
                <a:lnTo>
                  <a:pt x="0" y="41928"/>
                </a:lnTo>
                <a:lnTo>
                  <a:pt x="0" y="0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852277" y="2580554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 h="0">
                <a:moveTo>
                  <a:pt x="0" y="0"/>
                </a:moveTo>
                <a:lnTo>
                  <a:pt x="95092" y="0"/>
                </a:lnTo>
              </a:path>
            </a:pathLst>
          </a:custGeom>
          <a:ln w="24140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852277" y="2592624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4">
                <a:moveTo>
                  <a:pt x="0" y="0"/>
                </a:moveTo>
                <a:lnTo>
                  <a:pt x="27697" y="0"/>
                </a:lnTo>
                <a:lnTo>
                  <a:pt x="27697" y="41928"/>
                </a:lnTo>
                <a:lnTo>
                  <a:pt x="0" y="41928"/>
                </a:lnTo>
                <a:lnTo>
                  <a:pt x="0" y="0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852277" y="2645987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 h="0">
                <a:moveTo>
                  <a:pt x="0" y="0"/>
                </a:moveTo>
                <a:lnTo>
                  <a:pt x="100903" y="0"/>
                </a:lnTo>
              </a:path>
            </a:pathLst>
          </a:custGeom>
          <a:ln w="22869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993292" y="2503685"/>
            <a:ext cx="0" cy="131445"/>
          </a:xfrm>
          <a:custGeom>
            <a:avLst/>
            <a:gdLst/>
            <a:ahLst/>
            <a:cxnLst/>
            <a:rect l="l" t="t" r="r" b="b"/>
            <a:pathLst>
              <a:path w="0" h="131444">
                <a:moveTo>
                  <a:pt x="0" y="0"/>
                </a:moveTo>
                <a:lnTo>
                  <a:pt x="0" y="130867"/>
                </a:lnTo>
              </a:path>
            </a:pathLst>
          </a:custGeom>
          <a:ln w="27697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979443" y="2645987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 h="0">
                <a:moveTo>
                  <a:pt x="0" y="0"/>
                </a:moveTo>
                <a:lnTo>
                  <a:pt x="95922" y="0"/>
                </a:lnTo>
              </a:path>
            </a:pathLst>
          </a:custGeom>
          <a:ln w="22869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111628" y="2503185"/>
            <a:ext cx="0" cy="154940"/>
          </a:xfrm>
          <a:custGeom>
            <a:avLst/>
            <a:gdLst/>
            <a:ahLst/>
            <a:cxnLst/>
            <a:rect l="l" t="t" r="r" b="b"/>
            <a:pathLst>
              <a:path w="0" h="154939">
                <a:moveTo>
                  <a:pt x="0" y="0"/>
                </a:moveTo>
                <a:lnTo>
                  <a:pt x="0" y="154697"/>
                </a:lnTo>
              </a:path>
            </a:pathLst>
          </a:custGeom>
          <a:ln w="27697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154306" y="2503185"/>
            <a:ext cx="126864" cy="1546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305925" y="2501070"/>
            <a:ext cx="137128" cy="158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520173" y="2503185"/>
            <a:ext cx="112299" cy="1546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655037" y="2501070"/>
            <a:ext cx="387462" cy="1589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071328" y="2515120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 h="0">
                <a:moveTo>
                  <a:pt x="0" y="0"/>
                </a:moveTo>
                <a:lnTo>
                  <a:pt x="100374" y="0"/>
                </a:lnTo>
              </a:path>
            </a:pathLst>
          </a:custGeom>
          <a:ln w="22869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071328" y="2526555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4">
                <a:moveTo>
                  <a:pt x="0" y="0"/>
                </a:moveTo>
                <a:lnTo>
                  <a:pt x="27697" y="0"/>
                </a:lnTo>
                <a:lnTo>
                  <a:pt x="27697" y="41928"/>
                </a:lnTo>
                <a:lnTo>
                  <a:pt x="0" y="41928"/>
                </a:lnTo>
                <a:lnTo>
                  <a:pt x="0" y="0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071328" y="2580554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 h="0">
                <a:moveTo>
                  <a:pt x="0" y="0"/>
                </a:moveTo>
                <a:lnTo>
                  <a:pt x="95092" y="0"/>
                </a:lnTo>
              </a:path>
            </a:pathLst>
          </a:custGeom>
          <a:ln w="24140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071328" y="2592624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4">
                <a:moveTo>
                  <a:pt x="0" y="0"/>
                </a:moveTo>
                <a:lnTo>
                  <a:pt x="27697" y="0"/>
                </a:lnTo>
                <a:lnTo>
                  <a:pt x="27697" y="41928"/>
                </a:lnTo>
                <a:lnTo>
                  <a:pt x="0" y="41928"/>
                </a:lnTo>
                <a:lnTo>
                  <a:pt x="0" y="0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071328" y="2645987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 h="0">
                <a:moveTo>
                  <a:pt x="0" y="0"/>
                </a:moveTo>
                <a:lnTo>
                  <a:pt x="100903" y="0"/>
                </a:lnTo>
              </a:path>
            </a:pathLst>
          </a:custGeom>
          <a:ln w="22869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194496" y="2501070"/>
            <a:ext cx="276219" cy="1589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48443" y="9095886"/>
            <a:ext cx="0" cy="184785"/>
          </a:xfrm>
          <a:custGeom>
            <a:avLst/>
            <a:gdLst/>
            <a:ahLst/>
            <a:cxnLst/>
            <a:rect l="l" t="t" r="r" b="b"/>
            <a:pathLst>
              <a:path w="0" h="184784">
                <a:moveTo>
                  <a:pt x="0" y="0"/>
                </a:moveTo>
                <a:lnTo>
                  <a:pt x="0" y="184273"/>
                </a:lnTo>
              </a:path>
            </a:pathLst>
          </a:custGeom>
          <a:ln w="11857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39116" y="9114145"/>
            <a:ext cx="92266" cy="1457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02210" y="9122432"/>
            <a:ext cx="105410" cy="0"/>
          </a:xfrm>
          <a:custGeom>
            <a:avLst/>
            <a:gdLst/>
            <a:ahLst/>
            <a:cxnLst/>
            <a:rect l="l" t="t" r="r" b="b"/>
            <a:pathLst>
              <a:path w="105409" h="0">
                <a:moveTo>
                  <a:pt x="0" y="0"/>
                </a:moveTo>
                <a:lnTo>
                  <a:pt x="105106" y="0"/>
                </a:lnTo>
              </a:path>
            </a:pathLst>
          </a:custGeom>
          <a:ln w="12640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54834" y="9128752"/>
            <a:ext cx="0" cy="131445"/>
          </a:xfrm>
          <a:custGeom>
            <a:avLst/>
            <a:gdLst/>
            <a:ahLst/>
            <a:cxnLst/>
            <a:rect l="l" t="t" r="r" b="b"/>
            <a:pathLst>
              <a:path w="0" h="131445">
                <a:moveTo>
                  <a:pt x="0" y="0"/>
                </a:moveTo>
                <a:lnTo>
                  <a:pt x="0" y="131182"/>
                </a:lnTo>
              </a:path>
            </a:pathLst>
          </a:custGeom>
          <a:ln w="14173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32857" y="9116111"/>
            <a:ext cx="220527" cy="14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74153" y="9116111"/>
            <a:ext cx="137031" cy="1438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904766" y="9095886"/>
            <a:ext cx="0" cy="184785"/>
          </a:xfrm>
          <a:custGeom>
            <a:avLst/>
            <a:gdLst/>
            <a:ahLst/>
            <a:cxnLst/>
            <a:rect l="l" t="t" r="r" b="b"/>
            <a:pathLst>
              <a:path w="0" h="184784">
                <a:moveTo>
                  <a:pt x="0" y="0"/>
                </a:moveTo>
                <a:lnTo>
                  <a:pt x="0" y="184273"/>
                </a:lnTo>
              </a:path>
            </a:pathLst>
          </a:custGeom>
          <a:ln w="11857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51059" y="9116505"/>
            <a:ext cx="0" cy="144145"/>
          </a:xfrm>
          <a:custGeom>
            <a:avLst/>
            <a:gdLst/>
            <a:ahLst/>
            <a:cxnLst/>
            <a:rect l="l" t="t" r="r" b="b"/>
            <a:pathLst>
              <a:path w="0" h="144145">
                <a:moveTo>
                  <a:pt x="0" y="0"/>
                </a:moveTo>
                <a:lnTo>
                  <a:pt x="0" y="143572"/>
                </a:lnTo>
                <a:lnTo>
                  <a:pt x="0" y="0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44007" y="9187656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 h="0">
                <a:moveTo>
                  <a:pt x="0" y="0"/>
                </a:moveTo>
                <a:lnTo>
                  <a:pt x="108685" y="0"/>
                </a:lnTo>
              </a:path>
            </a:pathLst>
          </a:custGeom>
          <a:ln w="12705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445606" y="9116111"/>
            <a:ext cx="0" cy="144145"/>
          </a:xfrm>
          <a:custGeom>
            <a:avLst/>
            <a:gdLst/>
            <a:ahLst/>
            <a:cxnLst/>
            <a:rect l="l" t="t" r="r" b="b"/>
            <a:pathLst>
              <a:path w="0" h="144145">
                <a:moveTo>
                  <a:pt x="0" y="0"/>
                </a:moveTo>
                <a:lnTo>
                  <a:pt x="0" y="143822"/>
                </a:lnTo>
                <a:lnTo>
                  <a:pt x="0" y="0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78793" y="9150592"/>
            <a:ext cx="314407" cy="1497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816776" y="9152067"/>
            <a:ext cx="81952" cy="1092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927777" y="9150663"/>
            <a:ext cx="82583" cy="1092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033936" y="9150592"/>
            <a:ext cx="92056" cy="1520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06620" y="9114847"/>
            <a:ext cx="138154" cy="1450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370805" y="9150663"/>
            <a:ext cx="137873" cy="1092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824830" y="9116111"/>
            <a:ext cx="78724" cy="1457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929656" y="9150592"/>
            <a:ext cx="207196" cy="1115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60428" y="9150663"/>
            <a:ext cx="82583" cy="1092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266587" y="9150592"/>
            <a:ext cx="92056" cy="1520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387831" y="9116111"/>
            <a:ext cx="83355" cy="1438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94762" y="9150592"/>
            <a:ext cx="95634" cy="1115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65373" y="9116111"/>
            <a:ext cx="93739" cy="1438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778268" y="9150592"/>
            <a:ext cx="83004" cy="11179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890532" y="9116111"/>
            <a:ext cx="152397" cy="14382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63693" y="9116505"/>
            <a:ext cx="0" cy="144145"/>
          </a:xfrm>
          <a:custGeom>
            <a:avLst/>
            <a:gdLst/>
            <a:ahLst/>
            <a:cxnLst/>
            <a:rect l="l" t="t" r="r" b="b"/>
            <a:pathLst>
              <a:path w="0" h="144145">
                <a:moveTo>
                  <a:pt x="0" y="0"/>
                </a:moveTo>
                <a:lnTo>
                  <a:pt x="0" y="143572"/>
                </a:lnTo>
                <a:lnTo>
                  <a:pt x="0" y="0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56641" y="9187656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 h="0">
                <a:moveTo>
                  <a:pt x="0" y="0"/>
                </a:moveTo>
                <a:lnTo>
                  <a:pt x="108685" y="0"/>
                </a:lnTo>
              </a:path>
            </a:pathLst>
          </a:custGeom>
          <a:ln w="12705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458240" y="9116111"/>
            <a:ext cx="0" cy="144145"/>
          </a:xfrm>
          <a:custGeom>
            <a:avLst/>
            <a:gdLst/>
            <a:ahLst/>
            <a:cxnLst/>
            <a:rect l="l" t="t" r="r" b="b"/>
            <a:pathLst>
              <a:path w="0" h="144145">
                <a:moveTo>
                  <a:pt x="0" y="0"/>
                </a:moveTo>
                <a:lnTo>
                  <a:pt x="0" y="143822"/>
                </a:lnTo>
                <a:lnTo>
                  <a:pt x="0" y="0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491427" y="9114847"/>
            <a:ext cx="245295" cy="18553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760087" y="9114847"/>
            <a:ext cx="20320" cy="145415"/>
          </a:xfrm>
          <a:custGeom>
            <a:avLst/>
            <a:gdLst/>
            <a:ahLst/>
            <a:cxnLst/>
            <a:rect l="l" t="t" r="r" b="b"/>
            <a:pathLst>
              <a:path w="20320" h="145415">
                <a:moveTo>
                  <a:pt x="15225" y="18890"/>
                </a:moveTo>
                <a:lnTo>
                  <a:pt x="4490" y="18890"/>
                </a:lnTo>
                <a:lnTo>
                  <a:pt x="0" y="14677"/>
                </a:lnTo>
                <a:lnTo>
                  <a:pt x="0" y="4213"/>
                </a:lnTo>
                <a:lnTo>
                  <a:pt x="4490" y="0"/>
                </a:lnTo>
                <a:lnTo>
                  <a:pt x="15225" y="0"/>
                </a:lnTo>
                <a:lnTo>
                  <a:pt x="19786" y="4213"/>
                </a:lnTo>
                <a:lnTo>
                  <a:pt x="19786" y="14677"/>
                </a:lnTo>
                <a:lnTo>
                  <a:pt x="15225" y="18890"/>
                </a:lnTo>
                <a:close/>
              </a:path>
              <a:path w="20320" h="145415">
                <a:moveTo>
                  <a:pt x="16629" y="145086"/>
                </a:moveTo>
                <a:lnTo>
                  <a:pt x="3017" y="145086"/>
                </a:lnTo>
                <a:lnTo>
                  <a:pt x="3017" y="37219"/>
                </a:lnTo>
                <a:lnTo>
                  <a:pt x="16629" y="37219"/>
                </a:lnTo>
                <a:lnTo>
                  <a:pt x="16629" y="145086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805905" y="9150663"/>
            <a:ext cx="82583" cy="1092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955847" y="9116111"/>
            <a:ext cx="218141" cy="1452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500127" y="9116111"/>
            <a:ext cx="110719" cy="14382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630633" y="9150592"/>
            <a:ext cx="95634" cy="1115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749843" y="9150663"/>
            <a:ext cx="82583" cy="1092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856002" y="9150592"/>
            <a:ext cx="92056" cy="1520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75702" y="9192096"/>
            <a:ext cx="60960" cy="12700"/>
          </a:xfrm>
          <a:custGeom>
            <a:avLst/>
            <a:gdLst/>
            <a:ahLst/>
            <a:cxnLst/>
            <a:rect l="l" t="t" r="r" b="b"/>
            <a:pathLst>
              <a:path w="60959" h="12700">
                <a:moveTo>
                  <a:pt x="0" y="0"/>
                </a:moveTo>
                <a:lnTo>
                  <a:pt x="0" y="12570"/>
                </a:lnTo>
                <a:lnTo>
                  <a:pt x="60411" y="12570"/>
                </a:lnTo>
                <a:lnTo>
                  <a:pt x="6041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3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063619" y="9116111"/>
            <a:ext cx="83355" cy="1438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167463" y="9152067"/>
            <a:ext cx="93108" cy="14831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281059" y="9152067"/>
            <a:ext cx="81952" cy="10927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392060" y="9150663"/>
            <a:ext cx="82583" cy="1092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555021" y="9116504"/>
            <a:ext cx="304865" cy="14567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219779" y="9116111"/>
            <a:ext cx="78724" cy="1457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330079" y="9152067"/>
            <a:ext cx="81952" cy="10927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441079" y="9150663"/>
            <a:ext cx="82583" cy="1092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552711" y="9116111"/>
            <a:ext cx="83355" cy="14382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659641" y="9150592"/>
            <a:ext cx="205021" cy="11158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939717" y="9116504"/>
            <a:ext cx="304865" cy="14567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555184" y="9116111"/>
            <a:ext cx="78724" cy="1457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660221" y="9150592"/>
            <a:ext cx="83004" cy="11179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767012" y="9150592"/>
            <a:ext cx="312232" cy="14979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102819" y="9152067"/>
            <a:ext cx="81952" cy="1092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213820" y="9150663"/>
            <a:ext cx="82583" cy="1092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319979" y="9150592"/>
            <a:ext cx="92056" cy="1520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492645" y="9116504"/>
            <a:ext cx="304865" cy="14567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22578" y="731508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 h="0">
                <a:moveTo>
                  <a:pt x="0" y="0"/>
                </a:moveTo>
                <a:lnTo>
                  <a:pt x="94380" y="0"/>
                </a:lnTo>
              </a:path>
            </a:pathLst>
          </a:custGeom>
          <a:ln w="7044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69769" y="735030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296"/>
                </a:lnTo>
              </a:path>
            </a:pathLst>
          </a:custGeom>
          <a:ln w="7759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03219" y="728488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FFF3E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99430" y="796463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 h="0">
                <a:moveTo>
                  <a:pt x="0" y="0"/>
                </a:moveTo>
                <a:lnTo>
                  <a:pt x="92034" y="0"/>
                </a:lnTo>
              </a:path>
            </a:pathLst>
          </a:custGeom>
          <a:ln w="6352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87675" y="727986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40340"/>
                </a:lnTo>
                <a:lnTo>
                  <a:pt x="0" y="0"/>
                </a:lnTo>
                <a:close/>
              </a:path>
            </a:pathLst>
          </a:custGeom>
          <a:solidFill>
            <a:srgbClr val="FFF3E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72491" y="727986"/>
            <a:ext cx="112787" cy="14034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66667" y="727986"/>
            <a:ext cx="94020" cy="14034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555609" y="727986"/>
            <a:ext cx="93298" cy="14034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830323" y="727986"/>
            <a:ext cx="108456" cy="14034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017100" y="725638"/>
            <a:ext cx="103584" cy="14503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210193" y="727986"/>
            <a:ext cx="97990" cy="1426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517498" y="728488"/>
            <a:ext cx="76835" cy="6350"/>
          </a:xfrm>
          <a:custGeom>
            <a:avLst/>
            <a:gdLst/>
            <a:ahLst/>
            <a:cxnLst/>
            <a:rect l="l" t="t" r="r" b="b"/>
            <a:pathLst>
              <a:path w="76835" h="6350">
                <a:moveTo>
                  <a:pt x="0" y="0"/>
                </a:moveTo>
                <a:lnTo>
                  <a:pt x="76695" y="0"/>
                </a:lnTo>
                <a:lnTo>
                  <a:pt x="76695" y="6352"/>
                </a:lnTo>
                <a:lnTo>
                  <a:pt x="0" y="6352"/>
                </a:lnTo>
                <a:lnTo>
                  <a:pt x="0" y="0"/>
                </a:lnTo>
                <a:close/>
              </a:path>
            </a:pathLst>
          </a:custGeom>
          <a:solidFill>
            <a:srgbClr val="FFF3E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521287" y="734841"/>
            <a:ext cx="0" cy="133985"/>
          </a:xfrm>
          <a:custGeom>
            <a:avLst/>
            <a:gdLst/>
            <a:ahLst/>
            <a:cxnLst/>
            <a:rect l="l" t="t" r="r" b="b"/>
            <a:pathLst>
              <a:path w="0" h="133984">
                <a:moveTo>
                  <a:pt x="0" y="0"/>
                </a:moveTo>
                <a:lnTo>
                  <a:pt x="0" y="133408"/>
                </a:lnTo>
                <a:lnTo>
                  <a:pt x="0" y="0"/>
                </a:lnTo>
                <a:close/>
              </a:path>
            </a:pathLst>
          </a:custGeom>
          <a:solidFill>
            <a:srgbClr val="FFF3E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517498" y="794557"/>
            <a:ext cx="71120" cy="7620"/>
          </a:xfrm>
          <a:custGeom>
            <a:avLst/>
            <a:gdLst/>
            <a:ahLst/>
            <a:cxnLst/>
            <a:rect l="l" t="t" r="r" b="b"/>
            <a:pathLst>
              <a:path w="71119" h="7620">
                <a:moveTo>
                  <a:pt x="0" y="0"/>
                </a:moveTo>
                <a:lnTo>
                  <a:pt x="70560" y="0"/>
                </a:lnTo>
                <a:lnTo>
                  <a:pt x="70560" y="7623"/>
                </a:lnTo>
                <a:lnTo>
                  <a:pt x="0" y="7623"/>
                </a:lnTo>
                <a:lnTo>
                  <a:pt x="0" y="0"/>
                </a:lnTo>
                <a:close/>
              </a:path>
            </a:pathLst>
          </a:custGeom>
          <a:solidFill>
            <a:srgbClr val="FFF3E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675942" y="725638"/>
            <a:ext cx="103584" cy="14503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870118" y="727986"/>
            <a:ext cx="94561" cy="14034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173045" y="728488"/>
            <a:ext cx="0" cy="133985"/>
          </a:xfrm>
          <a:custGeom>
            <a:avLst/>
            <a:gdLst/>
            <a:ahLst/>
            <a:cxnLst/>
            <a:rect l="l" t="t" r="r" b="b"/>
            <a:pathLst>
              <a:path w="0" h="133984">
                <a:moveTo>
                  <a:pt x="0" y="0"/>
                </a:moveTo>
                <a:lnTo>
                  <a:pt x="0" y="133408"/>
                </a:lnTo>
              </a:path>
            </a:pathLst>
          </a:custGeom>
          <a:ln w="7579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169255" y="861897"/>
            <a:ext cx="78740" cy="6350"/>
          </a:xfrm>
          <a:custGeom>
            <a:avLst/>
            <a:gdLst/>
            <a:ahLst/>
            <a:cxnLst/>
            <a:rect l="l" t="t" r="r" b="b"/>
            <a:pathLst>
              <a:path w="78739" h="6350">
                <a:moveTo>
                  <a:pt x="0" y="0"/>
                </a:moveTo>
                <a:lnTo>
                  <a:pt x="78680" y="0"/>
                </a:lnTo>
                <a:lnTo>
                  <a:pt x="78680" y="6352"/>
                </a:lnTo>
                <a:lnTo>
                  <a:pt x="0" y="6352"/>
                </a:lnTo>
                <a:lnTo>
                  <a:pt x="0" y="0"/>
                </a:lnTo>
                <a:close/>
              </a:path>
            </a:pathLst>
          </a:custGeom>
          <a:solidFill>
            <a:srgbClr val="FFF3E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333835" y="727986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40340"/>
                </a:lnTo>
              </a:path>
            </a:pathLst>
          </a:custGeom>
          <a:ln w="7579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428216" y="725638"/>
            <a:ext cx="91674" cy="14503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596045" y="731508"/>
            <a:ext cx="94615" cy="0"/>
          </a:xfrm>
          <a:custGeom>
            <a:avLst/>
            <a:gdLst/>
            <a:ahLst/>
            <a:cxnLst/>
            <a:rect l="l" t="t" r="r" b="b"/>
            <a:pathLst>
              <a:path w="94614" h="0">
                <a:moveTo>
                  <a:pt x="0" y="0"/>
                </a:moveTo>
                <a:lnTo>
                  <a:pt x="94380" y="0"/>
                </a:lnTo>
              </a:path>
            </a:pathLst>
          </a:custGeom>
          <a:ln w="7044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643235" y="735030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296"/>
                </a:lnTo>
              </a:path>
            </a:pathLst>
          </a:custGeom>
          <a:ln w="7759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772896" y="728488"/>
            <a:ext cx="78105" cy="6350"/>
          </a:xfrm>
          <a:custGeom>
            <a:avLst/>
            <a:gdLst/>
            <a:ahLst/>
            <a:cxnLst/>
            <a:rect l="l" t="t" r="r" b="b"/>
            <a:pathLst>
              <a:path w="78104" h="6350">
                <a:moveTo>
                  <a:pt x="0" y="0"/>
                </a:moveTo>
                <a:lnTo>
                  <a:pt x="77778" y="0"/>
                </a:lnTo>
                <a:lnTo>
                  <a:pt x="77778" y="6352"/>
                </a:lnTo>
                <a:lnTo>
                  <a:pt x="0" y="6352"/>
                </a:lnTo>
                <a:lnTo>
                  <a:pt x="0" y="0"/>
                </a:lnTo>
                <a:close/>
              </a:path>
            </a:pathLst>
          </a:custGeom>
          <a:solidFill>
            <a:srgbClr val="FFF3E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776686" y="734841"/>
            <a:ext cx="0" cy="127635"/>
          </a:xfrm>
          <a:custGeom>
            <a:avLst/>
            <a:gdLst/>
            <a:ahLst/>
            <a:cxnLst/>
            <a:rect l="l" t="t" r="r" b="b"/>
            <a:pathLst>
              <a:path w="0" h="127634">
                <a:moveTo>
                  <a:pt x="0" y="0"/>
                </a:moveTo>
                <a:lnTo>
                  <a:pt x="0" y="127055"/>
                </a:lnTo>
                <a:lnTo>
                  <a:pt x="0" y="0"/>
                </a:lnTo>
                <a:close/>
              </a:path>
            </a:pathLst>
          </a:custGeom>
          <a:solidFill>
            <a:srgbClr val="FFF3E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772896" y="793286"/>
            <a:ext cx="71120" cy="6350"/>
          </a:xfrm>
          <a:custGeom>
            <a:avLst/>
            <a:gdLst/>
            <a:ahLst/>
            <a:cxnLst/>
            <a:rect l="l" t="t" r="r" b="b"/>
            <a:pathLst>
              <a:path w="71120" h="6350">
                <a:moveTo>
                  <a:pt x="0" y="0"/>
                </a:moveTo>
                <a:lnTo>
                  <a:pt x="70560" y="0"/>
                </a:lnTo>
                <a:lnTo>
                  <a:pt x="70560" y="6352"/>
                </a:lnTo>
                <a:lnTo>
                  <a:pt x="0" y="6352"/>
                </a:lnTo>
                <a:lnTo>
                  <a:pt x="0" y="0"/>
                </a:lnTo>
                <a:close/>
              </a:path>
            </a:pathLst>
          </a:custGeom>
          <a:solidFill>
            <a:srgbClr val="FFF3E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772896" y="861897"/>
            <a:ext cx="78740" cy="6350"/>
          </a:xfrm>
          <a:custGeom>
            <a:avLst/>
            <a:gdLst/>
            <a:ahLst/>
            <a:cxnLst/>
            <a:rect l="l" t="t" r="r" b="b"/>
            <a:pathLst>
              <a:path w="78739" h="6350">
                <a:moveTo>
                  <a:pt x="0" y="0"/>
                </a:moveTo>
                <a:lnTo>
                  <a:pt x="78680" y="0"/>
                </a:lnTo>
                <a:lnTo>
                  <a:pt x="78680" y="6352"/>
                </a:lnTo>
                <a:lnTo>
                  <a:pt x="0" y="6352"/>
                </a:lnTo>
                <a:lnTo>
                  <a:pt x="0" y="0"/>
                </a:lnTo>
                <a:close/>
              </a:path>
            </a:pathLst>
          </a:custGeom>
          <a:solidFill>
            <a:srgbClr val="FFF3E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939100" y="727986"/>
            <a:ext cx="94020" cy="14034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131832" y="727986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40340"/>
                </a:lnTo>
              </a:path>
            </a:pathLst>
          </a:custGeom>
          <a:ln w="7579">
            <a:solidFill>
              <a:srgbClr val="FFF3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230725" y="727986"/>
            <a:ext cx="94020" cy="14034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415156" y="725638"/>
            <a:ext cx="102321" cy="14503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5866828" y="1503653"/>
            <a:ext cx="388620" cy="784860"/>
          </a:xfrm>
          <a:custGeom>
            <a:avLst/>
            <a:gdLst/>
            <a:ahLst/>
            <a:cxnLst/>
            <a:rect l="l" t="t" r="r" b="b"/>
            <a:pathLst>
              <a:path w="388619" h="784860">
                <a:moveTo>
                  <a:pt x="111293" y="257455"/>
                </a:moveTo>
                <a:lnTo>
                  <a:pt x="433" y="257455"/>
                </a:lnTo>
                <a:lnTo>
                  <a:pt x="495" y="224254"/>
                </a:lnTo>
                <a:lnTo>
                  <a:pt x="1060" y="174660"/>
                </a:lnTo>
                <a:lnTo>
                  <a:pt x="6279" y="126614"/>
                </a:lnTo>
                <a:lnTo>
                  <a:pt x="47202" y="60246"/>
                </a:lnTo>
                <a:lnTo>
                  <a:pt x="75810" y="25416"/>
                </a:lnTo>
                <a:lnTo>
                  <a:pt x="135625" y="941"/>
                </a:lnTo>
                <a:lnTo>
                  <a:pt x="194438" y="0"/>
                </a:lnTo>
                <a:lnTo>
                  <a:pt x="249794" y="829"/>
                </a:lnTo>
                <a:lnTo>
                  <a:pt x="308377" y="22399"/>
                </a:lnTo>
                <a:lnTo>
                  <a:pt x="338643" y="53094"/>
                </a:lnTo>
                <a:lnTo>
                  <a:pt x="367434" y="85286"/>
                </a:lnTo>
                <a:lnTo>
                  <a:pt x="370664" y="91019"/>
                </a:lnTo>
                <a:lnTo>
                  <a:pt x="194438" y="91019"/>
                </a:lnTo>
                <a:lnTo>
                  <a:pt x="180405" y="91202"/>
                </a:lnTo>
                <a:lnTo>
                  <a:pt x="143829" y="109812"/>
                </a:lnTo>
                <a:lnTo>
                  <a:pt x="122772" y="147619"/>
                </a:lnTo>
                <a:lnTo>
                  <a:pt x="112937" y="193054"/>
                </a:lnTo>
                <a:lnTo>
                  <a:pt x="111313" y="224254"/>
                </a:lnTo>
                <a:lnTo>
                  <a:pt x="111293" y="257455"/>
                </a:lnTo>
                <a:close/>
              </a:path>
              <a:path w="388619" h="784860">
                <a:moveTo>
                  <a:pt x="388444" y="784502"/>
                </a:moveTo>
                <a:lnTo>
                  <a:pt x="0" y="784502"/>
                </a:lnTo>
                <a:lnTo>
                  <a:pt x="0" y="673545"/>
                </a:lnTo>
                <a:lnTo>
                  <a:pt x="194438" y="396152"/>
                </a:lnTo>
                <a:lnTo>
                  <a:pt x="216415" y="365642"/>
                </a:lnTo>
                <a:lnTo>
                  <a:pt x="220313" y="360177"/>
                </a:lnTo>
                <a:lnTo>
                  <a:pt x="244174" y="323451"/>
                </a:lnTo>
                <a:lnTo>
                  <a:pt x="261777" y="286495"/>
                </a:lnTo>
                <a:lnTo>
                  <a:pt x="273199" y="248299"/>
                </a:lnTo>
                <a:lnTo>
                  <a:pt x="277474" y="193054"/>
                </a:lnTo>
                <a:lnTo>
                  <a:pt x="277248" y="174660"/>
                </a:lnTo>
                <a:lnTo>
                  <a:pt x="256147" y="123309"/>
                </a:lnTo>
                <a:lnTo>
                  <a:pt x="218056" y="91524"/>
                </a:lnTo>
                <a:lnTo>
                  <a:pt x="194438" y="91019"/>
                </a:lnTo>
                <a:lnTo>
                  <a:pt x="370664" y="91019"/>
                </a:lnTo>
                <a:lnTo>
                  <a:pt x="382218" y="111526"/>
                </a:lnTo>
                <a:lnTo>
                  <a:pt x="387665" y="145770"/>
                </a:lnTo>
                <a:lnTo>
                  <a:pt x="388320" y="193054"/>
                </a:lnTo>
                <a:lnTo>
                  <a:pt x="388297" y="224254"/>
                </a:lnTo>
                <a:lnTo>
                  <a:pt x="382164" y="269158"/>
                </a:lnTo>
                <a:lnTo>
                  <a:pt x="370228" y="311945"/>
                </a:lnTo>
                <a:lnTo>
                  <a:pt x="348874" y="356330"/>
                </a:lnTo>
                <a:lnTo>
                  <a:pt x="324542" y="396152"/>
                </a:lnTo>
                <a:lnTo>
                  <a:pt x="111293" y="673545"/>
                </a:lnTo>
                <a:lnTo>
                  <a:pt x="388444" y="673545"/>
                </a:lnTo>
                <a:lnTo>
                  <a:pt x="388444" y="784502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6275018" y="1503653"/>
            <a:ext cx="388620" cy="792480"/>
          </a:xfrm>
          <a:custGeom>
            <a:avLst/>
            <a:gdLst/>
            <a:ahLst/>
            <a:cxnLst/>
            <a:rect l="l" t="t" r="r" b="b"/>
            <a:pathLst>
              <a:path w="388619" h="792480">
                <a:moveTo>
                  <a:pt x="194005" y="792304"/>
                </a:moveTo>
                <a:lnTo>
                  <a:pt x="133135" y="788565"/>
                </a:lnTo>
                <a:lnTo>
                  <a:pt x="86393" y="762397"/>
                </a:lnTo>
                <a:lnTo>
                  <a:pt x="44928" y="729863"/>
                </a:lnTo>
                <a:lnTo>
                  <a:pt x="21002" y="681563"/>
                </a:lnTo>
                <a:lnTo>
                  <a:pt x="2625" y="628495"/>
                </a:lnTo>
                <a:lnTo>
                  <a:pt x="0" y="562587"/>
                </a:lnTo>
                <a:lnTo>
                  <a:pt x="0" y="229716"/>
                </a:lnTo>
                <a:lnTo>
                  <a:pt x="757" y="166865"/>
                </a:lnTo>
                <a:lnTo>
                  <a:pt x="6062" y="128375"/>
                </a:lnTo>
                <a:lnTo>
                  <a:pt x="48501" y="61329"/>
                </a:lnTo>
                <a:lnTo>
                  <a:pt x="78056" y="25873"/>
                </a:lnTo>
                <a:lnTo>
                  <a:pt x="137167" y="958"/>
                </a:lnTo>
                <a:lnTo>
                  <a:pt x="194005" y="0"/>
                </a:lnTo>
                <a:lnTo>
                  <a:pt x="250596" y="961"/>
                </a:lnTo>
                <a:lnTo>
                  <a:pt x="284593" y="7693"/>
                </a:lnTo>
                <a:lnTo>
                  <a:pt x="309619" y="25964"/>
                </a:lnTo>
                <a:lnTo>
                  <a:pt x="339293" y="61546"/>
                </a:lnTo>
                <a:lnTo>
                  <a:pt x="361579" y="91019"/>
                </a:lnTo>
                <a:lnTo>
                  <a:pt x="194005" y="91019"/>
                </a:lnTo>
                <a:lnTo>
                  <a:pt x="181751" y="91141"/>
                </a:lnTo>
                <a:lnTo>
                  <a:pt x="143690" y="107218"/>
                </a:lnTo>
                <a:lnTo>
                  <a:pt x="123005" y="139519"/>
                </a:lnTo>
                <a:lnTo>
                  <a:pt x="113678" y="176946"/>
                </a:lnTo>
                <a:lnTo>
                  <a:pt x="110887" y="215897"/>
                </a:lnTo>
                <a:lnTo>
                  <a:pt x="110917" y="578733"/>
                </a:lnTo>
                <a:lnTo>
                  <a:pt x="116807" y="626470"/>
                </a:lnTo>
                <a:lnTo>
                  <a:pt x="132495" y="668855"/>
                </a:lnTo>
                <a:lnTo>
                  <a:pt x="163008" y="696256"/>
                </a:lnTo>
                <a:lnTo>
                  <a:pt x="194005" y="701284"/>
                </a:lnTo>
                <a:lnTo>
                  <a:pt x="359933" y="701284"/>
                </a:lnTo>
                <a:lnTo>
                  <a:pt x="338427" y="729673"/>
                </a:lnTo>
                <a:lnTo>
                  <a:pt x="308279" y="765882"/>
                </a:lnTo>
                <a:lnTo>
                  <a:pt x="283186" y="784475"/>
                </a:lnTo>
                <a:lnTo>
                  <a:pt x="249608" y="791325"/>
                </a:lnTo>
                <a:lnTo>
                  <a:pt x="194005" y="792304"/>
                </a:lnTo>
                <a:close/>
              </a:path>
              <a:path w="388619" h="792480">
                <a:moveTo>
                  <a:pt x="359933" y="701284"/>
                </a:moveTo>
                <a:lnTo>
                  <a:pt x="194005" y="701284"/>
                </a:lnTo>
                <a:lnTo>
                  <a:pt x="242073" y="699117"/>
                </a:lnTo>
                <a:lnTo>
                  <a:pt x="266757" y="683947"/>
                </a:lnTo>
                <a:lnTo>
                  <a:pt x="275851" y="642771"/>
                </a:lnTo>
                <a:lnTo>
                  <a:pt x="277150" y="562587"/>
                </a:lnTo>
                <a:lnTo>
                  <a:pt x="277123" y="215897"/>
                </a:lnTo>
                <a:lnTo>
                  <a:pt x="274332" y="176946"/>
                </a:lnTo>
                <a:lnTo>
                  <a:pt x="265005" y="139519"/>
                </a:lnTo>
                <a:lnTo>
                  <a:pt x="244320" y="107218"/>
                </a:lnTo>
                <a:lnTo>
                  <a:pt x="206259" y="91141"/>
                </a:lnTo>
                <a:lnTo>
                  <a:pt x="194005" y="91019"/>
                </a:lnTo>
                <a:lnTo>
                  <a:pt x="361579" y="91019"/>
                </a:lnTo>
                <a:lnTo>
                  <a:pt x="381921" y="128727"/>
                </a:lnTo>
                <a:lnTo>
                  <a:pt x="387215" y="166865"/>
                </a:lnTo>
                <a:lnTo>
                  <a:pt x="388011" y="229716"/>
                </a:lnTo>
                <a:lnTo>
                  <a:pt x="388011" y="562587"/>
                </a:lnTo>
                <a:lnTo>
                  <a:pt x="387236" y="623955"/>
                </a:lnTo>
                <a:lnTo>
                  <a:pt x="381813" y="661815"/>
                </a:lnTo>
                <a:lnTo>
                  <a:pt x="367092" y="691833"/>
                </a:lnTo>
                <a:lnTo>
                  <a:pt x="359933" y="701284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6691006" y="1503653"/>
            <a:ext cx="388620" cy="784860"/>
          </a:xfrm>
          <a:custGeom>
            <a:avLst/>
            <a:gdLst/>
            <a:ahLst/>
            <a:cxnLst/>
            <a:rect l="l" t="t" r="r" b="b"/>
            <a:pathLst>
              <a:path w="388619" h="784860">
                <a:moveTo>
                  <a:pt x="111293" y="257455"/>
                </a:moveTo>
                <a:lnTo>
                  <a:pt x="433" y="257455"/>
                </a:lnTo>
                <a:lnTo>
                  <a:pt x="495" y="224254"/>
                </a:lnTo>
                <a:lnTo>
                  <a:pt x="1060" y="174660"/>
                </a:lnTo>
                <a:lnTo>
                  <a:pt x="6279" y="126614"/>
                </a:lnTo>
                <a:lnTo>
                  <a:pt x="47202" y="60246"/>
                </a:lnTo>
                <a:lnTo>
                  <a:pt x="75810" y="25416"/>
                </a:lnTo>
                <a:lnTo>
                  <a:pt x="135625" y="941"/>
                </a:lnTo>
                <a:lnTo>
                  <a:pt x="194438" y="0"/>
                </a:lnTo>
                <a:lnTo>
                  <a:pt x="249794" y="829"/>
                </a:lnTo>
                <a:lnTo>
                  <a:pt x="308377" y="22399"/>
                </a:lnTo>
                <a:lnTo>
                  <a:pt x="338643" y="53094"/>
                </a:lnTo>
                <a:lnTo>
                  <a:pt x="367434" y="85286"/>
                </a:lnTo>
                <a:lnTo>
                  <a:pt x="370664" y="91019"/>
                </a:lnTo>
                <a:lnTo>
                  <a:pt x="194438" y="91019"/>
                </a:lnTo>
                <a:lnTo>
                  <a:pt x="180405" y="91202"/>
                </a:lnTo>
                <a:lnTo>
                  <a:pt x="143829" y="109812"/>
                </a:lnTo>
                <a:lnTo>
                  <a:pt x="122772" y="147619"/>
                </a:lnTo>
                <a:lnTo>
                  <a:pt x="112937" y="193054"/>
                </a:lnTo>
                <a:lnTo>
                  <a:pt x="111313" y="224254"/>
                </a:lnTo>
                <a:lnTo>
                  <a:pt x="111293" y="257455"/>
                </a:lnTo>
                <a:close/>
              </a:path>
              <a:path w="388619" h="784860">
                <a:moveTo>
                  <a:pt x="388444" y="784502"/>
                </a:moveTo>
                <a:lnTo>
                  <a:pt x="0" y="784502"/>
                </a:lnTo>
                <a:lnTo>
                  <a:pt x="0" y="673545"/>
                </a:lnTo>
                <a:lnTo>
                  <a:pt x="194438" y="396152"/>
                </a:lnTo>
                <a:lnTo>
                  <a:pt x="216415" y="365642"/>
                </a:lnTo>
                <a:lnTo>
                  <a:pt x="220313" y="360177"/>
                </a:lnTo>
                <a:lnTo>
                  <a:pt x="244174" y="323451"/>
                </a:lnTo>
                <a:lnTo>
                  <a:pt x="261777" y="286495"/>
                </a:lnTo>
                <a:lnTo>
                  <a:pt x="273199" y="248299"/>
                </a:lnTo>
                <a:lnTo>
                  <a:pt x="277474" y="193054"/>
                </a:lnTo>
                <a:lnTo>
                  <a:pt x="277248" y="174660"/>
                </a:lnTo>
                <a:lnTo>
                  <a:pt x="256147" y="123309"/>
                </a:lnTo>
                <a:lnTo>
                  <a:pt x="218056" y="91524"/>
                </a:lnTo>
                <a:lnTo>
                  <a:pt x="194438" y="91019"/>
                </a:lnTo>
                <a:lnTo>
                  <a:pt x="370664" y="91019"/>
                </a:lnTo>
                <a:lnTo>
                  <a:pt x="382218" y="111526"/>
                </a:lnTo>
                <a:lnTo>
                  <a:pt x="387665" y="145770"/>
                </a:lnTo>
                <a:lnTo>
                  <a:pt x="388320" y="193054"/>
                </a:lnTo>
                <a:lnTo>
                  <a:pt x="388297" y="224254"/>
                </a:lnTo>
                <a:lnTo>
                  <a:pt x="382164" y="269158"/>
                </a:lnTo>
                <a:lnTo>
                  <a:pt x="370228" y="311945"/>
                </a:lnTo>
                <a:lnTo>
                  <a:pt x="348874" y="356330"/>
                </a:lnTo>
                <a:lnTo>
                  <a:pt x="324542" y="396152"/>
                </a:lnTo>
                <a:lnTo>
                  <a:pt x="111293" y="673545"/>
                </a:lnTo>
                <a:lnTo>
                  <a:pt x="388444" y="673545"/>
                </a:lnTo>
                <a:lnTo>
                  <a:pt x="388444" y="784502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091401" y="1503653"/>
            <a:ext cx="388620" cy="792480"/>
          </a:xfrm>
          <a:custGeom>
            <a:avLst/>
            <a:gdLst/>
            <a:ahLst/>
            <a:cxnLst/>
            <a:rect l="l" t="t" r="r" b="b"/>
            <a:pathLst>
              <a:path w="388619" h="792480">
                <a:moveTo>
                  <a:pt x="110860" y="229716"/>
                </a:moveTo>
                <a:lnTo>
                  <a:pt x="0" y="229716"/>
                </a:lnTo>
                <a:lnTo>
                  <a:pt x="78" y="196345"/>
                </a:lnTo>
                <a:lnTo>
                  <a:pt x="721" y="150317"/>
                </a:lnTo>
                <a:lnTo>
                  <a:pt x="6252" y="111878"/>
                </a:lnTo>
                <a:lnTo>
                  <a:pt x="50017" y="53311"/>
                </a:lnTo>
                <a:lnTo>
                  <a:pt x="80401" y="22490"/>
                </a:lnTo>
                <a:lnTo>
                  <a:pt x="138896" y="832"/>
                </a:lnTo>
                <a:lnTo>
                  <a:pt x="194005" y="0"/>
                </a:lnTo>
                <a:lnTo>
                  <a:pt x="249380" y="832"/>
                </a:lnTo>
                <a:lnTo>
                  <a:pt x="307944" y="22399"/>
                </a:lnTo>
                <a:lnTo>
                  <a:pt x="338210" y="53094"/>
                </a:lnTo>
                <a:lnTo>
                  <a:pt x="367001" y="85286"/>
                </a:lnTo>
                <a:lnTo>
                  <a:pt x="370231" y="91019"/>
                </a:lnTo>
                <a:lnTo>
                  <a:pt x="194005" y="91019"/>
                </a:lnTo>
                <a:lnTo>
                  <a:pt x="181244" y="91134"/>
                </a:lnTo>
                <a:lnTo>
                  <a:pt x="142039" y="106270"/>
                </a:lnTo>
                <a:lnTo>
                  <a:pt x="118871" y="147798"/>
                </a:lnTo>
                <a:lnTo>
                  <a:pt x="111499" y="196345"/>
                </a:lnTo>
                <a:lnTo>
                  <a:pt x="110883" y="214393"/>
                </a:lnTo>
                <a:lnTo>
                  <a:pt x="110860" y="229716"/>
                </a:lnTo>
                <a:close/>
              </a:path>
              <a:path w="388619" h="792480">
                <a:moveTo>
                  <a:pt x="364015" y="701284"/>
                </a:moveTo>
                <a:lnTo>
                  <a:pt x="194005" y="701284"/>
                </a:lnTo>
                <a:lnTo>
                  <a:pt x="206766" y="701169"/>
                </a:lnTo>
                <a:lnTo>
                  <a:pt x="214900" y="700363"/>
                </a:lnTo>
                <a:lnTo>
                  <a:pt x="250247" y="681817"/>
                </a:lnTo>
                <a:lnTo>
                  <a:pt x="269139" y="644505"/>
                </a:lnTo>
                <a:lnTo>
                  <a:pt x="276511" y="595958"/>
                </a:lnTo>
                <a:lnTo>
                  <a:pt x="277150" y="562587"/>
                </a:lnTo>
                <a:lnTo>
                  <a:pt x="276748" y="523437"/>
                </a:lnTo>
                <a:lnTo>
                  <a:pt x="266280" y="481706"/>
                </a:lnTo>
                <a:lnTo>
                  <a:pt x="235561" y="439068"/>
                </a:lnTo>
                <a:lnTo>
                  <a:pt x="166290" y="423891"/>
                </a:lnTo>
                <a:lnTo>
                  <a:pt x="166290" y="312934"/>
                </a:lnTo>
                <a:lnTo>
                  <a:pt x="222478" y="309818"/>
                </a:lnTo>
                <a:lnTo>
                  <a:pt x="266554" y="272649"/>
                </a:lnTo>
                <a:lnTo>
                  <a:pt x="277014" y="214393"/>
                </a:lnTo>
                <a:lnTo>
                  <a:pt x="277101" y="196345"/>
                </a:lnTo>
                <a:lnTo>
                  <a:pt x="276866" y="169717"/>
                </a:lnTo>
                <a:lnTo>
                  <a:pt x="258962" y="118975"/>
                </a:lnTo>
                <a:lnTo>
                  <a:pt x="221328" y="91456"/>
                </a:lnTo>
                <a:lnTo>
                  <a:pt x="194005" y="91019"/>
                </a:lnTo>
                <a:lnTo>
                  <a:pt x="370231" y="91019"/>
                </a:lnTo>
                <a:lnTo>
                  <a:pt x="381785" y="111526"/>
                </a:lnTo>
                <a:lnTo>
                  <a:pt x="387232" y="145770"/>
                </a:lnTo>
                <a:lnTo>
                  <a:pt x="387933" y="196345"/>
                </a:lnTo>
                <a:lnTo>
                  <a:pt x="387863" y="214393"/>
                </a:lnTo>
                <a:lnTo>
                  <a:pt x="384330" y="264905"/>
                </a:lnTo>
                <a:lnTo>
                  <a:pt x="358563" y="310116"/>
                </a:lnTo>
                <a:lnTo>
                  <a:pt x="326301" y="349098"/>
                </a:lnTo>
                <a:lnTo>
                  <a:pt x="277150" y="368412"/>
                </a:lnTo>
                <a:lnTo>
                  <a:pt x="308888" y="379715"/>
                </a:lnTo>
                <a:lnTo>
                  <a:pt x="342402" y="407360"/>
                </a:lnTo>
                <a:lnTo>
                  <a:pt x="376044" y="466468"/>
                </a:lnTo>
                <a:lnTo>
                  <a:pt x="387567" y="517707"/>
                </a:lnTo>
                <a:lnTo>
                  <a:pt x="388011" y="562587"/>
                </a:lnTo>
                <a:lnTo>
                  <a:pt x="387280" y="626674"/>
                </a:lnTo>
                <a:lnTo>
                  <a:pt x="382164" y="665689"/>
                </a:lnTo>
                <a:lnTo>
                  <a:pt x="368280" y="695521"/>
                </a:lnTo>
                <a:lnTo>
                  <a:pt x="364015" y="701284"/>
                </a:lnTo>
                <a:close/>
              </a:path>
              <a:path w="388619" h="792480">
                <a:moveTo>
                  <a:pt x="194005" y="792304"/>
                </a:moveTo>
                <a:lnTo>
                  <a:pt x="138649" y="791474"/>
                </a:lnTo>
                <a:lnTo>
                  <a:pt x="80066" y="769904"/>
                </a:lnTo>
                <a:lnTo>
                  <a:pt x="49800" y="739209"/>
                </a:lnTo>
                <a:lnTo>
                  <a:pt x="21009" y="707017"/>
                </a:lnTo>
                <a:lnTo>
                  <a:pt x="778" y="646533"/>
                </a:lnTo>
                <a:lnTo>
                  <a:pt x="77" y="595958"/>
                </a:lnTo>
                <a:lnTo>
                  <a:pt x="0" y="562587"/>
                </a:lnTo>
                <a:lnTo>
                  <a:pt x="110860" y="562587"/>
                </a:lnTo>
                <a:lnTo>
                  <a:pt x="110883" y="577910"/>
                </a:lnTo>
                <a:lnTo>
                  <a:pt x="111049" y="587645"/>
                </a:lnTo>
                <a:lnTo>
                  <a:pt x="115968" y="633192"/>
                </a:lnTo>
                <a:lnTo>
                  <a:pt x="132512" y="675062"/>
                </a:lnTo>
                <a:lnTo>
                  <a:pt x="166114" y="698176"/>
                </a:lnTo>
                <a:lnTo>
                  <a:pt x="364015" y="701284"/>
                </a:lnTo>
                <a:lnTo>
                  <a:pt x="341241" y="732057"/>
                </a:lnTo>
                <a:lnTo>
                  <a:pt x="312633" y="766887"/>
                </a:lnTo>
                <a:lnTo>
                  <a:pt x="287760" y="784773"/>
                </a:lnTo>
                <a:lnTo>
                  <a:pt x="252818" y="791362"/>
                </a:lnTo>
                <a:lnTo>
                  <a:pt x="194005" y="792304"/>
                </a:lnTo>
                <a:close/>
              </a:path>
            </a:pathLst>
          </a:custGeom>
          <a:solidFill>
            <a:srgbClr val="EDE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6473627" y="9405646"/>
            <a:ext cx="288290" cy="371475"/>
          </a:xfrm>
          <a:custGeom>
            <a:avLst/>
            <a:gdLst/>
            <a:ahLst/>
            <a:cxnLst/>
            <a:rect l="l" t="t" r="r" b="b"/>
            <a:pathLst>
              <a:path w="288290" h="371475">
                <a:moveTo>
                  <a:pt x="281098" y="306765"/>
                </a:moveTo>
                <a:lnTo>
                  <a:pt x="147775" y="306765"/>
                </a:lnTo>
                <a:lnTo>
                  <a:pt x="159636" y="306640"/>
                </a:lnTo>
                <a:lnTo>
                  <a:pt x="166726" y="305772"/>
                </a:lnTo>
                <a:lnTo>
                  <a:pt x="187729" y="273349"/>
                </a:lnTo>
                <a:lnTo>
                  <a:pt x="187729" y="261298"/>
                </a:lnTo>
                <a:lnTo>
                  <a:pt x="172951" y="244864"/>
                </a:lnTo>
                <a:lnTo>
                  <a:pt x="152607" y="234717"/>
                </a:lnTo>
                <a:lnTo>
                  <a:pt x="145517" y="231409"/>
                </a:lnTo>
                <a:lnTo>
                  <a:pt x="93334" y="208739"/>
                </a:lnTo>
                <a:lnTo>
                  <a:pt x="78676" y="201828"/>
                </a:lnTo>
                <a:lnTo>
                  <a:pt x="38419" y="176633"/>
                </a:lnTo>
                <a:lnTo>
                  <a:pt x="8162" y="137924"/>
                </a:lnTo>
                <a:lnTo>
                  <a:pt x="2821" y="96959"/>
                </a:lnTo>
                <a:lnTo>
                  <a:pt x="3377" y="71889"/>
                </a:lnTo>
                <a:lnTo>
                  <a:pt x="43785" y="25746"/>
                </a:lnTo>
                <a:lnTo>
                  <a:pt x="87570" y="3218"/>
                </a:lnTo>
                <a:lnTo>
                  <a:pt x="147775" y="0"/>
                </a:lnTo>
                <a:lnTo>
                  <a:pt x="175158" y="205"/>
                </a:lnTo>
                <a:lnTo>
                  <a:pt x="225494" y="13147"/>
                </a:lnTo>
                <a:lnTo>
                  <a:pt x="266825" y="35794"/>
                </a:lnTo>
                <a:lnTo>
                  <a:pt x="281867" y="49301"/>
                </a:lnTo>
                <a:lnTo>
                  <a:pt x="281867" y="64091"/>
                </a:lnTo>
                <a:lnTo>
                  <a:pt x="142302" y="64091"/>
                </a:lnTo>
                <a:lnTo>
                  <a:pt x="119520" y="64605"/>
                </a:lnTo>
                <a:lnTo>
                  <a:pt x="107821" y="68200"/>
                </a:lnTo>
                <a:lnTo>
                  <a:pt x="103511" y="77958"/>
                </a:lnTo>
                <a:lnTo>
                  <a:pt x="102895" y="96959"/>
                </a:lnTo>
                <a:lnTo>
                  <a:pt x="103045" y="105035"/>
                </a:lnTo>
                <a:lnTo>
                  <a:pt x="133818" y="136674"/>
                </a:lnTo>
                <a:lnTo>
                  <a:pt x="196862" y="163657"/>
                </a:lnTo>
                <a:lnTo>
                  <a:pt x="214000" y="171083"/>
                </a:lnTo>
                <a:lnTo>
                  <a:pt x="253753" y="192622"/>
                </a:lnTo>
                <a:lnTo>
                  <a:pt x="282693" y="228507"/>
                </a:lnTo>
                <a:lnTo>
                  <a:pt x="287820" y="261298"/>
                </a:lnTo>
                <a:lnTo>
                  <a:pt x="287809" y="273349"/>
                </a:lnTo>
                <a:lnTo>
                  <a:pt x="287635" y="285336"/>
                </a:lnTo>
                <a:lnTo>
                  <a:pt x="285870" y="296665"/>
                </a:lnTo>
                <a:lnTo>
                  <a:pt x="281098" y="306765"/>
                </a:lnTo>
                <a:close/>
              </a:path>
              <a:path w="288290" h="371475">
                <a:moveTo>
                  <a:pt x="281867" y="110654"/>
                </a:moveTo>
                <a:lnTo>
                  <a:pt x="180066" y="110654"/>
                </a:lnTo>
                <a:lnTo>
                  <a:pt x="180066" y="73404"/>
                </a:lnTo>
                <a:lnTo>
                  <a:pt x="170548" y="68020"/>
                </a:lnTo>
                <a:lnTo>
                  <a:pt x="163442" y="65256"/>
                </a:lnTo>
                <a:lnTo>
                  <a:pt x="155206" y="64237"/>
                </a:lnTo>
                <a:lnTo>
                  <a:pt x="142302" y="64091"/>
                </a:lnTo>
                <a:lnTo>
                  <a:pt x="281867" y="64091"/>
                </a:lnTo>
                <a:lnTo>
                  <a:pt x="281867" y="110654"/>
                </a:lnTo>
                <a:close/>
              </a:path>
              <a:path w="288290" h="371475">
                <a:moveTo>
                  <a:pt x="147775" y="370857"/>
                </a:moveTo>
                <a:lnTo>
                  <a:pt x="94668" y="370112"/>
                </a:lnTo>
                <a:lnTo>
                  <a:pt x="61573" y="364899"/>
                </a:lnTo>
                <a:lnTo>
                  <a:pt x="34634" y="350751"/>
                </a:lnTo>
                <a:lnTo>
                  <a:pt x="0" y="323198"/>
                </a:lnTo>
                <a:lnTo>
                  <a:pt x="0" y="254724"/>
                </a:lnTo>
                <a:lnTo>
                  <a:pt x="101800" y="254724"/>
                </a:lnTo>
                <a:lnTo>
                  <a:pt x="101800" y="296904"/>
                </a:lnTo>
                <a:lnTo>
                  <a:pt x="112678" y="302605"/>
                </a:lnTo>
                <a:lnTo>
                  <a:pt x="121093" y="305532"/>
                </a:lnTo>
                <a:lnTo>
                  <a:pt x="131355" y="306610"/>
                </a:lnTo>
                <a:lnTo>
                  <a:pt x="281098" y="306765"/>
                </a:lnTo>
                <a:lnTo>
                  <a:pt x="271742" y="320733"/>
                </a:lnTo>
                <a:lnTo>
                  <a:pt x="242456" y="349313"/>
                </a:lnTo>
                <a:lnTo>
                  <a:pt x="204807" y="365195"/>
                </a:lnTo>
                <a:lnTo>
                  <a:pt x="173901" y="370647"/>
                </a:lnTo>
                <a:lnTo>
                  <a:pt x="147775" y="370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6772461" y="9406742"/>
            <a:ext cx="350520" cy="441325"/>
          </a:xfrm>
          <a:custGeom>
            <a:avLst/>
            <a:gdLst/>
            <a:ahLst/>
            <a:cxnLst/>
            <a:rect l="l" t="t" r="r" b="b"/>
            <a:pathLst>
              <a:path w="350519" h="441325">
                <a:moveTo>
                  <a:pt x="244102" y="440974"/>
                </a:moveTo>
                <a:lnTo>
                  <a:pt x="200249" y="438612"/>
                </a:lnTo>
                <a:lnTo>
                  <a:pt x="157703" y="410602"/>
                </a:lnTo>
                <a:lnTo>
                  <a:pt x="137923" y="368118"/>
                </a:lnTo>
                <a:lnTo>
                  <a:pt x="96892" y="362344"/>
                </a:lnTo>
                <a:lnTo>
                  <a:pt x="54646" y="340424"/>
                </a:lnTo>
                <a:lnTo>
                  <a:pt x="14315" y="286740"/>
                </a:lnTo>
                <a:lnTo>
                  <a:pt x="569" y="235089"/>
                </a:lnTo>
                <a:lnTo>
                  <a:pt x="0" y="186250"/>
                </a:lnTo>
                <a:lnTo>
                  <a:pt x="658" y="131372"/>
                </a:lnTo>
                <a:lnTo>
                  <a:pt x="17779" y="74512"/>
                </a:lnTo>
                <a:lnTo>
                  <a:pt x="67927" y="19528"/>
                </a:lnTo>
                <a:lnTo>
                  <a:pt x="121957" y="723"/>
                </a:lnTo>
                <a:lnTo>
                  <a:pt x="175141" y="0"/>
                </a:lnTo>
                <a:lnTo>
                  <a:pt x="228324" y="723"/>
                </a:lnTo>
                <a:lnTo>
                  <a:pt x="259906" y="5786"/>
                </a:lnTo>
                <a:lnTo>
                  <a:pt x="282355" y="19528"/>
                </a:lnTo>
                <a:lnTo>
                  <a:pt x="308138" y="46288"/>
                </a:lnTo>
                <a:lnTo>
                  <a:pt x="323507" y="64091"/>
                </a:lnTo>
                <a:lnTo>
                  <a:pt x="175141" y="64091"/>
                </a:lnTo>
                <a:lnTo>
                  <a:pt x="158751" y="64276"/>
                </a:lnTo>
                <a:lnTo>
                  <a:pt x="121632" y="83089"/>
                </a:lnTo>
                <a:lnTo>
                  <a:pt x="103275" y="129861"/>
                </a:lnTo>
                <a:lnTo>
                  <a:pt x="100274" y="159237"/>
                </a:lnTo>
                <a:lnTo>
                  <a:pt x="100274" y="212308"/>
                </a:lnTo>
                <a:lnTo>
                  <a:pt x="107547" y="256641"/>
                </a:lnTo>
                <a:lnTo>
                  <a:pt x="131082" y="294439"/>
                </a:lnTo>
                <a:lnTo>
                  <a:pt x="175141" y="306217"/>
                </a:lnTo>
                <a:lnTo>
                  <a:pt x="321807" y="306217"/>
                </a:lnTo>
                <a:lnTo>
                  <a:pt x="315801" y="314434"/>
                </a:lnTo>
                <a:lnTo>
                  <a:pt x="294755" y="340540"/>
                </a:lnTo>
                <a:lnTo>
                  <a:pt x="276736" y="354834"/>
                </a:lnTo>
                <a:lnTo>
                  <a:pt x="251842" y="362349"/>
                </a:lnTo>
                <a:lnTo>
                  <a:pt x="210169" y="368118"/>
                </a:lnTo>
                <a:lnTo>
                  <a:pt x="214547" y="379621"/>
                </a:lnTo>
                <a:lnTo>
                  <a:pt x="234251" y="390577"/>
                </a:lnTo>
                <a:lnTo>
                  <a:pt x="343714" y="390577"/>
                </a:lnTo>
                <a:lnTo>
                  <a:pt x="343714" y="404272"/>
                </a:lnTo>
                <a:lnTo>
                  <a:pt x="304034" y="431388"/>
                </a:lnTo>
                <a:lnTo>
                  <a:pt x="264434" y="440824"/>
                </a:lnTo>
                <a:lnTo>
                  <a:pt x="244102" y="440974"/>
                </a:lnTo>
                <a:close/>
              </a:path>
              <a:path w="350519" h="441325">
                <a:moveTo>
                  <a:pt x="321807" y="306217"/>
                </a:moveTo>
                <a:lnTo>
                  <a:pt x="175141" y="306217"/>
                </a:lnTo>
                <a:lnTo>
                  <a:pt x="191530" y="306033"/>
                </a:lnTo>
                <a:lnTo>
                  <a:pt x="201583" y="304745"/>
                </a:lnTo>
                <a:lnTo>
                  <a:pt x="234251" y="280881"/>
                </a:lnTo>
                <a:lnTo>
                  <a:pt x="247006" y="240905"/>
                </a:lnTo>
                <a:lnTo>
                  <a:pt x="250007" y="212308"/>
                </a:lnTo>
                <a:lnTo>
                  <a:pt x="250007" y="159237"/>
                </a:lnTo>
                <a:lnTo>
                  <a:pt x="242734" y="113941"/>
                </a:lnTo>
                <a:lnTo>
                  <a:pt x="219200" y="75869"/>
                </a:lnTo>
                <a:lnTo>
                  <a:pt x="175141" y="64091"/>
                </a:lnTo>
                <a:lnTo>
                  <a:pt x="323507" y="64091"/>
                </a:lnTo>
                <a:lnTo>
                  <a:pt x="332503" y="74512"/>
                </a:lnTo>
                <a:lnTo>
                  <a:pt x="345014" y="98500"/>
                </a:lnTo>
                <a:lnTo>
                  <a:pt x="349623" y="131372"/>
                </a:lnTo>
                <a:lnTo>
                  <a:pt x="350282" y="186250"/>
                </a:lnTo>
                <a:lnTo>
                  <a:pt x="349743" y="235089"/>
                </a:lnTo>
                <a:lnTo>
                  <a:pt x="345972" y="264721"/>
                </a:lnTo>
                <a:lnTo>
                  <a:pt x="335735" y="287164"/>
                </a:lnTo>
                <a:lnTo>
                  <a:pt x="321807" y="306217"/>
                </a:lnTo>
                <a:close/>
              </a:path>
              <a:path w="350519" h="441325">
                <a:moveTo>
                  <a:pt x="343714" y="390577"/>
                </a:moveTo>
                <a:lnTo>
                  <a:pt x="258333" y="390577"/>
                </a:lnTo>
                <a:lnTo>
                  <a:pt x="270921" y="387290"/>
                </a:lnTo>
                <a:lnTo>
                  <a:pt x="275847" y="383456"/>
                </a:lnTo>
                <a:lnTo>
                  <a:pt x="275847" y="368665"/>
                </a:lnTo>
                <a:lnTo>
                  <a:pt x="343714" y="368665"/>
                </a:lnTo>
                <a:lnTo>
                  <a:pt x="343714" y="390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133690" y="9413863"/>
            <a:ext cx="283845" cy="354965"/>
          </a:xfrm>
          <a:custGeom>
            <a:avLst/>
            <a:gdLst/>
            <a:ahLst/>
            <a:cxnLst/>
            <a:rect l="l" t="t" r="r" b="b"/>
            <a:pathLst>
              <a:path w="283844" h="354965">
                <a:moveTo>
                  <a:pt x="168573" y="64091"/>
                </a:moveTo>
                <a:lnTo>
                  <a:pt x="0" y="64091"/>
                </a:lnTo>
                <a:lnTo>
                  <a:pt x="0" y="0"/>
                </a:lnTo>
                <a:lnTo>
                  <a:pt x="168573" y="0"/>
                </a:lnTo>
                <a:lnTo>
                  <a:pt x="168573" y="64091"/>
                </a:lnTo>
                <a:close/>
              </a:path>
              <a:path w="283844" h="354965">
                <a:moveTo>
                  <a:pt x="135187" y="290879"/>
                </a:moveTo>
                <a:lnTo>
                  <a:pt x="11493" y="290879"/>
                </a:lnTo>
                <a:lnTo>
                  <a:pt x="24466" y="290536"/>
                </a:lnTo>
                <a:lnTo>
                  <a:pt x="31128" y="288140"/>
                </a:lnTo>
                <a:lnTo>
                  <a:pt x="33582" y="281634"/>
                </a:lnTo>
                <a:lnTo>
                  <a:pt x="33933" y="268967"/>
                </a:lnTo>
                <a:lnTo>
                  <a:pt x="33933" y="84360"/>
                </a:lnTo>
                <a:lnTo>
                  <a:pt x="33582" y="72642"/>
                </a:lnTo>
                <a:lnTo>
                  <a:pt x="31128" y="66625"/>
                </a:lnTo>
                <a:lnTo>
                  <a:pt x="24466" y="64408"/>
                </a:lnTo>
                <a:lnTo>
                  <a:pt x="11493" y="64091"/>
                </a:lnTo>
                <a:lnTo>
                  <a:pt x="157079" y="64091"/>
                </a:lnTo>
                <a:lnTo>
                  <a:pt x="144423" y="64408"/>
                </a:lnTo>
                <a:lnTo>
                  <a:pt x="137923" y="66625"/>
                </a:lnTo>
                <a:lnTo>
                  <a:pt x="135529" y="72642"/>
                </a:lnTo>
                <a:lnTo>
                  <a:pt x="135187" y="84360"/>
                </a:lnTo>
                <a:lnTo>
                  <a:pt x="135187" y="290879"/>
                </a:lnTo>
                <a:close/>
              </a:path>
              <a:path w="283844" h="354965">
                <a:moveTo>
                  <a:pt x="283509" y="354423"/>
                </a:moveTo>
                <a:lnTo>
                  <a:pt x="0" y="354423"/>
                </a:lnTo>
                <a:lnTo>
                  <a:pt x="0" y="290879"/>
                </a:lnTo>
                <a:lnTo>
                  <a:pt x="169120" y="290879"/>
                </a:lnTo>
                <a:lnTo>
                  <a:pt x="182093" y="290536"/>
                </a:lnTo>
                <a:lnTo>
                  <a:pt x="188755" y="288140"/>
                </a:lnTo>
                <a:lnTo>
                  <a:pt x="191209" y="281634"/>
                </a:lnTo>
                <a:lnTo>
                  <a:pt x="191560" y="268967"/>
                </a:lnTo>
                <a:lnTo>
                  <a:pt x="191560" y="245412"/>
                </a:lnTo>
                <a:lnTo>
                  <a:pt x="283509" y="245412"/>
                </a:lnTo>
                <a:lnTo>
                  <a:pt x="283509" y="3544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445565" y="3407272"/>
            <a:ext cx="6172199" cy="53808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820278" y="3407272"/>
            <a:ext cx="6172200" cy="518081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55826" y="5060498"/>
            <a:ext cx="2065020" cy="767715"/>
          </a:xfrm>
          <a:custGeom>
            <a:avLst/>
            <a:gdLst/>
            <a:ahLst/>
            <a:cxnLst/>
            <a:rect l="l" t="t" r="r" b="b"/>
            <a:pathLst>
              <a:path w="2065020" h="767714">
                <a:moveTo>
                  <a:pt x="1582499" y="140365"/>
                </a:moveTo>
                <a:lnTo>
                  <a:pt x="1574308" y="129912"/>
                </a:lnTo>
                <a:lnTo>
                  <a:pt x="1570533" y="117440"/>
                </a:lnTo>
                <a:lnTo>
                  <a:pt x="1571096" y="106644"/>
                </a:lnTo>
                <a:lnTo>
                  <a:pt x="1597538" y="52983"/>
                </a:lnTo>
                <a:lnTo>
                  <a:pt x="1639999" y="14507"/>
                </a:lnTo>
                <a:lnTo>
                  <a:pt x="1681881" y="0"/>
                </a:lnTo>
                <a:lnTo>
                  <a:pt x="1690180" y="2598"/>
                </a:lnTo>
                <a:lnTo>
                  <a:pt x="1736058" y="40285"/>
                </a:lnTo>
                <a:lnTo>
                  <a:pt x="1784758" y="85716"/>
                </a:lnTo>
                <a:lnTo>
                  <a:pt x="1832349" y="132470"/>
                </a:lnTo>
                <a:lnTo>
                  <a:pt x="1891244" y="195915"/>
                </a:lnTo>
                <a:lnTo>
                  <a:pt x="1924620" y="237068"/>
                </a:lnTo>
                <a:lnTo>
                  <a:pt x="1956356" y="279453"/>
                </a:lnTo>
                <a:lnTo>
                  <a:pt x="1987063" y="322690"/>
                </a:lnTo>
                <a:lnTo>
                  <a:pt x="2017351" y="366395"/>
                </a:lnTo>
                <a:lnTo>
                  <a:pt x="2026430" y="379062"/>
                </a:lnTo>
                <a:lnTo>
                  <a:pt x="2053390" y="417334"/>
                </a:lnTo>
                <a:lnTo>
                  <a:pt x="2064556" y="452495"/>
                </a:lnTo>
                <a:lnTo>
                  <a:pt x="2063106" y="465262"/>
                </a:lnTo>
                <a:lnTo>
                  <a:pt x="2047767" y="502728"/>
                </a:lnTo>
                <a:lnTo>
                  <a:pt x="2023680" y="532553"/>
                </a:lnTo>
                <a:lnTo>
                  <a:pt x="2007343" y="547111"/>
                </a:lnTo>
                <a:lnTo>
                  <a:pt x="1673863" y="224792"/>
                </a:lnTo>
                <a:lnTo>
                  <a:pt x="1638715" y="191098"/>
                </a:lnTo>
                <a:lnTo>
                  <a:pt x="1602903" y="158011"/>
                </a:lnTo>
                <a:lnTo>
                  <a:pt x="1592799" y="149498"/>
                </a:lnTo>
                <a:lnTo>
                  <a:pt x="1582499" y="140365"/>
                </a:lnTo>
                <a:close/>
              </a:path>
              <a:path w="2065020" h="767714">
                <a:moveTo>
                  <a:pt x="5001" y="561860"/>
                </a:moveTo>
                <a:lnTo>
                  <a:pt x="1169" y="554209"/>
                </a:lnTo>
                <a:lnTo>
                  <a:pt x="0" y="545697"/>
                </a:lnTo>
                <a:lnTo>
                  <a:pt x="786" y="536964"/>
                </a:lnTo>
                <a:lnTo>
                  <a:pt x="19842" y="495268"/>
                </a:lnTo>
                <a:lnTo>
                  <a:pt x="25257" y="485894"/>
                </a:lnTo>
                <a:lnTo>
                  <a:pt x="53123" y="438978"/>
                </a:lnTo>
                <a:lnTo>
                  <a:pt x="76759" y="401669"/>
                </a:lnTo>
                <a:lnTo>
                  <a:pt x="114821" y="347738"/>
                </a:lnTo>
                <a:lnTo>
                  <a:pt x="142234" y="313553"/>
                </a:lnTo>
                <a:lnTo>
                  <a:pt x="171379" y="280842"/>
                </a:lnTo>
                <a:lnTo>
                  <a:pt x="202326" y="249665"/>
                </a:lnTo>
                <a:lnTo>
                  <a:pt x="239570" y="216583"/>
                </a:lnTo>
                <a:lnTo>
                  <a:pt x="278870" y="186298"/>
                </a:lnTo>
                <a:lnTo>
                  <a:pt x="320059" y="158821"/>
                </a:lnTo>
                <a:lnTo>
                  <a:pt x="362972" y="134162"/>
                </a:lnTo>
                <a:lnTo>
                  <a:pt x="407442" y="112330"/>
                </a:lnTo>
                <a:lnTo>
                  <a:pt x="453302" y="93336"/>
                </a:lnTo>
                <a:lnTo>
                  <a:pt x="500385" y="77190"/>
                </a:lnTo>
                <a:lnTo>
                  <a:pt x="553270" y="63013"/>
                </a:lnTo>
                <a:lnTo>
                  <a:pt x="606837" y="52688"/>
                </a:lnTo>
                <a:lnTo>
                  <a:pt x="660919" y="45879"/>
                </a:lnTo>
                <a:lnTo>
                  <a:pt x="715350" y="42248"/>
                </a:lnTo>
                <a:lnTo>
                  <a:pt x="769961" y="41458"/>
                </a:lnTo>
                <a:lnTo>
                  <a:pt x="824587" y="43171"/>
                </a:lnTo>
                <a:lnTo>
                  <a:pt x="873078" y="46735"/>
                </a:lnTo>
                <a:lnTo>
                  <a:pt x="921431" y="52264"/>
                </a:lnTo>
                <a:lnTo>
                  <a:pt x="969588" y="59599"/>
                </a:lnTo>
                <a:lnTo>
                  <a:pt x="1017494" y="68583"/>
                </a:lnTo>
                <a:lnTo>
                  <a:pt x="1065094" y="79057"/>
                </a:lnTo>
                <a:lnTo>
                  <a:pt x="1112332" y="90863"/>
                </a:lnTo>
                <a:lnTo>
                  <a:pt x="1159151" y="103844"/>
                </a:lnTo>
                <a:lnTo>
                  <a:pt x="1206618" y="117968"/>
                </a:lnTo>
                <a:lnTo>
                  <a:pt x="1253885" y="132749"/>
                </a:lnTo>
                <a:lnTo>
                  <a:pt x="1300934" y="148203"/>
                </a:lnTo>
                <a:lnTo>
                  <a:pt x="1347751" y="164344"/>
                </a:lnTo>
                <a:lnTo>
                  <a:pt x="1394317" y="181187"/>
                </a:lnTo>
                <a:lnTo>
                  <a:pt x="1440618" y="198747"/>
                </a:lnTo>
                <a:lnTo>
                  <a:pt x="1486635" y="217039"/>
                </a:lnTo>
                <a:lnTo>
                  <a:pt x="1533110" y="236380"/>
                </a:lnTo>
                <a:lnTo>
                  <a:pt x="1579204" y="256487"/>
                </a:lnTo>
                <a:lnTo>
                  <a:pt x="1624905" y="277396"/>
                </a:lnTo>
                <a:lnTo>
                  <a:pt x="1670201" y="299142"/>
                </a:lnTo>
                <a:lnTo>
                  <a:pt x="1715079" y="321760"/>
                </a:lnTo>
                <a:lnTo>
                  <a:pt x="1759527" y="345287"/>
                </a:lnTo>
                <a:lnTo>
                  <a:pt x="1803534" y="369759"/>
                </a:lnTo>
                <a:lnTo>
                  <a:pt x="1773184" y="331577"/>
                </a:lnTo>
                <a:lnTo>
                  <a:pt x="1741312" y="294826"/>
                </a:lnTo>
                <a:lnTo>
                  <a:pt x="1708134" y="259300"/>
                </a:lnTo>
                <a:lnTo>
                  <a:pt x="1673863" y="224792"/>
                </a:lnTo>
                <a:lnTo>
                  <a:pt x="2007343" y="547111"/>
                </a:lnTo>
                <a:lnTo>
                  <a:pt x="1951573" y="580740"/>
                </a:lnTo>
                <a:lnTo>
                  <a:pt x="1906729" y="603413"/>
                </a:lnTo>
                <a:lnTo>
                  <a:pt x="1878435" y="616270"/>
                </a:lnTo>
                <a:lnTo>
                  <a:pt x="1803282" y="543631"/>
                </a:lnTo>
                <a:lnTo>
                  <a:pt x="1672204" y="472610"/>
                </a:lnTo>
                <a:lnTo>
                  <a:pt x="1626014" y="448667"/>
                </a:lnTo>
                <a:lnTo>
                  <a:pt x="1579314" y="425625"/>
                </a:lnTo>
                <a:lnTo>
                  <a:pt x="1532110" y="403602"/>
                </a:lnTo>
                <a:lnTo>
                  <a:pt x="1484404" y="382713"/>
                </a:lnTo>
                <a:lnTo>
                  <a:pt x="1436200" y="363075"/>
                </a:lnTo>
                <a:lnTo>
                  <a:pt x="1376653" y="339626"/>
                </a:lnTo>
                <a:lnTo>
                  <a:pt x="1227987" y="285426"/>
                </a:lnTo>
                <a:lnTo>
                  <a:pt x="1117505" y="250444"/>
                </a:lnTo>
                <a:lnTo>
                  <a:pt x="1065082" y="234759"/>
                </a:lnTo>
                <a:lnTo>
                  <a:pt x="1012258" y="220324"/>
                </a:lnTo>
                <a:lnTo>
                  <a:pt x="959050" y="207337"/>
                </a:lnTo>
                <a:lnTo>
                  <a:pt x="905474" y="195994"/>
                </a:lnTo>
                <a:lnTo>
                  <a:pt x="851545" y="186491"/>
                </a:lnTo>
                <a:lnTo>
                  <a:pt x="797282" y="179024"/>
                </a:lnTo>
                <a:lnTo>
                  <a:pt x="743924" y="173985"/>
                </a:lnTo>
                <a:lnTo>
                  <a:pt x="690560" y="171596"/>
                </a:lnTo>
                <a:lnTo>
                  <a:pt x="637274" y="172136"/>
                </a:lnTo>
                <a:lnTo>
                  <a:pt x="584147" y="175888"/>
                </a:lnTo>
                <a:lnTo>
                  <a:pt x="531261" y="183133"/>
                </a:lnTo>
                <a:lnTo>
                  <a:pt x="478700" y="194151"/>
                </a:lnTo>
                <a:lnTo>
                  <a:pt x="431453" y="207970"/>
                </a:lnTo>
                <a:lnTo>
                  <a:pt x="385755" y="225699"/>
                </a:lnTo>
                <a:lnTo>
                  <a:pt x="342022" y="247383"/>
                </a:lnTo>
                <a:lnTo>
                  <a:pt x="300671" y="273064"/>
                </a:lnTo>
                <a:lnTo>
                  <a:pt x="262118" y="302787"/>
                </a:lnTo>
                <a:lnTo>
                  <a:pt x="226780" y="336596"/>
                </a:lnTo>
                <a:lnTo>
                  <a:pt x="195073" y="374535"/>
                </a:lnTo>
                <a:lnTo>
                  <a:pt x="169904" y="410141"/>
                </a:lnTo>
                <a:lnTo>
                  <a:pt x="146205" y="446736"/>
                </a:lnTo>
                <a:lnTo>
                  <a:pt x="123595" y="484044"/>
                </a:lnTo>
                <a:lnTo>
                  <a:pt x="112355" y="503871"/>
                </a:lnTo>
                <a:lnTo>
                  <a:pt x="106434" y="513620"/>
                </a:lnTo>
                <a:lnTo>
                  <a:pt x="71388" y="551390"/>
                </a:lnTo>
                <a:lnTo>
                  <a:pt x="35541" y="569069"/>
                </a:lnTo>
                <a:lnTo>
                  <a:pt x="27289" y="570189"/>
                </a:lnTo>
                <a:lnTo>
                  <a:pt x="18988" y="569817"/>
                </a:lnTo>
                <a:lnTo>
                  <a:pt x="11328" y="567269"/>
                </a:lnTo>
                <a:lnTo>
                  <a:pt x="5001" y="561860"/>
                </a:lnTo>
                <a:close/>
              </a:path>
              <a:path w="2065020" h="767714">
                <a:moveTo>
                  <a:pt x="1978786" y="565891"/>
                </a:moveTo>
                <a:lnTo>
                  <a:pt x="1989688" y="559174"/>
                </a:lnTo>
                <a:lnTo>
                  <a:pt x="1993931" y="556592"/>
                </a:lnTo>
                <a:lnTo>
                  <a:pt x="1991836" y="557881"/>
                </a:lnTo>
                <a:lnTo>
                  <a:pt x="1985545" y="562195"/>
                </a:lnTo>
                <a:lnTo>
                  <a:pt x="1978786" y="565891"/>
                </a:lnTo>
                <a:close/>
              </a:path>
              <a:path w="2065020" h="767714">
                <a:moveTo>
                  <a:pt x="1424591" y="760395"/>
                </a:moveTo>
                <a:lnTo>
                  <a:pt x="1419078" y="752482"/>
                </a:lnTo>
                <a:lnTo>
                  <a:pt x="1416657" y="742307"/>
                </a:lnTo>
                <a:lnTo>
                  <a:pt x="1417324" y="731766"/>
                </a:lnTo>
                <a:lnTo>
                  <a:pt x="1453216" y="668659"/>
                </a:lnTo>
                <a:lnTo>
                  <a:pt x="1494380" y="638756"/>
                </a:lnTo>
                <a:lnTo>
                  <a:pt x="1542302" y="618521"/>
                </a:lnTo>
                <a:lnTo>
                  <a:pt x="1591912" y="604619"/>
                </a:lnTo>
                <a:lnTo>
                  <a:pt x="1645265" y="591540"/>
                </a:lnTo>
                <a:lnTo>
                  <a:pt x="1698614" y="577589"/>
                </a:lnTo>
                <a:lnTo>
                  <a:pt x="1751455" y="561907"/>
                </a:lnTo>
                <a:lnTo>
                  <a:pt x="1803282" y="543631"/>
                </a:lnTo>
                <a:lnTo>
                  <a:pt x="1878435" y="616270"/>
                </a:lnTo>
                <a:lnTo>
                  <a:pt x="1814494" y="643527"/>
                </a:lnTo>
                <a:lnTo>
                  <a:pt x="1767746" y="661667"/>
                </a:lnTo>
                <a:lnTo>
                  <a:pt x="1714906" y="680772"/>
                </a:lnTo>
                <a:lnTo>
                  <a:pt x="1661675" y="698783"/>
                </a:lnTo>
                <a:lnTo>
                  <a:pt x="1608259" y="716260"/>
                </a:lnTo>
                <a:lnTo>
                  <a:pt x="1554866" y="733767"/>
                </a:lnTo>
                <a:lnTo>
                  <a:pt x="1541814" y="738154"/>
                </a:lnTo>
                <a:lnTo>
                  <a:pt x="1528779" y="742571"/>
                </a:lnTo>
                <a:lnTo>
                  <a:pt x="1515735" y="746950"/>
                </a:lnTo>
                <a:lnTo>
                  <a:pt x="1502658" y="751220"/>
                </a:lnTo>
                <a:lnTo>
                  <a:pt x="1489944" y="755450"/>
                </a:lnTo>
                <a:lnTo>
                  <a:pt x="1477081" y="759767"/>
                </a:lnTo>
                <a:lnTo>
                  <a:pt x="1463964" y="763778"/>
                </a:lnTo>
                <a:lnTo>
                  <a:pt x="1451153" y="766927"/>
                </a:lnTo>
                <a:lnTo>
                  <a:pt x="1441483" y="767546"/>
                </a:lnTo>
                <a:lnTo>
                  <a:pt x="1432344" y="765392"/>
                </a:lnTo>
                <a:lnTo>
                  <a:pt x="1424591" y="760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432865" y="8470195"/>
            <a:ext cx="6184900" cy="321945"/>
          </a:xfrm>
          <a:custGeom>
            <a:avLst/>
            <a:gdLst/>
            <a:ahLst/>
            <a:cxnLst/>
            <a:rect l="l" t="t" r="r" b="b"/>
            <a:pathLst>
              <a:path w="6184900" h="321945">
                <a:moveTo>
                  <a:pt x="0" y="0"/>
                </a:moveTo>
                <a:lnTo>
                  <a:pt x="0" y="321653"/>
                </a:lnTo>
                <a:lnTo>
                  <a:pt x="6184900" y="321653"/>
                </a:lnTo>
                <a:lnTo>
                  <a:pt x="6184900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36025" y="1420384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298294" y="1420384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45101" y="2532523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62549" y="2547135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45101" y="2654497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862549" y="2669108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052226" y="2517573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271360" y="251231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494245" y="2517573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687862" y="2512316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910748" y="2517573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090857" y="2833979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317495" y="2484149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658952" y="2483773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991029" y="2833979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217666" y="2484149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559124" y="2483773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908461" y="2483773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6885" y="273029"/>
                </a:moveTo>
                <a:lnTo>
                  <a:pt x="0" y="248993"/>
                </a:lnTo>
                <a:lnTo>
                  <a:pt x="46789" y="220562"/>
                </a:lnTo>
                <a:lnTo>
                  <a:pt x="84069" y="187300"/>
                </a:lnTo>
                <a:lnTo>
                  <a:pt x="111874" y="149513"/>
                </a:lnTo>
                <a:lnTo>
                  <a:pt x="130243" y="107508"/>
                </a:lnTo>
                <a:lnTo>
                  <a:pt x="139209" y="61591"/>
                </a:lnTo>
                <a:lnTo>
                  <a:pt x="15759" y="61591"/>
                </a:lnTo>
                <a:lnTo>
                  <a:pt x="15759" y="36053"/>
                </a:lnTo>
                <a:lnTo>
                  <a:pt x="169602" y="36053"/>
                </a:lnTo>
                <a:lnTo>
                  <a:pt x="165847" y="83077"/>
                </a:lnTo>
                <a:lnTo>
                  <a:pt x="154190" y="127953"/>
                </a:lnTo>
                <a:lnTo>
                  <a:pt x="134050" y="170033"/>
                </a:lnTo>
                <a:lnTo>
                  <a:pt x="104841" y="208670"/>
                </a:lnTo>
                <a:lnTo>
                  <a:pt x="65981" y="243217"/>
                </a:lnTo>
                <a:lnTo>
                  <a:pt x="16885" y="273029"/>
                </a:lnTo>
                <a:close/>
              </a:path>
              <a:path w="311150" h="337185">
                <a:moveTo>
                  <a:pt x="256655" y="336873"/>
                </a:moveTo>
                <a:lnTo>
                  <a:pt x="225887" y="336873"/>
                </a:lnTo>
                <a:lnTo>
                  <a:pt x="225887" y="0"/>
                </a:lnTo>
                <a:lnTo>
                  <a:pt x="256655" y="0"/>
                </a:lnTo>
                <a:lnTo>
                  <a:pt x="256655" y="136702"/>
                </a:lnTo>
                <a:lnTo>
                  <a:pt x="310688" y="136702"/>
                </a:lnTo>
                <a:lnTo>
                  <a:pt x="310688" y="162240"/>
                </a:lnTo>
                <a:lnTo>
                  <a:pt x="256655" y="162240"/>
                </a:lnTo>
                <a:lnTo>
                  <a:pt x="256655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259299" y="2484149"/>
            <a:ext cx="268605" cy="332105"/>
          </a:xfrm>
          <a:custGeom>
            <a:avLst/>
            <a:gdLst/>
            <a:ahLst/>
            <a:cxnLst/>
            <a:rect l="l" t="t" r="r" b="b"/>
            <a:pathLst>
              <a:path w="268604" h="332105">
                <a:moveTo>
                  <a:pt x="268287" y="180642"/>
                </a:moveTo>
                <a:lnTo>
                  <a:pt x="237519" y="180642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80642"/>
                </a:lnTo>
                <a:close/>
              </a:path>
              <a:path w="268604" h="332105">
                <a:moveTo>
                  <a:pt x="268287" y="331991"/>
                </a:moveTo>
                <a:lnTo>
                  <a:pt x="51406" y="331991"/>
                </a:lnTo>
                <a:lnTo>
                  <a:pt x="51406" y="197166"/>
                </a:lnTo>
                <a:lnTo>
                  <a:pt x="81799" y="197166"/>
                </a:lnTo>
                <a:lnTo>
                  <a:pt x="81799" y="238478"/>
                </a:lnTo>
                <a:lnTo>
                  <a:pt x="268287" y="238478"/>
                </a:lnTo>
                <a:lnTo>
                  <a:pt x="268287" y="262513"/>
                </a:lnTo>
                <a:lnTo>
                  <a:pt x="81799" y="262513"/>
                </a:lnTo>
                <a:lnTo>
                  <a:pt x="81799" y="307204"/>
                </a:lnTo>
                <a:lnTo>
                  <a:pt x="268287" y="307204"/>
                </a:lnTo>
                <a:lnTo>
                  <a:pt x="268287" y="331991"/>
                </a:lnTo>
                <a:close/>
              </a:path>
              <a:path w="268604" h="332105">
                <a:moveTo>
                  <a:pt x="268287" y="238478"/>
                </a:moveTo>
                <a:lnTo>
                  <a:pt x="237894" y="238478"/>
                </a:lnTo>
                <a:lnTo>
                  <a:pt x="237894" y="197166"/>
                </a:lnTo>
                <a:lnTo>
                  <a:pt x="268287" y="197166"/>
                </a:lnTo>
                <a:lnTo>
                  <a:pt x="268287" y="238478"/>
                </a:lnTo>
                <a:close/>
              </a:path>
              <a:path w="268604" h="332105">
                <a:moveTo>
                  <a:pt x="268287" y="307204"/>
                </a:moveTo>
                <a:lnTo>
                  <a:pt x="237894" y="307204"/>
                </a:lnTo>
                <a:lnTo>
                  <a:pt x="237894" y="262513"/>
                </a:lnTo>
                <a:lnTo>
                  <a:pt x="268287" y="262513"/>
                </a:lnTo>
                <a:lnTo>
                  <a:pt x="268287" y="307204"/>
                </a:lnTo>
                <a:close/>
              </a:path>
              <a:path w="268604" h="332105">
                <a:moveTo>
                  <a:pt x="87428" y="170878"/>
                </a:moveTo>
                <a:lnTo>
                  <a:pt x="52397" y="165279"/>
                </a:lnTo>
                <a:lnTo>
                  <a:pt x="24718" y="149471"/>
                </a:lnTo>
                <a:lnTo>
                  <a:pt x="6537" y="124931"/>
                </a:lnTo>
                <a:lnTo>
                  <a:pt x="0" y="93137"/>
                </a:lnTo>
                <a:lnTo>
                  <a:pt x="6537" y="61720"/>
                </a:lnTo>
                <a:lnTo>
                  <a:pt x="24718" y="37273"/>
                </a:lnTo>
                <a:lnTo>
                  <a:pt x="52397" y="21418"/>
                </a:lnTo>
                <a:lnTo>
                  <a:pt x="87428" y="15773"/>
                </a:lnTo>
                <a:lnTo>
                  <a:pt x="122734" y="21418"/>
                </a:lnTo>
                <a:lnTo>
                  <a:pt x="150653" y="37273"/>
                </a:lnTo>
                <a:lnTo>
                  <a:pt x="153684" y="41311"/>
                </a:lnTo>
                <a:lnTo>
                  <a:pt x="87428" y="41311"/>
                </a:lnTo>
                <a:lnTo>
                  <a:pt x="64369" y="45131"/>
                </a:lnTo>
                <a:lnTo>
                  <a:pt x="46199" y="55817"/>
                </a:lnTo>
                <a:lnTo>
                  <a:pt x="34292" y="72206"/>
                </a:lnTo>
                <a:lnTo>
                  <a:pt x="30018" y="93137"/>
                </a:lnTo>
                <a:lnTo>
                  <a:pt x="34292" y="114286"/>
                </a:lnTo>
                <a:lnTo>
                  <a:pt x="46199" y="130787"/>
                </a:lnTo>
                <a:lnTo>
                  <a:pt x="64369" y="141514"/>
                </a:lnTo>
                <a:lnTo>
                  <a:pt x="87428" y="145340"/>
                </a:lnTo>
                <a:lnTo>
                  <a:pt x="153743" y="145340"/>
                </a:lnTo>
                <a:lnTo>
                  <a:pt x="150653" y="149471"/>
                </a:lnTo>
                <a:lnTo>
                  <a:pt x="122734" y="165279"/>
                </a:lnTo>
                <a:lnTo>
                  <a:pt x="87428" y="170878"/>
                </a:lnTo>
                <a:close/>
              </a:path>
              <a:path w="268604" h="332105">
                <a:moveTo>
                  <a:pt x="153743" y="145340"/>
                </a:moveTo>
                <a:lnTo>
                  <a:pt x="87428" y="145340"/>
                </a:lnTo>
                <a:lnTo>
                  <a:pt x="110920" y="141514"/>
                </a:lnTo>
                <a:lnTo>
                  <a:pt x="129312" y="130787"/>
                </a:lnTo>
                <a:lnTo>
                  <a:pt x="141302" y="114286"/>
                </a:lnTo>
                <a:lnTo>
                  <a:pt x="145588" y="93137"/>
                </a:lnTo>
                <a:lnTo>
                  <a:pt x="141302" y="72206"/>
                </a:lnTo>
                <a:lnTo>
                  <a:pt x="129312" y="55817"/>
                </a:lnTo>
                <a:lnTo>
                  <a:pt x="110920" y="45131"/>
                </a:lnTo>
                <a:lnTo>
                  <a:pt x="87428" y="41311"/>
                </a:lnTo>
                <a:lnTo>
                  <a:pt x="153684" y="41311"/>
                </a:lnTo>
                <a:lnTo>
                  <a:pt x="169004" y="61720"/>
                </a:lnTo>
                <a:lnTo>
                  <a:pt x="175606" y="93137"/>
                </a:lnTo>
                <a:lnTo>
                  <a:pt x="169004" y="124931"/>
                </a:lnTo>
                <a:lnTo>
                  <a:pt x="153743" y="1453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69834" y="3497977"/>
            <a:ext cx="6172200" cy="55820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713910" y="3497977"/>
            <a:ext cx="6172200" cy="55872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36025" y="1420384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298294" y="1420384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45101" y="252617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62549" y="254078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45101" y="26481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62549" y="266275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052226" y="2511262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271360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494245" y="2511262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687862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892737" y="2506004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090857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17495" y="2477838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58952" y="2477462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991029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220668" y="2477838"/>
            <a:ext cx="309880" cy="336550"/>
          </a:xfrm>
          <a:custGeom>
            <a:avLst/>
            <a:gdLst/>
            <a:ahLst/>
            <a:cxnLst/>
            <a:rect l="l" t="t" r="r" b="b"/>
            <a:pathLst>
              <a:path w="309879" h="336550">
                <a:moveTo>
                  <a:pt x="84801" y="260635"/>
                </a:moveTo>
                <a:lnTo>
                  <a:pt x="50655" y="252356"/>
                </a:lnTo>
                <a:lnTo>
                  <a:pt x="23826" y="228760"/>
                </a:lnTo>
                <a:lnTo>
                  <a:pt x="6285" y="191715"/>
                </a:lnTo>
                <a:lnTo>
                  <a:pt x="0" y="143086"/>
                </a:lnTo>
                <a:lnTo>
                  <a:pt x="6285" y="94458"/>
                </a:lnTo>
                <a:lnTo>
                  <a:pt x="23826" y="57413"/>
                </a:lnTo>
                <a:lnTo>
                  <a:pt x="50655" y="33817"/>
                </a:lnTo>
                <a:lnTo>
                  <a:pt x="84801" y="25537"/>
                </a:lnTo>
                <a:lnTo>
                  <a:pt x="118888" y="33817"/>
                </a:lnTo>
                <a:lnTo>
                  <a:pt x="140966" y="53328"/>
                </a:lnTo>
                <a:lnTo>
                  <a:pt x="84801" y="53328"/>
                </a:lnTo>
                <a:lnTo>
                  <a:pt x="62352" y="59695"/>
                </a:lnTo>
                <a:lnTo>
                  <a:pt x="44792" y="77787"/>
                </a:lnTo>
                <a:lnTo>
                  <a:pt x="33354" y="106088"/>
                </a:lnTo>
                <a:lnTo>
                  <a:pt x="29267" y="143086"/>
                </a:lnTo>
                <a:lnTo>
                  <a:pt x="33354" y="180302"/>
                </a:lnTo>
                <a:lnTo>
                  <a:pt x="44792" y="208715"/>
                </a:lnTo>
                <a:lnTo>
                  <a:pt x="62352" y="226847"/>
                </a:lnTo>
                <a:lnTo>
                  <a:pt x="84801" y="233220"/>
                </a:lnTo>
                <a:lnTo>
                  <a:pt x="140541" y="233220"/>
                </a:lnTo>
                <a:lnTo>
                  <a:pt x="118888" y="252356"/>
                </a:lnTo>
                <a:lnTo>
                  <a:pt x="84801" y="260635"/>
                </a:lnTo>
                <a:close/>
              </a:path>
              <a:path w="309879" h="336550">
                <a:moveTo>
                  <a:pt x="140541" y="233220"/>
                </a:moveTo>
                <a:lnTo>
                  <a:pt x="84801" y="233220"/>
                </a:lnTo>
                <a:lnTo>
                  <a:pt x="107033" y="226847"/>
                </a:lnTo>
                <a:lnTo>
                  <a:pt x="124481" y="208715"/>
                </a:lnTo>
                <a:lnTo>
                  <a:pt x="135879" y="180302"/>
                </a:lnTo>
                <a:lnTo>
                  <a:pt x="139959" y="143086"/>
                </a:lnTo>
                <a:lnTo>
                  <a:pt x="135879" y="106088"/>
                </a:lnTo>
                <a:lnTo>
                  <a:pt x="124481" y="77787"/>
                </a:lnTo>
                <a:lnTo>
                  <a:pt x="107033" y="59695"/>
                </a:lnTo>
                <a:lnTo>
                  <a:pt x="84801" y="53328"/>
                </a:lnTo>
                <a:lnTo>
                  <a:pt x="140966" y="53328"/>
                </a:lnTo>
                <a:lnTo>
                  <a:pt x="145588" y="57413"/>
                </a:lnTo>
                <a:lnTo>
                  <a:pt x="163001" y="94458"/>
                </a:lnTo>
                <a:lnTo>
                  <a:pt x="169227" y="143086"/>
                </a:lnTo>
                <a:lnTo>
                  <a:pt x="163001" y="191715"/>
                </a:lnTo>
                <a:lnTo>
                  <a:pt x="145588" y="228760"/>
                </a:lnTo>
                <a:lnTo>
                  <a:pt x="140541" y="233220"/>
                </a:lnTo>
                <a:close/>
              </a:path>
              <a:path w="309879" h="336550">
                <a:moveTo>
                  <a:pt x="254029" y="336498"/>
                </a:moveTo>
                <a:lnTo>
                  <a:pt x="223260" y="336498"/>
                </a:lnTo>
                <a:lnTo>
                  <a:pt x="223260" y="0"/>
                </a:lnTo>
                <a:lnTo>
                  <a:pt x="254029" y="0"/>
                </a:lnTo>
                <a:lnTo>
                  <a:pt x="254029" y="134073"/>
                </a:lnTo>
                <a:lnTo>
                  <a:pt x="309562" y="134073"/>
                </a:lnTo>
                <a:lnTo>
                  <a:pt x="309562" y="159986"/>
                </a:lnTo>
                <a:lnTo>
                  <a:pt x="254029" y="159986"/>
                </a:lnTo>
                <a:lnTo>
                  <a:pt x="25402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573382" y="2477462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19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19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19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927973" y="2477462"/>
            <a:ext cx="254000" cy="337820"/>
          </a:xfrm>
          <a:custGeom>
            <a:avLst/>
            <a:gdLst/>
            <a:ahLst/>
            <a:cxnLst/>
            <a:rect l="l" t="t" r="r" b="b"/>
            <a:pathLst>
              <a:path w="254000" h="337819">
                <a:moveTo>
                  <a:pt x="27016" y="253875"/>
                </a:moveTo>
                <a:lnTo>
                  <a:pt x="0" y="253875"/>
                </a:lnTo>
                <a:lnTo>
                  <a:pt x="0" y="31922"/>
                </a:lnTo>
                <a:lnTo>
                  <a:pt x="159096" y="31922"/>
                </a:lnTo>
                <a:lnTo>
                  <a:pt x="159096" y="57835"/>
                </a:lnTo>
                <a:lnTo>
                  <a:pt x="30393" y="57835"/>
                </a:lnTo>
                <a:lnTo>
                  <a:pt x="30393" y="227586"/>
                </a:lnTo>
                <a:lnTo>
                  <a:pt x="188706" y="227586"/>
                </a:lnTo>
                <a:lnTo>
                  <a:pt x="190615" y="242233"/>
                </a:lnTo>
                <a:lnTo>
                  <a:pt x="152758" y="248013"/>
                </a:lnTo>
                <a:lnTo>
                  <a:pt x="114866" y="251575"/>
                </a:lnTo>
                <a:lnTo>
                  <a:pt x="73949" y="253377"/>
                </a:lnTo>
                <a:lnTo>
                  <a:pt x="27016" y="253875"/>
                </a:lnTo>
                <a:close/>
              </a:path>
              <a:path w="254000" h="337819">
                <a:moveTo>
                  <a:pt x="188706" y="227586"/>
                </a:moveTo>
                <a:lnTo>
                  <a:pt x="30393" y="227586"/>
                </a:lnTo>
                <a:lnTo>
                  <a:pt x="75321" y="227146"/>
                </a:lnTo>
                <a:lnTo>
                  <a:pt x="114585" y="225474"/>
                </a:lnTo>
                <a:lnTo>
                  <a:pt x="150964" y="222041"/>
                </a:lnTo>
                <a:lnTo>
                  <a:pt x="187238" y="216320"/>
                </a:lnTo>
                <a:lnTo>
                  <a:pt x="188706" y="227586"/>
                </a:lnTo>
                <a:close/>
              </a:path>
              <a:path w="254000" h="337819">
                <a:moveTo>
                  <a:pt x="253654" y="337624"/>
                </a:moveTo>
                <a:lnTo>
                  <a:pt x="222885" y="337624"/>
                </a:lnTo>
                <a:lnTo>
                  <a:pt x="222885" y="0"/>
                </a:lnTo>
                <a:lnTo>
                  <a:pt x="253654" y="0"/>
                </a:lnTo>
                <a:lnTo>
                  <a:pt x="253654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251419" y="2475960"/>
            <a:ext cx="311150" cy="337820"/>
          </a:xfrm>
          <a:custGeom>
            <a:avLst/>
            <a:gdLst/>
            <a:ahLst/>
            <a:cxnLst/>
            <a:rect l="l" t="t" r="r" b="b"/>
            <a:pathLst>
              <a:path w="311150" h="337819">
                <a:moveTo>
                  <a:pt x="114819" y="40935"/>
                </a:moveTo>
                <a:lnTo>
                  <a:pt x="84051" y="40935"/>
                </a:lnTo>
                <a:lnTo>
                  <a:pt x="84051" y="0"/>
                </a:lnTo>
                <a:lnTo>
                  <a:pt x="114819" y="0"/>
                </a:lnTo>
                <a:lnTo>
                  <a:pt x="114819" y="40935"/>
                </a:lnTo>
                <a:close/>
              </a:path>
              <a:path w="311150" h="337819">
                <a:moveTo>
                  <a:pt x="189114" y="65722"/>
                </a:moveTo>
                <a:lnTo>
                  <a:pt x="9380" y="65722"/>
                </a:lnTo>
                <a:lnTo>
                  <a:pt x="9380" y="40935"/>
                </a:lnTo>
                <a:lnTo>
                  <a:pt x="189114" y="40935"/>
                </a:lnTo>
                <a:lnTo>
                  <a:pt x="189114" y="65722"/>
                </a:lnTo>
                <a:close/>
              </a:path>
              <a:path w="311150" h="337819">
                <a:moveTo>
                  <a:pt x="15009" y="193411"/>
                </a:moveTo>
                <a:lnTo>
                  <a:pt x="0" y="169000"/>
                </a:lnTo>
                <a:lnTo>
                  <a:pt x="34186" y="153637"/>
                </a:lnTo>
                <a:lnTo>
                  <a:pt x="60740" y="131162"/>
                </a:lnTo>
                <a:lnTo>
                  <a:pt x="77935" y="103195"/>
                </a:lnTo>
                <a:lnTo>
                  <a:pt x="84051" y="71355"/>
                </a:lnTo>
                <a:lnTo>
                  <a:pt x="84051" y="65722"/>
                </a:lnTo>
                <a:lnTo>
                  <a:pt x="114819" y="65722"/>
                </a:lnTo>
                <a:lnTo>
                  <a:pt x="114819" y="71355"/>
                </a:lnTo>
                <a:lnTo>
                  <a:pt x="120694" y="100778"/>
                </a:lnTo>
                <a:lnTo>
                  <a:pt x="132275" y="119051"/>
                </a:lnTo>
                <a:lnTo>
                  <a:pt x="99810" y="119051"/>
                </a:lnTo>
                <a:lnTo>
                  <a:pt x="85927" y="143609"/>
                </a:lnTo>
                <a:lnTo>
                  <a:pt x="66696" y="164540"/>
                </a:lnTo>
                <a:lnTo>
                  <a:pt x="42822" y="181317"/>
                </a:lnTo>
                <a:lnTo>
                  <a:pt x="15009" y="193411"/>
                </a:lnTo>
                <a:close/>
              </a:path>
              <a:path w="311150" h="337819">
                <a:moveTo>
                  <a:pt x="182360" y="186651"/>
                </a:moveTo>
                <a:lnTo>
                  <a:pt x="155426" y="175771"/>
                </a:lnTo>
                <a:lnTo>
                  <a:pt x="132361" y="160456"/>
                </a:lnTo>
                <a:lnTo>
                  <a:pt x="113658" y="141338"/>
                </a:lnTo>
                <a:lnTo>
                  <a:pt x="99810" y="119051"/>
                </a:lnTo>
                <a:lnTo>
                  <a:pt x="132275" y="119051"/>
                </a:lnTo>
                <a:lnTo>
                  <a:pt x="137333" y="127031"/>
                </a:lnTo>
                <a:lnTo>
                  <a:pt x="163259" y="148356"/>
                </a:lnTo>
                <a:lnTo>
                  <a:pt x="196994" y="162991"/>
                </a:lnTo>
                <a:lnTo>
                  <a:pt x="182360" y="186651"/>
                </a:lnTo>
                <a:close/>
              </a:path>
              <a:path w="311150" h="337819">
                <a:moveTo>
                  <a:pt x="266787" y="239980"/>
                </a:moveTo>
                <a:lnTo>
                  <a:pt x="46528" y="239980"/>
                </a:lnTo>
                <a:lnTo>
                  <a:pt x="46528" y="215569"/>
                </a:lnTo>
                <a:lnTo>
                  <a:pt x="266787" y="215569"/>
                </a:lnTo>
                <a:lnTo>
                  <a:pt x="266787" y="239980"/>
                </a:lnTo>
                <a:close/>
              </a:path>
              <a:path w="311150" h="337819">
                <a:moveTo>
                  <a:pt x="44652" y="336873"/>
                </a:moveTo>
                <a:lnTo>
                  <a:pt x="33770" y="313213"/>
                </a:lnTo>
                <a:lnTo>
                  <a:pt x="72530" y="303249"/>
                </a:lnTo>
                <a:lnTo>
                  <a:pt x="105485" y="286737"/>
                </a:lnTo>
                <a:lnTo>
                  <a:pt x="129224" y="265154"/>
                </a:lnTo>
                <a:lnTo>
                  <a:pt x="140335" y="239980"/>
                </a:lnTo>
                <a:lnTo>
                  <a:pt x="172604" y="239980"/>
                </a:lnTo>
                <a:lnTo>
                  <a:pt x="184148" y="264843"/>
                </a:lnTo>
                <a:lnTo>
                  <a:pt x="191127" y="271151"/>
                </a:lnTo>
                <a:lnTo>
                  <a:pt x="156470" y="271151"/>
                </a:lnTo>
                <a:lnTo>
                  <a:pt x="138048" y="294518"/>
                </a:lnTo>
                <a:lnTo>
                  <a:pt x="112099" y="313589"/>
                </a:lnTo>
                <a:lnTo>
                  <a:pt x="80380" y="327872"/>
                </a:lnTo>
                <a:lnTo>
                  <a:pt x="44652" y="336873"/>
                </a:lnTo>
                <a:close/>
              </a:path>
              <a:path w="311150" h="337819">
                <a:moveTo>
                  <a:pt x="268287" y="337249"/>
                </a:moveTo>
                <a:lnTo>
                  <a:pt x="232928" y="328136"/>
                </a:lnTo>
                <a:lnTo>
                  <a:pt x="201262" y="313636"/>
                </a:lnTo>
                <a:lnTo>
                  <a:pt x="175155" y="294418"/>
                </a:lnTo>
                <a:lnTo>
                  <a:pt x="156470" y="271151"/>
                </a:lnTo>
                <a:lnTo>
                  <a:pt x="191127" y="271151"/>
                </a:lnTo>
                <a:lnTo>
                  <a:pt x="208110" y="286502"/>
                </a:lnTo>
                <a:lnTo>
                  <a:pt x="241148" y="303302"/>
                </a:lnTo>
                <a:lnTo>
                  <a:pt x="279919" y="313589"/>
                </a:lnTo>
                <a:lnTo>
                  <a:pt x="268287" y="337249"/>
                </a:lnTo>
                <a:close/>
              </a:path>
              <a:path w="311150" h="337819">
                <a:moveTo>
                  <a:pt x="261158" y="197166"/>
                </a:moveTo>
                <a:lnTo>
                  <a:pt x="230389" y="197166"/>
                </a:lnTo>
                <a:lnTo>
                  <a:pt x="230389" y="1877"/>
                </a:lnTo>
                <a:lnTo>
                  <a:pt x="261158" y="1877"/>
                </a:lnTo>
                <a:lnTo>
                  <a:pt x="261158" y="84875"/>
                </a:lnTo>
                <a:lnTo>
                  <a:pt x="311063" y="84875"/>
                </a:lnTo>
                <a:lnTo>
                  <a:pt x="311063" y="110413"/>
                </a:lnTo>
                <a:lnTo>
                  <a:pt x="261158" y="110413"/>
                </a:lnTo>
                <a:lnTo>
                  <a:pt x="261158" y="1971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601132" y="2477462"/>
            <a:ext cx="271780" cy="337185"/>
          </a:xfrm>
          <a:custGeom>
            <a:avLst/>
            <a:gdLst/>
            <a:ahLst/>
            <a:cxnLst/>
            <a:rect l="l" t="t" r="r" b="b"/>
            <a:pathLst>
              <a:path w="271779" h="337185">
                <a:moveTo>
                  <a:pt x="16510" y="274155"/>
                </a:moveTo>
                <a:lnTo>
                  <a:pt x="0" y="248993"/>
                </a:lnTo>
                <a:lnTo>
                  <a:pt x="48863" y="220559"/>
                </a:lnTo>
                <a:lnTo>
                  <a:pt x="87154" y="187276"/>
                </a:lnTo>
                <a:lnTo>
                  <a:pt x="115197" y="149432"/>
                </a:lnTo>
                <a:lnTo>
                  <a:pt x="133316" y="107315"/>
                </a:lnTo>
                <a:lnTo>
                  <a:pt x="141836" y="61215"/>
                </a:lnTo>
                <a:lnTo>
                  <a:pt x="15384" y="61215"/>
                </a:lnTo>
                <a:lnTo>
                  <a:pt x="15384" y="36428"/>
                </a:lnTo>
                <a:lnTo>
                  <a:pt x="172980" y="36428"/>
                </a:lnTo>
                <a:lnTo>
                  <a:pt x="169154" y="84004"/>
                </a:lnTo>
                <a:lnTo>
                  <a:pt x="157262" y="129107"/>
                </a:lnTo>
                <a:lnTo>
                  <a:pt x="136676" y="171206"/>
                </a:lnTo>
                <a:lnTo>
                  <a:pt x="106773" y="209768"/>
                </a:lnTo>
                <a:lnTo>
                  <a:pt x="66926" y="244262"/>
                </a:lnTo>
                <a:lnTo>
                  <a:pt x="16510" y="274155"/>
                </a:lnTo>
                <a:close/>
              </a:path>
              <a:path w="271779" h="337185">
                <a:moveTo>
                  <a:pt x="271664" y="336873"/>
                </a:moveTo>
                <a:lnTo>
                  <a:pt x="240896" y="336873"/>
                </a:lnTo>
                <a:lnTo>
                  <a:pt x="240896" y="0"/>
                </a:lnTo>
                <a:lnTo>
                  <a:pt x="271664" y="0"/>
                </a:lnTo>
                <a:lnTo>
                  <a:pt x="271664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713173" y="3787495"/>
            <a:ext cx="5231969" cy="60132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855671" y="5589274"/>
            <a:ext cx="7827394" cy="3711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55671" y="7468348"/>
            <a:ext cx="7827394" cy="37305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713173" y="6923450"/>
            <a:ext cx="6172200" cy="18359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713173" y="5534535"/>
            <a:ext cx="5231969" cy="48064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55671" y="3901972"/>
            <a:ext cx="7855887" cy="3723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925408" y="5569639"/>
            <a:ext cx="1440180" cy="535305"/>
          </a:xfrm>
          <a:custGeom>
            <a:avLst/>
            <a:gdLst/>
            <a:ahLst/>
            <a:cxnLst/>
            <a:rect l="l" t="t" r="r" b="b"/>
            <a:pathLst>
              <a:path w="1440179" h="535304">
                <a:moveTo>
                  <a:pt x="1299519" y="114625"/>
                </a:moveTo>
                <a:lnTo>
                  <a:pt x="1189516" y="8304"/>
                </a:lnTo>
                <a:lnTo>
                  <a:pt x="1211175" y="28064"/>
                </a:lnTo>
                <a:lnTo>
                  <a:pt x="1245103" y="59715"/>
                </a:lnTo>
                <a:lnTo>
                  <a:pt x="1261798" y="75883"/>
                </a:lnTo>
                <a:lnTo>
                  <a:pt x="1278259" y="92288"/>
                </a:lnTo>
                <a:lnTo>
                  <a:pt x="1294470" y="108944"/>
                </a:lnTo>
                <a:lnTo>
                  <a:pt x="1299519" y="114625"/>
                </a:lnTo>
                <a:close/>
              </a:path>
              <a:path w="1440179" h="535304">
                <a:moveTo>
                  <a:pt x="1104175" y="97808"/>
                </a:moveTo>
                <a:lnTo>
                  <a:pt x="1098469" y="90526"/>
                </a:lnTo>
                <a:lnTo>
                  <a:pt x="1095840" y="81836"/>
                </a:lnTo>
                <a:lnTo>
                  <a:pt x="1096230" y="74322"/>
                </a:lnTo>
                <a:lnTo>
                  <a:pt x="1114660" y="36923"/>
                </a:lnTo>
                <a:lnTo>
                  <a:pt x="1144248" y="10111"/>
                </a:lnTo>
                <a:lnTo>
                  <a:pt x="1173430" y="0"/>
                </a:lnTo>
                <a:lnTo>
                  <a:pt x="1185258" y="3702"/>
                </a:lnTo>
                <a:lnTo>
                  <a:pt x="1189516" y="8304"/>
                </a:lnTo>
                <a:lnTo>
                  <a:pt x="1299519" y="114625"/>
                </a:lnTo>
                <a:lnTo>
                  <a:pt x="1325233" y="143561"/>
                </a:lnTo>
                <a:lnTo>
                  <a:pt x="1353712" y="179834"/>
                </a:lnTo>
                <a:lnTo>
                  <a:pt x="1380738" y="217241"/>
                </a:lnTo>
                <a:lnTo>
                  <a:pt x="1407141" y="255262"/>
                </a:lnTo>
                <a:lnTo>
                  <a:pt x="1413466" y="264087"/>
                </a:lnTo>
                <a:lnTo>
                  <a:pt x="1436410" y="298656"/>
                </a:lnTo>
                <a:lnTo>
                  <a:pt x="1440025" y="315249"/>
                </a:lnTo>
                <a:lnTo>
                  <a:pt x="1439013" y="324145"/>
                </a:lnTo>
                <a:lnTo>
                  <a:pt x="1418249" y="364110"/>
                </a:lnTo>
                <a:lnTo>
                  <a:pt x="1400171" y="381165"/>
                </a:lnTo>
                <a:lnTo>
                  <a:pt x="1155650" y="144828"/>
                </a:lnTo>
                <a:lnTo>
                  <a:pt x="1118390" y="110102"/>
                </a:lnTo>
                <a:lnTo>
                  <a:pt x="1111350" y="104171"/>
                </a:lnTo>
                <a:lnTo>
                  <a:pt x="1104175" y="97808"/>
                </a:lnTo>
                <a:close/>
              </a:path>
              <a:path w="1440179" h="535304">
                <a:moveTo>
                  <a:pt x="5581" y="392351"/>
                </a:moveTo>
                <a:lnTo>
                  <a:pt x="0" y="385107"/>
                </a:lnTo>
                <a:lnTo>
                  <a:pt x="1246" y="375804"/>
                </a:lnTo>
                <a:lnTo>
                  <a:pt x="3497" y="368476"/>
                </a:lnTo>
                <a:lnTo>
                  <a:pt x="5848" y="362294"/>
                </a:lnTo>
                <a:lnTo>
                  <a:pt x="8764" y="356503"/>
                </a:lnTo>
                <a:lnTo>
                  <a:pt x="12013" y="350884"/>
                </a:lnTo>
                <a:lnTo>
                  <a:pt x="15360" y="345214"/>
                </a:lnTo>
                <a:lnTo>
                  <a:pt x="22928" y="332166"/>
                </a:lnTo>
                <a:lnTo>
                  <a:pt x="46686" y="292925"/>
                </a:lnTo>
                <a:lnTo>
                  <a:pt x="81549" y="242414"/>
                </a:lnTo>
                <a:lnTo>
                  <a:pt x="120961" y="195799"/>
                </a:lnTo>
                <a:lnTo>
                  <a:pt x="179267" y="142345"/>
                </a:lnTo>
                <a:lnTo>
                  <a:pt x="218724" y="114441"/>
                </a:lnTo>
                <a:lnTo>
                  <a:pt x="260580" y="90382"/>
                </a:lnTo>
                <a:lnTo>
                  <a:pt x="304516" y="70188"/>
                </a:lnTo>
                <a:lnTo>
                  <a:pt x="350214" y="53877"/>
                </a:lnTo>
                <a:lnTo>
                  <a:pt x="394493" y="42348"/>
                </a:lnTo>
                <a:lnTo>
                  <a:pt x="439423" y="34616"/>
                </a:lnTo>
                <a:lnTo>
                  <a:pt x="484802" y="30276"/>
                </a:lnTo>
                <a:lnTo>
                  <a:pt x="530430" y="28922"/>
                </a:lnTo>
                <a:lnTo>
                  <a:pt x="576105" y="30148"/>
                </a:lnTo>
                <a:lnTo>
                  <a:pt x="623381" y="34009"/>
                </a:lnTo>
                <a:lnTo>
                  <a:pt x="670435" y="40466"/>
                </a:lnTo>
                <a:lnTo>
                  <a:pt x="717163" y="49218"/>
                </a:lnTo>
                <a:lnTo>
                  <a:pt x="763456" y="59962"/>
                </a:lnTo>
                <a:lnTo>
                  <a:pt x="809209" y="72395"/>
                </a:lnTo>
                <a:lnTo>
                  <a:pt x="855471" y="86295"/>
                </a:lnTo>
                <a:lnTo>
                  <a:pt x="901450" y="101101"/>
                </a:lnTo>
                <a:lnTo>
                  <a:pt x="947114" y="116842"/>
                </a:lnTo>
                <a:lnTo>
                  <a:pt x="992433" y="133545"/>
                </a:lnTo>
                <a:lnTo>
                  <a:pt x="1037375" y="151239"/>
                </a:lnTo>
                <a:lnTo>
                  <a:pt x="1082633" y="170249"/>
                </a:lnTo>
                <a:lnTo>
                  <a:pt x="1127364" y="190324"/>
                </a:lnTo>
                <a:lnTo>
                  <a:pt x="1171545" y="211532"/>
                </a:lnTo>
                <a:lnTo>
                  <a:pt x="1215153" y="233942"/>
                </a:lnTo>
                <a:lnTo>
                  <a:pt x="1258163" y="257623"/>
                </a:lnTo>
                <a:lnTo>
                  <a:pt x="1226041" y="218104"/>
                </a:lnTo>
                <a:lnTo>
                  <a:pt x="1191702" y="180667"/>
                </a:lnTo>
                <a:lnTo>
                  <a:pt x="1155650" y="144828"/>
                </a:lnTo>
                <a:lnTo>
                  <a:pt x="1400171" y="381165"/>
                </a:lnTo>
                <a:lnTo>
                  <a:pt x="1353386" y="408781"/>
                </a:lnTo>
                <a:lnTo>
                  <a:pt x="1314159" y="427814"/>
                </a:lnTo>
                <a:lnTo>
                  <a:pt x="1310390" y="429432"/>
                </a:lnTo>
                <a:lnTo>
                  <a:pt x="1257974" y="378770"/>
                </a:lnTo>
                <a:lnTo>
                  <a:pt x="1166651" y="329296"/>
                </a:lnTo>
                <a:lnTo>
                  <a:pt x="1126368" y="308542"/>
                </a:lnTo>
                <a:lnTo>
                  <a:pt x="1085533" y="288802"/>
                </a:lnTo>
                <a:lnTo>
                  <a:pt x="1044149" y="270233"/>
                </a:lnTo>
                <a:lnTo>
                  <a:pt x="1002223" y="252995"/>
                </a:lnTo>
                <a:lnTo>
                  <a:pt x="960735" y="236661"/>
                </a:lnTo>
                <a:lnTo>
                  <a:pt x="857156" y="198909"/>
                </a:lnTo>
                <a:lnTo>
                  <a:pt x="780180" y="174544"/>
                </a:lnTo>
                <a:lnTo>
                  <a:pt x="736317" y="161534"/>
                </a:lnTo>
                <a:lnTo>
                  <a:pt x="692054" y="149819"/>
                </a:lnTo>
                <a:lnTo>
                  <a:pt x="647412" y="139636"/>
                </a:lnTo>
                <a:lnTo>
                  <a:pt x="602411" y="131219"/>
                </a:lnTo>
                <a:lnTo>
                  <a:pt x="557069" y="124806"/>
                </a:lnTo>
                <a:lnTo>
                  <a:pt x="501299" y="120227"/>
                </a:lnTo>
                <a:lnTo>
                  <a:pt x="445584" y="120020"/>
                </a:lnTo>
                <a:lnTo>
                  <a:pt x="390118" y="124848"/>
                </a:lnTo>
                <a:lnTo>
                  <a:pt x="335095" y="135372"/>
                </a:lnTo>
                <a:lnTo>
                  <a:pt x="289292" y="149618"/>
                </a:lnTo>
                <a:lnTo>
                  <a:pt x="245831" y="169228"/>
                </a:lnTo>
                <a:lnTo>
                  <a:pt x="205508" y="194286"/>
                </a:lnTo>
                <a:lnTo>
                  <a:pt x="169120" y="224875"/>
                </a:lnTo>
                <a:lnTo>
                  <a:pt x="137462" y="261079"/>
                </a:lnTo>
                <a:lnTo>
                  <a:pt x="111553" y="298569"/>
                </a:lnTo>
                <a:lnTo>
                  <a:pt x="87651" y="337386"/>
                </a:lnTo>
                <a:lnTo>
                  <a:pt x="79818" y="351201"/>
                </a:lnTo>
                <a:lnTo>
                  <a:pt x="75692" y="357995"/>
                </a:lnTo>
                <a:lnTo>
                  <a:pt x="39195" y="392002"/>
                </a:lnTo>
                <a:lnTo>
                  <a:pt x="11606" y="398175"/>
                </a:lnTo>
                <a:lnTo>
                  <a:pt x="5581" y="392351"/>
                </a:lnTo>
                <a:close/>
              </a:path>
              <a:path w="1440179" h="535304">
                <a:moveTo>
                  <a:pt x="1380255" y="394266"/>
                </a:moveTo>
                <a:lnTo>
                  <a:pt x="1389320" y="388703"/>
                </a:lnTo>
                <a:lnTo>
                  <a:pt x="1384965" y="391690"/>
                </a:lnTo>
                <a:lnTo>
                  <a:pt x="1380255" y="394266"/>
                </a:lnTo>
                <a:close/>
              </a:path>
              <a:path w="1440179" h="535304">
                <a:moveTo>
                  <a:pt x="994102" y="529832"/>
                </a:moveTo>
                <a:lnTo>
                  <a:pt x="990262" y="524320"/>
                </a:lnTo>
                <a:lnTo>
                  <a:pt x="988578" y="517192"/>
                </a:lnTo>
                <a:lnTo>
                  <a:pt x="989042" y="509885"/>
                </a:lnTo>
                <a:lnTo>
                  <a:pt x="1014055" y="465912"/>
                </a:lnTo>
                <a:lnTo>
                  <a:pt x="1076130" y="430971"/>
                </a:lnTo>
                <a:lnTo>
                  <a:pt x="1147872" y="412163"/>
                </a:lnTo>
                <a:lnTo>
                  <a:pt x="1185044" y="402439"/>
                </a:lnTo>
                <a:lnTo>
                  <a:pt x="1221862" y="391508"/>
                </a:lnTo>
                <a:lnTo>
                  <a:pt x="1257974" y="378770"/>
                </a:lnTo>
                <a:lnTo>
                  <a:pt x="1310390" y="429432"/>
                </a:lnTo>
                <a:lnTo>
                  <a:pt x="1273896" y="445095"/>
                </a:lnTo>
                <a:lnTo>
                  <a:pt x="1233205" y="461016"/>
                </a:lnTo>
                <a:lnTo>
                  <a:pt x="1196387" y="474331"/>
                </a:lnTo>
                <a:lnTo>
                  <a:pt x="1159296" y="486884"/>
                </a:lnTo>
                <a:lnTo>
                  <a:pt x="1084874" y="511269"/>
                </a:lnTo>
                <a:lnTo>
                  <a:pt x="1057609" y="520457"/>
                </a:lnTo>
                <a:lnTo>
                  <a:pt x="1048497" y="523433"/>
                </a:lnTo>
                <a:lnTo>
                  <a:pt x="1030675" y="529390"/>
                </a:lnTo>
                <a:lnTo>
                  <a:pt x="1021535" y="532186"/>
                </a:lnTo>
                <a:lnTo>
                  <a:pt x="1012609" y="534381"/>
                </a:lnTo>
                <a:lnTo>
                  <a:pt x="1005872" y="534813"/>
                </a:lnTo>
                <a:lnTo>
                  <a:pt x="999504" y="533314"/>
                </a:lnTo>
                <a:lnTo>
                  <a:pt x="994102" y="52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925408" y="3765477"/>
            <a:ext cx="1440180" cy="535305"/>
          </a:xfrm>
          <a:custGeom>
            <a:avLst/>
            <a:gdLst/>
            <a:ahLst/>
            <a:cxnLst/>
            <a:rect l="l" t="t" r="r" b="b"/>
            <a:pathLst>
              <a:path w="1440179" h="535304">
                <a:moveTo>
                  <a:pt x="1299519" y="114625"/>
                </a:moveTo>
                <a:lnTo>
                  <a:pt x="1189516" y="8304"/>
                </a:lnTo>
                <a:lnTo>
                  <a:pt x="1211175" y="28064"/>
                </a:lnTo>
                <a:lnTo>
                  <a:pt x="1245103" y="59715"/>
                </a:lnTo>
                <a:lnTo>
                  <a:pt x="1261798" y="75883"/>
                </a:lnTo>
                <a:lnTo>
                  <a:pt x="1278259" y="92288"/>
                </a:lnTo>
                <a:lnTo>
                  <a:pt x="1294470" y="108944"/>
                </a:lnTo>
                <a:lnTo>
                  <a:pt x="1299519" y="114625"/>
                </a:lnTo>
                <a:close/>
              </a:path>
              <a:path w="1440179" h="535304">
                <a:moveTo>
                  <a:pt x="1104175" y="97808"/>
                </a:moveTo>
                <a:lnTo>
                  <a:pt x="1098469" y="90526"/>
                </a:lnTo>
                <a:lnTo>
                  <a:pt x="1095840" y="81836"/>
                </a:lnTo>
                <a:lnTo>
                  <a:pt x="1096230" y="74322"/>
                </a:lnTo>
                <a:lnTo>
                  <a:pt x="1114660" y="36923"/>
                </a:lnTo>
                <a:lnTo>
                  <a:pt x="1144248" y="10111"/>
                </a:lnTo>
                <a:lnTo>
                  <a:pt x="1173430" y="0"/>
                </a:lnTo>
                <a:lnTo>
                  <a:pt x="1185258" y="3702"/>
                </a:lnTo>
                <a:lnTo>
                  <a:pt x="1189516" y="8304"/>
                </a:lnTo>
                <a:lnTo>
                  <a:pt x="1299519" y="114625"/>
                </a:lnTo>
                <a:lnTo>
                  <a:pt x="1325233" y="143561"/>
                </a:lnTo>
                <a:lnTo>
                  <a:pt x="1353712" y="179834"/>
                </a:lnTo>
                <a:lnTo>
                  <a:pt x="1380738" y="217241"/>
                </a:lnTo>
                <a:lnTo>
                  <a:pt x="1407141" y="255262"/>
                </a:lnTo>
                <a:lnTo>
                  <a:pt x="1413466" y="264087"/>
                </a:lnTo>
                <a:lnTo>
                  <a:pt x="1436410" y="298656"/>
                </a:lnTo>
                <a:lnTo>
                  <a:pt x="1440025" y="315249"/>
                </a:lnTo>
                <a:lnTo>
                  <a:pt x="1439013" y="324145"/>
                </a:lnTo>
                <a:lnTo>
                  <a:pt x="1418249" y="364110"/>
                </a:lnTo>
                <a:lnTo>
                  <a:pt x="1400171" y="381165"/>
                </a:lnTo>
                <a:lnTo>
                  <a:pt x="1155650" y="144828"/>
                </a:lnTo>
                <a:lnTo>
                  <a:pt x="1118390" y="110102"/>
                </a:lnTo>
                <a:lnTo>
                  <a:pt x="1111350" y="104171"/>
                </a:lnTo>
                <a:lnTo>
                  <a:pt x="1104175" y="97808"/>
                </a:lnTo>
                <a:close/>
              </a:path>
              <a:path w="1440179" h="535304">
                <a:moveTo>
                  <a:pt x="5581" y="392351"/>
                </a:moveTo>
                <a:lnTo>
                  <a:pt x="0" y="385107"/>
                </a:lnTo>
                <a:lnTo>
                  <a:pt x="1246" y="375804"/>
                </a:lnTo>
                <a:lnTo>
                  <a:pt x="3497" y="368476"/>
                </a:lnTo>
                <a:lnTo>
                  <a:pt x="5848" y="362294"/>
                </a:lnTo>
                <a:lnTo>
                  <a:pt x="8764" y="356503"/>
                </a:lnTo>
                <a:lnTo>
                  <a:pt x="12013" y="350884"/>
                </a:lnTo>
                <a:lnTo>
                  <a:pt x="15360" y="345214"/>
                </a:lnTo>
                <a:lnTo>
                  <a:pt x="22928" y="332166"/>
                </a:lnTo>
                <a:lnTo>
                  <a:pt x="46686" y="292925"/>
                </a:lnTo>
                <a:lnTo>
                  <a:pt x="81549" y="242414"/>
                </a:lnTo>
                <a:lnTo>
                  <a:pt x="120961" y="195799"/>
                </a:lnTo>
                <a:lnTo>
                  <a:pt x="179267" y="142345"/>
                </a:lnTo>
                <a:lnTo>
                  <a:pt x="218724" y="114441"/>
                </a:lnTo>
                <a:lnTo>
                  <a:pt x="260580" y="90382"/>
                </a:lnTo>
                <a:lnTo>
                  <a:pt x="304516" y="70188"/>
                </a:lnTo>
                <a:lnTo>
                  <a:pt x="350214" y="53877"/>
                </a:lnTo>
                <a:lnTo>
                  <a:pt x="394493" y="42348"/>
                </a:lnTo>
                <a:lnTo>
                  <a:pt x="439423" y="34616"/>
                </a:lnTo>
                <a:lnTo>
                  <a:pt x="484802" y="30276"/>
                </a:lnTo>
                <a:lnTo>
                  <a:pt x="530430" y="28922"/>
                </a:lnTo>
                <a:lnTo>
                  <a:pt x="576105" y="30148"/>
                </a:lnTo>
                <a:lnTo>
                  <a:pt x="623381" y="34009"/>
                </a:lnTo>
                <a:lnTo>
                  <a:pt x="670435" y="40466"/>
                </a:lnTo>
                <a:lnTo>
                  <a:pt x="717163" y="49218"/>
                </a:lnTo>
                <a:lnTo>
                  <a:pt x="763456" y="59962"/>
                </a:lnTo>
                <a:lnTo>
                  <a:pt x="809209" y="72395"/>
                </a:lnTo>
                <a:lnTo>
                  <a:pt x="855471" y="86295"/>
                </a:lnTo>
                <a:lnTo>
                  <a:pt x="901450" y="101101"/>
                </a:lnTo>
                <a:lnTo>
                  <a:pt x="947114" y="116842"/>
                </a:lnTo>
                <a:lnTo>
                  <a:pt x="992433" y="133545"/>
                </a:lnTo>
                <a:lnTo>
                  <a:pt x="1037375" y="151239"/>
                </a:lnTo>
                <a:lnTo>
                  <a:pt x="1082633" y="170249"/>
                </a:lnTo>
                <a:lnTo>
                  <a:pt x="1127364" y="190324"/>
                </a:lnTo>
                <a:lnTo>
                  <a:pt x="1171545" y="211532"/>
                </a:lnTo>
                <a:lnTo>
                  <a:pt x="1215153" y="233942"/>
                </a:lnTo>
                <a:lnTo>
                  <a:pt x="1258163" y="257623"/>
                </a:lnTo>
                <a:lnTo>
                  <a:pt x="1226041" y="218104"/>
                </a:lnTo>
                <a:lnTo>
                  <a:pt x="1191702" y="180667"/>
                </a:lnTo>
                <a:lnTo>
                  <a:pt x="1155650" y="144828"/>
                </a:lnTo>
                <a:lnTo>
                  <a:pt x="1400171" y="381165"/>
                </a:lnTo>
                <a:lnTo>
                  <a:pt x="1353386" y="408781"/>
                </a:lnTo>
                <a:lnTo>
                  <a:pt x="1314159" y="427814"/>
                </a:lnTo>
                <a:lnTo>
                  <a:pt x="1310390" y="429432"/>
                </a:lnTo>
                <a:lnTo>
                  <a:pt x="1257974" y="378770"/>
                </a:lnTo>
                <a:lnTo>
                  <a:pt x="1166651" y="329296"/>
                </a:lnTo>
                <a:lnTo>
                  <a:pt x="1126368" y="308542"/>
                </a:lnTo>
                <a:lnTo>
                  <a:pt x="1085533" y="288802"/>
                </a:lnTo>
                <a:lnTo>
                  <a:pt x="1044149" y="270233"/>
                </a:lnTo>
                <a:lnTo>
                  <a:pt x="1002223" y="252995"/>
                </a:lnTo>
                <a:lnTo>
                  <a:pt x="960735" y="236661"/>
                </a:lnTo>
                <a:lnTo>
                  <a:pt x="857156" y="198909"/>
                </a:lnTo>
                <a:lnTo>
                  <a:pt x="780180" y="174544"/>
                </a:lnTo>
                <a:lnTo>
                  <a:pt x="736317" y="161534"/>
                </a:lnTo>
                <a:lnTo>
                  <a:pt x="692054" y="149819"/>
                </a:lnTo>
                <a:lnTo>
                  <a:pt x="647412" y="139636"/>
                </a:lnTo>
                <a:lnTo>
                  <a:pt x="602411" y="131219"/>
                </a:lnTo>
                <a:lnTo>
                  <a:pt x="557069" y="124806"/>
                </a:lnTo>
                <a:lnTo>
                  <a:pt x="501299" y="120227"/>
                </a:lnTo>
                <a:lnTo>
                  <a:pt x="445584" y="120020"/>
                </a:lnTo>
                <a:lnTo>
                  <a:pt x="390118" y="124848"/>
                </a:lnTo>
                <a:lnTo>
                  <a:pt x="335095" y="135372"/>
                </a:lnTo>
                <a:lnTo>
                  <a:pt x="289292" y="149618"/>
                </a:lnTo>
                <a:lnTo>
                  <a:pt x="245831" y="169228"/>
                </a:lnTo>
                <a:lnTo>
                  <a:pt x="205508" y="194286"/>
                </a:lnTo>
                <a:lnTo>
                  <a:pt x="169120" y="224875"/>
                </a:lnTo>
                <a:lnTo>
                  <a:pt x="137462" y="261079"/>
                </a:lnTo>
                <a:lnTo>
                  <a:pt x="111553" y="298569"/>
                </a:lnTo>
                <a:lnTo>
                  <a:pt x="87651" y="337386"/>
                </a:lnTo>
                <a:lnTo>
                  <a:pt x="79818" y="351201"/>
                </a:lnTo>
                <a:lnTo>
                  <a:pt x="75692" y="357995"/>
                </a:lnTo>
                <a:lnTo>
                  <a:pt x="39195" y="392002"/>
                </a:lnTo>
                <a:lnTo>
                  <a:pt x="11607" y="398175"/>
                </a:lnTo>
                <a:lnTo>
                  <a:pt x="5581" y="392351"/>
                </a:lnTo>
                <a:close/>
              </a:path>
              <a:path w="1440179" h="535304">
                <a:moveTo>
                  <a:pt x="1380255" y="394266"/>
                </a:moveTo>
                <a:lnTo>
                  <a:pt x="1389320" y="388703"/>
                </a:lnTo>
                <a:lnTo>
                  <a:pt x="1384965" y="391690"/>
                </a:lnTo>
                <a:lnTo>
                  <a:pt x="1380255" y="394266"/>
                </a:lnTo>
                <a:close/>
              </a:path>
              <a:path w="1440179" h="535304">
                <a:moveTo>
                  <a:pt x="994102" y="529832"/>
                </a:moveTo>
                <a:lnTo>
                  <a:pt x="990262" y="524320"/>
                </a:lnTo>
                <a:lnTo>
                  <a:pt x="988578" y="517192"/>
                </a:lnTo>
                <a:lnTo>
                  <a:pt x="989042" y="509885"/>
                </a:lnTo>
                <a:lnTo>
                  <a:pt x="1014055" y="465912"/>
                </a:lnTo>
                <a:lnTo>
                  <a:pt x="1076130" y="430971"/>
                </a:lnTo>
                <a:lnTo>
                  <a:pt x="1147872" y="412163"/>
                </a:lnTo>
                <a:lnTo>
                  <a:pt x="1185044" y="402439"/>
                </a:lnTo>
                <a:lnTo>
                  <a:pt x="1221862" y="391508"/>
                </a:lnTo>
                <a:lnTo>
                  <a:pt x="1257974" y="378770"/>
                </a:lnTo>
                <a:lnTo>
                  <a:pt x="1310390" y="429432"/>
                </a:lnTo>
                <a:lnTo>
                  <a:pt x="1273896" y="445095"/>
                </a:lnTo>
                <a:lnTo>
                  <a:pt x="1233205" y="461016"/>
                </a:lnTo>
                <a:lnTo>
                  <a:pt x="1196387" y="474331"/>
                </a:lnTo>
                <a:lnTo>
                  <a:pt x="1159296" y="486884"/>
                </a:lnTo>
                <a:lnTo>
                  <a:pt x="1084874" y="511269"/>
                </a:lnTo>
                <a:lnTo>
                  <a:pt x="1057609" y="520457"/>
                </a:lnTo>
                <a:lnTo>
                  <a:pt x="1048497" y="523433"/>
                </a:lnTo>
                <a:lnTo>
                  <a:pt x="1030675" y="529390"/>
                </a:lnTo>
                <a:lnTo>
                  <a:pt x="1021535" y="532186"/>
                </a:lnTo>
                <a:lnTo>
                  <a:pt x="1012609" y="534381"/>
                </a:lnTo>
                <a:lnTo>
                  <a:pt x="1005872" y="534813"/>
                </a:lnTo>
                <a:lnTo>
                  <a:pt x="999504" y="533314"/>
                </a:lnTo>
                <a:lnTo>
                  <a:pt x="994102" y="52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925408" y="7332196"/>
            <a:ext cx="1440180" cy="535305"/>
          </a:xfrm>
          <a:custGeom>
            <a:avLst/>
            <a:gdLst/>
            <a:ahLst/>
            <a:cxnLst/>
            <a:rect l="l" t="t" r="r" b="b"/>
            <a:pathLst>
              <a:path w="1440179" h="535304">
                <a:moveTo>
                  <a:pt x="1299519" y="114625"/>
                </a:moveTo>
                <a:lnTo>
                  <a:pt x="1189516" y="8304"/>
                </a:lnTo>
                <a:lnTo>
                  <a:pt x="1211175" y="28064"/>
                </a:lnTo>
                <a:lnTo>
                  <a:pt x="1245103" y="59715"/>
                </a:lnTo>
                <a:lnTo>
                  <a:pt x="1261798" y="75883"/>
                </a:lnTo>
                <a:lnTo>
                  <a:pt x="1278259" y="92288"/>
                </a:lnTo>
                <a:lnTo>
                  <a:pt x="1294470" y="108944"/>
                </a:lnTo>
                <a:lnTo>
                  <a:pt x="1299519" y="114625"/>
                </a:lnTo>
                <a:close/>
              </a:path>
              <a:path w="1440179" h="535304">
                <a:moveTo>
                  <a:pt x="1104175" y="97808"/>
                </a:moveTo>
                <a:lnTo>
                  <a:pt x="1098469" y="90526"/>
                </a:lnTo>
                <a:lnTo>
                  <a:pt x="1095840" y="81836"/>
                </a:lnTo>
                <a:lnTo>
                  <a:pt x="1096230" y="74322"/>
                </a:lnTo>
                <a:lnTo>
                  <a:pt x="1114660" y="36923"/>
                </a:lnTo>
                <a:lnTo>
                  <a:pt x="1144248" y="10111"/>
                </a:lnTo>
                <a:lnTo>
                  <a:pt x="1173430" y="0"/>
                </a:lnTo>
                <a:lnTo>
                  <a:pt x="1185258" y="3702"/>
                </a:lnTo>
                <a:lnTo>
                  <a:pt x="1189516" y="8304"/>
                </a:lnTo>
                <a:lnTo>
                  <a:pt x="1299519" y="114625"/>
                </a:lnTo>
                <a:lnTo>
                  <a:pt x="1325233" y="143561"/>
                </a:lnTo>
                <a:lnTo>
                  <a:pt x="1353712" y="179834"/>
                </a:lnTo>
                <a:lnTo>
                  <a:pt x="1380738" y="217241"/>
                </a:lnTo>
                <a:lnTo>
                  <a:pt x="1407141" y="255262"/>
                </a:lnTo>
                <a:lnTo>
                  <a:pt x="1413466" y="264087"/>
                </a:lnTo>
                <a:lnTo>
                  <a:pt x="1436410" y="298656"/>
                </a:lnTo>
                <a:lnTo>
                  <a:pt x="1440025" y="315249"/>
                </a:lnTo>
                <a:lnTo>
                  <a:pt x="1439013" y="324145"/>
                </a:lnTo>
                <a:lnTo>
                  <a:pt x="1418249" y="364110"/>
                </a:lnTo>
                <a:lnTo>
                  <a:pt x="1400171" y="381165"/>
                </a:lnTo>
                <a:lnTo>
                  <a:pt x="1155650" y="144828"/>
                </a:lnTo>
                <a:lnTo>
                  <a:pt x="1118390" y="110102"/>
                </a:lnTo>
                <a:lnTo>
                  <a:pt x="1111350" y="104171"/>
                </a:lnTo>
                <a:lnTo>
                  <a:pt x="1104175" y="97808"/>
                </a:lnTo>
                <a:close/>
              </a:path>
              <a:path w="1440179" h="535304">
                <a:moveTo>
                  <a:pt x="5582" y="392353"/>
                </a:moveTo>
                <a:lnTo>
                  <a:pt x="0" y="385107"/>
                </a:lnTo>
                <a:lnTo>
                  <a:pt x="1246" y="375804"/>
                </a:lnTo>
                <a:lnTo>
                  <a:pt x="3497" y="368476"/>
                </a:lnTo>
                <a:lnTo>
                  <a:pt x="5848" y="362294"/>
                </a:lnTo>
                <a:lnTo>
                  <a:pt x="8764" y="356503"/>
                </a:lnTo>
                <a:lnTo>
                  <a:pt x="12013" y="350884"/>
                </a:lnTo>
                <a:lnTo>
                  <a:pt x="15360" y="345214"/>
                </a:lnTo>
                <a:lnTo>
                  <a:pt x="22928" y="332166"/>
                </a:lnTo>
                <a:lnTo>
                  <a:pt x="46686" y="292925"/>
                </a:lnTo>
                <a:lnTo>
                  <a:pt x="81549" y="242414"/>
                </a:lnTo>
                <a:lnTo>
                  <a:pt x="120961" y="195799"/>
                </a:lnTo>
                <a:lnTo>
                  <a:pt x="179267" y="142345"/>
                </a:lnTo>
                <a:lnTo>
                  <a:pt x="218724" y="114441"/>
                </a:lnTo>
                <a:lnTo>
                  <a:pt x="260580" y="90382"/>
                </a:lnTo>
                <a:lnTo>
                  <a:pt x="304516" y="70188"/>
                </a:lnTo>
                <a:lnTo>
                  <a:pt x="350214" y="53877"/>
                </a:lnTo>
                <a:lnTo>
                  <a:pt x="394493" y="42348"/>
                </a:lnTo>
                <a:lnTo>
                  <a:pt x="439423" y="34616"/>
                </a:lnTo>
                <a:lnTo>
                  <a:pt x="484802" y="30276"/>
                </a:lnTo>
                <a:lnTo>
                  <a:pt x="530430" y="28922"/>
                </a:lnTo>
                <a:lnTo>
                  <a:pt x="576105" y="30148"/>
                </a:lnTo>
                <a:lnTo>
                  <a:pt x="623381" y="34009"/>
                </a:lnTo>
                <a:lnTo>
                  <a:pt x="670435" y="40466"/>
                </a:lnTo>
                <a:lnTo>
                  <a:pt x="717163" y="49218"/>
                </a:lnTo>
                <a:lnTo>
                  <a:pt x="763456" y="59962"/>
                </a:lnTo>
                <a:lnTo>
                  <a:pt x="809209" y="72395"/>
                </a:lnTo>
                <a:lnTo>
                  <a:pt x="855471" y="86295"/>
                </a:lnTo>
                <a:lnTo>
                  <a:pt x="901450" y="101101"/>
                </a:lnTo>
                <a:lnTo>
                  <a:pt x="947114" y="116842"/>
                </a:lnTo>
                <a:lnTo>
                  <a:pt x="992433" y="133545"/>
                </a:lnTo>
                <a:lnTo>
                  <a:pt x="1037375" y="151239"/>
                </a:lnTo>
                <a:lnTo>
                  <a:pt x="1082633" y="170249"/>
                </a:lnTo>
                <a:lnTo>
                  <a:pt x="1127364" y="190324"/>
                </a:lnTo>
                <a:lnTo>
                  <a:pt x="1171545" y="211532"/>
                </a:lnTo>
                <a:lnTo>
                  <a:pt x="1215153" y="233942"/>
                </a:lnTo>
                <a:lnTo>
                  <a:pt x="1258163" y="257623"/>
                </a:lnTo>
                <a:lnTo>
                  <a:pt x="1226041" y="218104"/>
                </a:lnTo>
                <a:lnTo>
                  <a:pt x="1191702" y="180667"/>
                </a:lnTo>
                <a:lnTo>
                  <a:pt x="1155650" y="144828"/>
                </a:lnTo>
                <a:lnTo>
                  <a:pt x="1400171" y="381165"/>
                </a:lnTo>
                <a:lnTo>
                  <a:pt x="1353386" y="408781"/>
                </a:lnTo>
                <a:lnTo>
                  <a:pt x="1314159" y="427814"/>
                </a:lnTo>
                <a:lnTo>
                  <a:pt x="1310390" y="429432"/>
                </a:lnTo>
                <a:lnTo>
                  <a:pt x="1257974" y="378770"/>
                </a:lnTo>
                <a:lnTo>
                  <a:pt x="1166651" y="329296"/>
                </a:lnTo>
                <a:lnTo>
                  <a:pt x="1126368" y="308542"/>
                </a:lnTo>
                <a:lnTo>
                  <a:pt x="1085533" y="288802"/>
                </a:lnTo>
                <a:lnTo>
                  <a:pt x="1044149" y="270233"/>
                </a:lnTo>
                <a:lnTo>
                  <a:pt x="1002223" y="252995"/>
                </a:lnTo>
                <a:lnTo>
                  <a:pt x="960735" y="236661"/>
                </a:lnTo>
                <a:lnTo>
                  <a:pt x="857156" y="198909"/>
                </a:lnTo>
                <a:lnTo>
                  <a:pt x="780180" y="174544"/>
                </a:lnTo>
                <a:lnTo>
                  <a:pt x="736317" y="161534"/>
                </a:lnTo>
                <a:lnTo>
                  <a:pt x="692054" y="149819"/>
                </a:lnTo>
                <a:lnTo>
                  <a:pt x="647412" y="139636"/>
                </a:lnTo>
                <a:lnTo>
                  <a:pt x="602411" y="131219"/>
                </a:lnTo>
                <a:lnTo>
                  <a:pt x="557069" y="124806"/>
                </a:lnTo>
                <a:lnTo>
                  <a:pt x="501299" y="120227"/>
                </a:lnTo>
                <a:lnTo>
                  <a:pt x="445584" y="120020"/>
                </a:lnTo>
                <a:lnTo>
                  <a:pt x="390118" y="124848"/>
                </a:lnTo>
                <a:lnTo>
                  <a:pt x="335095" y="135372"/>
                </a:lnTo>
                <a:lnTo>
                  <a:pt x="289292" y="149618"/>
                </a:lnTo>
                <a:lnTo>
                  <a:pt x="245831" y="169228"/>
                </a:lnTo>
                <a:lnTo>
                  <a:pt x="205508" y="194286"/>
                </a:lnTo>
                <a:lnTo>
                  <a:pt x="169120" y="224875"/>
                </a:lnTo>
                <a:lnTo>
                  <a:pt x="137462" y="261079"/>
                </a:lnTo>
                <a:lnTo>
                  <a:pt x="111553" y="298569"/>
                </a:lnTo>
                <a:lnTo>
                  <a:pt x="87651" y="337386"/>
                </a:lnTo>
                <a:lnTo>
                  <a:pt x="79818" y="351201"/>
                </a:lnTo>
                <a:lnTo>
                  <a:pt x="75692" y="357995"/>
                </a:lnTo>
                <a:lnTo>
                  <a:pt x="39195" y="392002"/>
                </a:lnTo>
                <a:lnTo>
                  <a:pt x="11606" y="398175"/>
                </a:lnTo>
                <a:lnTo>
                  <a:pt x="5582" y="392353"/>
                </a:lnTo>
                <a:close/>
              </a:path>
              <a:path w="1440179" h="535304">
                <a:moveTo>
                  <a:pt x="1380255" y="394266"/>
                </a:moveTo>
                <a:lnTo>
                  <a:pt x="1389320" y="388703"/>
                </a:lnTo>
                <a:lnTo>
                  <a:pt x="1384965" y="391690"/>
                </a:lnTo>
                <a:lnTo>
                  <a:pt x="1380255" y="394266"/>
                </a:lnTo>
                <a:close/>
              </a:path>
              <a:path w="1440179" h="535304">
                <a:moveTo>
                  <a:pt x="994102" y="529832"/>
                </a:moveTo>
                <a:lnTo>
                  <a:pt x="990262" y="524320"/>
                </a:lnTo>
                <a:lnTo>
                  <a:pt x="988578" y="517192"/>
                </a:lnTo>
                <a:lnTo>
                  <a:pt x="989042" y="509885"/>
                </a:lnTo>
                <a:lnTo>
                  <a:pt x="1014055" y="465912"/>
                </a:lnTo>
                <a:lnTo>
                  <a:pt x="1076130" y="430971"/>
                </a:lnTo>
                <a:lnTo>
                  <a:pt x="1147872" y="412163"/>
                </a:lnTo>
                <a:lnTo>
                  <a:pt x="1185044" y="402439"/>
                </a:lnTo>
                <a:lnTo>
                  <a:pt x="1221862" y="391508"/>
                </a:lnTo>
                <a:lnTo>
                  <a:pt x="1257974" y="378770"/>
                </a:lnTo>
                <a:lnTo>
                  <a:pt x="1310390" y="429432"/>
                </a:lnTo>
                <a:lnTo>
                  <a:pt x="1273896" y="445095"/>
                </a:lnTo>
                <a:lnTo>
                  <a:pt x="1233205" y="461016"/>
                </a:lnTo>
                <a:lnTo>
                  <a:pt x="1196387" y="474331"/>
                </a:lnTo>
                <a:lnTo>
                  <a:pt x="1159296" y="486884"/>
                </a:lnTo>
                <a:lnTo>
                  <a:pt x="1084874" y="511269"/>
                </a:lnTo>
                <a:lnTo>
                  <a:pt x="1057609" y="520457"/>
                </a:lnTo>
                <a:lnTo>
                  <a:pt x="1048497" y="523433"/>
                </a:lnTo>
                <a:lnTo>
                  <a:pt x="1030675" y="529390"/>
                </a:lnTo>
                <a:lnTo>
                  <a:pt x="1021535" y="532186"/>
                </a:lnTo>
                <a:lnTo>
                  <a:pt x="1012609" y="534381"/>
                </a:lnTo>
                <a:lnTo>
                  <a:pt x="1005872" y="534813"/>
                </a:lnTo>
                <a:lnTo>
                  <a:pt x="999504" y="533314"/>
                </a:lnTo>
                <a:lnTo>
                  <a:pt x="994102" y="52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706823" y="7864936"/>
            <a:ext cx="6184900" cy="321945"/>
          </a:xfrm>
          <a:custGeom>
            <a:avLst/>
            <a:gdLst/>
            <a:ahLst/>
            <a:cxnLst/>
            <a:rect l="l" t="t" r="r" b="b"/>
            <a:pathLst>
              <a:path w="6184900" h="321945">
                <a:moveTo>
                  <a:pt x="0" y="0"/>
                </a:moveTo>
                <a:lnTo>
                  <a:pt x="0" y="321653"/>
                </a:lnTo>
                <a:lnTo>
                  <a:pt x="6184900" y="321653"/>
                </a:lnTo>
                <a:lnTo>
                  <a:pt x="6184900" y="0"/>
                </a:lnTo>
                <a:lnTo>
                  <a:pt x="0" y="0"/>
                </a:lnTo>
                <a:close/>
              </a:path>
            </a:pathLst>
          </a:custGeom>
          <a:ln w="76266">
            <a:solidFill>
              <a:srgbClr val="ED3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836025" y="1420384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298294" y="1420384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45101" y="252617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862549" y="254078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45101" y="26481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862549" y="266275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052226" y="2511262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271360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494245" y="2511262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687862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892737" y="2506004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69">
                <a:moveTo>
                  <a:pt x="19887" y="60088"/>
                </a:moveTo>
                <a:lnTo>
                  <a:pt x="0" y="40560"/>
                </a:lnTo>
                <a:lnTo>
                  <a:pt x="17254" y="23924"/>
                </a:lnTo>
                <a:lnTo>
                  <a:pt x="35881" y="11125"/>
                </a:lnTo>
                <a:lnTo>
                  <a:pt x="56829" y="2904"/>
                </a:lnTo>
                <a:lnTo>
                  <a:pt x="81049" y="0"/>
                </a:lnTo>
                <a:lnTo>
                  <a:pt x="114274" y="5815"/>
                </a:lnTo>
                <a:lnTo>
                  <a:pt x="139444" y="22298"/>
                </a:lnTo>
                <a:lnTo>
                  <a:pt x="143085" y="28166"/>
                </a:lnTo>
                <a:lnTo>
                  <a:pt x="76921" y="28166"/>
                </a:lnTo>
                <a:lnTo>
                  <a:pt x="60622" y="30619"/>
                </a:lnTo>
                <a:lnTo>
                  <a:pt x="45590" y="37367"/>
                </a:lnTo>
                <a:lnTo>
                  <a:pt x="31964" y="47496"/>
                </a:lnTo>
                <a:lnTo>
                  <a:pt x="19887" y="60088"/>
                </a:lnTo>
                <a:close/>
              </a:path>
              <a:path w="174625" h="280669">
                <a:moveTo>
                  <a:pt x="174480" y="280540"/>
                </a:moveTo>
                <a:lnTo>
                  <a:pt x="1500" y="280540"/>
                </a:lnTo>
                <a:lnTo>
                  <a:pt x="1500" y="260260"/>
                </a:lnTo>
                <a:lnTo>
                  <a:pt x="47752" y="217341"/>
                </a:lnTo>
                <a:lnTo>
                  <a:pt x="83162" y="178749"/>
                </a:lnTo>
                <a:lnTo>
                  <a:pt x="108053" y="143852"/>
                </a:lnTo>
                <a:lnTo>
                  <a:pt x="122750" y="112020"/>
                </a:lnTo>
                <a:lnTo>
                  <a:pt x="127577" y="82622"/>
                </a:lnTo>
                <a:lnTo>
                  <a:pt x="124464" y="60804"/>
                </a:lnTo>
                <a:lnTo>
                  <a:pt x="115054" y="43564"/>
                </a:lnTo>
                <a:lnTo>
                  <a:pt x="99241" y="32239"/>
                </a:lnTo>
                <a:lnTo>
                  <a:pt x="76921" y="28166"/>
                </a:lnTo>
                <a:lnTo>
                  <a:pt x="143085" y="28166"/>
                </a:lnTo>
                <a:lnTo>
                  <a:pt x="155397" y="48006"/>
                </a:lnTo>
                <a:lnTo>
                  <a:pt x="160972" y="81495"/>
                </a:lnTo>
                <a:lnTo>
                  <a:pt x="153221" y="122894"/>
                </a:lnTo>
                <a:lnTo>
                  <a:pt x="131329" y="165103"/>
                </a:lnTo>
                <a:lnTo>
                  <a:pt x="97336" y="208509"/>
                </a:lnTo>
                <a:lnTo>
                  <a:pt x="53282" y="253500"/>
                </a:lnTo>
                <a:lnTo>
                  <a:pt x="174480" y="253500"/>
                </a:lnTo>
                <a:lnTo>
                  <a:pt x="174480" y="280540"/>
                </a:lnTo>
                <a:close/>
              </a:path>
              <a:path w="174625" h="280669">
                <a:moveTo>
                  <a:pt x="174480" y="253500"/>
                </a:moveTo>
                <a:lnTo>
                  <a:pt x="53282" y="253500"/>
                </a:lnTo>
                <a:lnTo>
                  <a:pt x="75936" y="251763"/>
                </a:lnTo>
                <a:lnTo>
                  <a:pt x="87422" y="251123"/>
                </a:lnTo>
                <a:lnTo>
                  <a:pt x="98309" y="250871"/>
                </a:lnTo>
                <a:lnTo>
                  <a:pt x="174480" y="250871"/>
                </a:lnTo>
                <a:lnTo>
                  <a:pt x="174480" y="2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090857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317495" y="2477838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58952" y="2477462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991029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220668" y="2477838"/>
            <a:ext cx="309880" cy="336550"/>
          </a:xfrm>
          <a:custGeom>
            <a:avLst/>
            <a:gdLst/>
            <a:ahLst/>
            <a:cxnLst/>
            <a:rect l="l" t="t" r="r" b="b"/>
            <a:pathLst>
              <a:path w="309879" h="336550">
                <a:moveTo>
                  <a:pt x="84801" y="260635"/>
                </a:moveTo>
                <a:lnTo>
                  <a:pt x="50655" y="252356"/>
                </a:lnTo>
                <a:lnTo>
                  <a:pt x="23826" y="228760"/>
                </a:lnTo>
                <a:lnTo>
                  <a:pt x="6285" y="191715"/>
                </a:lnTo>
                <a:lnTo>
                  <a:pt x="0" y="143086"/>
                </a:lnTo>
                <a:lnTo>
                  <a:pt x="6285" y="94458"/>
                </a:lnTo>
                <a:lnTo>
                  <a:pt x="23826" y="57413"/>
                </a:lnTo>
                <a:lnTo>
                  <a:pt x="50655" y="33817"/>
                </a:lnTo>
                <a:lnTo>
                  <a:pt x="84801" y="25537"/>
                </a:lnTo>
                <a:lnTo>
                  <a:pt x="118888" y="33817"/>
                </a:lnTo>
                <a:lnTo>
                  <a:pt x="140966" y="53328"/>
                </a:lnTo>
                <a:lnTo>
                  <a:pt x="84801" y="53328"/>
                </a:lnTo>
                <a:lnTo>
                  <a:pt x="62352" y="59695"/>
                </a:lnTo>
                <a:lnTo>
                  <a:pt x="44792" y="77787"/>
                </a:lnTo>
                <a:lnTo>
                  <a:pt x="33354" y="106088"/>
                </a:lnTo>
                <a:lnTo>
                  <a:pt x="29267" y="143086"/>
                </a:lnTo>
                <a:lnTo>
                  <a:pt x="33354" y="180302"/>
                </a:lnTo>
                <a:lnTo>
                  <a:pt x="44792" y="208715"/>
                </a:lnTo>
                <a:lnTo>
                  <a:pt x="62352" y="226847"/>
                </a:lnTo>
                <a:lnTo>
                  <a:pt x="84801" y="233220"/>
                </a:lnTo>
                <a:lnTo>
                  <a:pt x="140541" y="233220"/>
                </a:lnTo>
                <a:lnTo>
                  <a:pt x="118888" y="252356"/>
                </a:lnTo>
                <a:lnTo>
                  <a:pt x="84801" y="260635"/>
                </a:lnTo>
                <a:close/>
              </a:path>
              <a:path w="309879" h="336550">
                <a:moveTo>
                  <a:pt x="140541" y="233220"/>
                </a:moveTo>
                <a:lnTo>
                  <a:pt x="84801" y="233220"/>
                </a:lnTo>
                <a:lnTo>
                  <a:pt x="107033" y="226847"/>
                </a:lnTo>
                <a:lnTo>
                  <a:pt x="124481" y="208715"/>
                </a:lnTo>
                <a:lnTo>
                  <a:pt x="135879" y="180302"/>
                </a:lnTo>
                <a:lnTo>
                  <a:pt x="139959" y="143086"/>
                </a:lnTo>
                <a:lnTo>
                  <a:pt x="135879" y="106088"/>
                </a:lnTo>
                <a:lnTo>
                  <a:pt x="124481" y="77787"/>
                </a:lnTo>
                <a:lnTo>
                  <a:pt x="107033" y="59695"/>
                </a:lnTo>
                <a:lnTo>
                  <a:pt x="84801" y="53328"/>
                </a:lnTo>
                <a:lnTo>
                  <a:pt x="140966" y="53328"/>
                </a:lnTo>
                <a:lnTo>
                  <a:pt x="145588" y="57413"/>
                </a:lnTo>
                <a:lnTo>
                  <a:pt x="163001" y="94458"/>
                </a:lnTo>
                <a:lnTo>
                  <a:pt x="169227" y="143086"/>
                </a:lnTo>
                <a:lnTo>
                  <a:pt x="163001" y="191715"/>
                </a:lnTo>
                <a:lnTo>
                  <a:pt x="145588" y="228760"/>
                </a:lnTo>
                <a:lnTo>
                  <a:pt x="140541" y="233220"/>
                </a:lnTo>
                <a:close/>
              </a:path>
              <a:path w="309879" h="336550">
                <a:moveTo>
                  <a:pt x="254029" y="336498"/>
                </a:moveTo>
                <a:lnTo>
                  <a:pt x="223260" y="336498"/>
                </a:lnTo>
                <a:lnTo>
                  <a:pt x="223260" y="0"/>
                </a:lnTo>
                <a:lnTo>
                  <a:pt x="254029" y="0"/>
                </a:lnTo>
                <a:lnTo>
                  <a:pt x="254029" y="134073"/>
                </a:lnTo>
                <a:lnTo>
                  <a:pt x="309562" y="134073"/>
                </a:lnTo>
                <a:lnTo>
                  <a:pt x="309562" y="159986"/>
                </a:lnTo>
                <a:lnTo>
                  <a:pt x="254029" y="159986"/>
                </a:lnTo>
                <a:lnTo>
                  <a:pt x="254029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573382" y="2477462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19">
                <a:moveTo>
                  <a:pt x="263034" y="337624"/>
                </a:moveTo>
                <a:lnTo>
                  <a:pt x="232266" y="337624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624"/>
                </a:lnTo>
                <a:close/>
              </a:path>
              <a:path w="263525" h="337819">
                <a:moveTo>
                  <a:pt x="85551" y="261011"/>
                </a:moveTo>
                <a:lnTo>
                  <a:pt x="51130" y="252731"/>
                </a:lnTo>
                <a:lnTo>
                  <a:pt x="24061" y="229136"/>
                </a:lnTo>
                <a:lnTo>
                  <a:pt x="6349" y="192091"/>
                </a:lnTo>
                <a:lnTo>
                  <a:pt x="0" y="143462"/>
                </a:lnTo>
                <a:lnTo>
                  <a:pt x="6349" y="94833"/>
                </a:lnTo>
                <a:lnTo>
                  <a:pt x="24061" y="57788"/>
                </a:lnTo>
                <a:lnTo>
                  <a:pt x="51130" y="34193"/>
                </a:lnTo>
                <a:lnTo>
                  <a:pt x="85551" y="25913"/>
                </a:lnTo>
                <a:lnTo>
                  <a:pt x="119973" y="34193"/>
                </a:lnTo>
                <a:lnTo>
                  <a:pt x="142356" y="53704"/>
                </a:lnTo>
                <a:lnTo>
                  <a:pt x="85551" y="53704"/>
                </a:lnTo>
                <a:lnTo>
                  <a:pt x="62827" y="60071"/>
                </a:lnTo>
                <a:lnTo>
                  <a:pt x="45027" y="78162"/>
                </a:lnTo>
                <a:lnTo>
                  <a:pt x="33418" y="106464"/>
                </a:lnTo>
                <a:lnTo>
                  <a:pt x="29267" y="143462"/>
                </a:lnTo>
                <a:lnTo>
                  <a:pt x="33418" y="180677"/>
                </a:lnTo>
                <a:lnTo>
                  <a:pt x="45027" y="209090"/>
                </a:lnTo>
                <a:lnTo>
                  <a:pt x="62827" y="227223"/>
                </a:lnTo>
                <a:lnTo>
                  <a:pt x="85551" y="233595"/>
                </a:lnTo>
                <a:lnTo>
                  <a:pt x="141926" y="233595"/>
                </a:lnTo>
                <a:lnTo>
                  <a:pt x="119973" y="252731"/>
                </a:lnTo>
                <a:lnTo>
                  <a:pt x="85551" y="261011"/>
                </a:lnTo>
                <a:close/>
              </a:path>
              <a:path w="263525" h="337819">
                <a:moveTo>
                  <a:pt x="141926" y="233595"/>
                </a:moveTo>
                <a:lnTo>
                  <a:pt x="85551" y="233595"/>
                </a:lnTo>
                <a:lnTo>
                  <a:pt x="108059" y="227223"/>
                </a:lnTo>
                <a:lnTo>
                  <a:pt x="125748" y="209090"/>
                </a:lnTo>
                <a:lnTo>
                  <a:pt x="137315" y="180677"/>
                </a:lnTo>
                <a:lnTo>
                  <a:pt x="141460" y="143462"/>
                </a:lnTo>
                <a:lnTo>
                  <a:pt x="137315" y="106464"/>
                </a:lnTo>
                <a:lnTo>
                  <a:pt x="125748" y="78162"/>
                </a:lnTo>
                <a:lnTo>
                  <a:pt x="108059" y="60071"/>
                </a:lnTo>
                <a:lnTo>
                  <a:pt x="85551" y="53704"/>
                </a:lnTo>
                <a:lnTo>
                  <a:pt x="142356" y="53704"/>
                </a:lnTo>
                <a:lnTo>
                  <a:pt x="147042" y="57788"/>
                </a:lnTo>
                <a:lnTo>
                  <a:pt x="164754" y="94833"/>
                </a:lnTo>
                <a:lnTo>
                  <a:pt x="171103" y="143462"/>
                </a:lnTo>
                <a:lnTo>
                  <a:pt x="164754" y="192091"/>
                </a:lnTo>
                <a:lnTo>
                  <a:pt x="147042" y="229136"/>
                </a:lnTo>
                <a:lnTo>
                  <a:pt x="141926" y="233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927973" y="2477462"/>
            <a:ext cx="254000" cy="337820"/>
          </a:xfrm>
          <a:custGeom>
            <a:avLst/>
            <a:gdLst/>
            <a:ahLst/>
            <a:cxnLst/>
            <a:rect l="l" t="t" r="r" b="b"/>
            <a:pathLst>
              <a:path w="254000" h="337819">
                <a:moveTo>
                  <a:pt x="27016" y="253875"/>
                </a:moveTo>
                <a:lnTo>
                  <a:pt x="0" y="253875"/>
                </a:lnTo>
                <a:lnTo>
                  <a:pt x="0" y="31922"/>
                </a:lnTo>
                <a:lnTo>
                  <a:pt x="159096" y="31922"/>
                </a:lnTo>
                <a:lnTo>
                  <a:pt x="159096" y="57835"/>
                </a:lnTo>
                <a:lnTo>
                  <a:pt x="30393" y="57835"/>
                </a:lnTo>
                <a:lnTo>
                  <a:pt x="30393" y="227586"/>
                </a:lnTo>
                <a:lnTo>
                  <a:pt x="188706" y="227586"/>
                </a:lnTo>
                <a:lnTo>
                  <a:pt x="190615" y="242233"/>
                </a:lnTo>
                <a:lnTo>
                  <a:pt x="152758" y="248013"/>
                </a:lnTo>
                <a:lnTo>
                  <a:pt x="114866" y="251575"/>
                </a:lnTo>
                <a:lnTo>
                  <a:pt x="73949" y="253377"/>
                </a:lnTo>
                <a:lnTo>
                  <a:pt x="27016" y="253875"/>
                </a:lnTo>
                <a:close/>
              </a:path>
              <a:path w="254000" h="337819">
                <a:moveTo>
                  <a:pt x="188706" y="227586"/>
                </a:moveTo>
                <a:lnTo>
                  <a:pt x="30393" y="227586"/>
                </a:lnTo>
                <a:lnTo>
                  <a:pt x="75321" y="227146"/>
                </a:lnTo>
                <a:lnTo>
                  <a:pt x="114585" y="225474"/>
                </a:lnTo>
                <a:lnTo>
                  <a:pt x="150964" y="222041"/>
                </a:lnTo>
                <a:lnTo>
                  <a:pt x="187238" y="216320"/>
                </a:lnTo>
                <a:lnTo>
                  <a:pt x="188706" y="227586"/>
                </a:lnTo>
                <a:close/>
              </a:path>
              <a:path w="254000" h="337819">
                <a:moveTo>
                  <a:pt x="253654" y="337624"/>
                </a:moveTo>
                <a:lnTo>
                  <a:pt x="222885" y="337624"/>
                </a:lnTo>
                <a:lnTo>
                  <a:pt x="222885" y="0"/>
                </a:lnTo>
                <a:lnTo>
                  <a:pt x="253654" y="0"/>
                </a:lnTo>
                <a:lnTo>
                  <a:pt x="253654" y="33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251419" y="2475960"/>
            <a:ext cx="311150" cy="337820"/>
          </a:xfrm>
          <a:custGeom>
            <a:avLst/>
            <a:gdLst/>
            <a:ahLst/>
            <a:cxnLst/>
            <a:rect l="l" t="t" r="r" b="b"/>
            <a:pathLst>
              <a:path w="311150" h="337819">
                <a:moveTo>
                  <a:pt x="114819" y="40935"/>
                </a:moveTo>
                <a:lnTo>
                  <a:pt x="84051" y="40935"/>
                </a:lnTo>
                <a:lnTo>
                  <a:pt x="84051" y="0"/>
                </a:lnTo>
                <a:lnTo>
                  <a:pt x="114819" y="0"/>
                </a:lnTo>
                <a:lnTo>
                  <a:pt x="114819" y="40935"/>
                </a:lnTo>
                <a:close/>
              </a:path>
              <a:path w="311150" h="337819">
                <a:moveTo>
                  <a:pt x="189114" y="65722"/>
                </a:moveTo>
                <a:lnTo>
                  <a:pt x="9380" y="65722"/>
                </a:lnTo>
                <a:lnTo>
                  <a:pt x="9380" y="40935"/>
                </a:lnTo>
                <a:lnTo>
                  <a:pt x="189114" y="40935"/>
                </a:lnTo>
                <a:lnTo>
                  <a:pt x="189114" y="65722"/>
                </a:lnTo>
                <a:close/>
              </a:path>
              <a:path w="311150" h="337819">
                <a:moveTo>
                  <a:pt x="15009" y="193411"/>
                </a:moveTo>
                <a:lnTo>
                  <a:pt x="0" y="169000"/>
                </a:lnTo>
                <a:lnTo>
                  <a:pt x="34186" y="153637"/>
                </a:lnTo>
                <a:lnTo>
                  <a:pt x="60740" y="131162"/>
                </a:lnTo>
                <a:lnTo>
                  <a:pt x="77935" y="103195"/>
                </a:lnTo>
                <a:lnTo>
                  <a:pt x="84051" y="71355"/>
                </a:lnTo>
                <a:lnTo>
                  <a:pt x="84051" y="65722"/>
                </a:lnTo>
                <a:lnTo>
                  <a:pt x="114819" y="65722"/>
                </a:lnTo>
                <a:lnTo>
                  <a:pt x="114819" y="71355"/>
                </a:lnTo>
                <a:lnTo>
                  <a:pt x="120694" y="100778"/>
                </a:lnTo>
                <a:lnTo>
                  <a:pt x="132275" y="119051"/>
                </a:lnTo>
                <a:lnTo>
                  <a:pt x="99810" y="119051"/>
                </a:lnTo>
                <a:lnTo>
                  <a:pt x="85927" y="143609"/>
                </a:lnTo>
                <a:lnTo>
                  <a:pt x="66696" y="164540"/>
                </a:lnTo>
                <a:lnTo>
                  <a:pt x="42822" y="181317"/>
                </a:lnTo>
                <a:lnTo>
                  <a:pt x="15009" y="193411"/>
                </a:lnTo>
                <a:close/>
              </a:path>
              <a:path w="311150" h="337819">
                <a:moveTo>
                  <a:pt x="182360" y="186651"/>
                </a:moveTo>
                <a:lnTo>
                  <a:pt x="155426" y="175771"/>
                </a:lnTo>
                <a:lnTo>
                  <a:pt x="132361" y="160456"/>
                </a:lnTo>
                <a:lnTo>
                  <a:pt x="113658" y="141338"/>
                </a:lnTo>
                <a:lnTo>
                  <a:pt x="99810" y="119051"/>
                </a:lnTo>
                <a:lnTo>
                  <a:pt x="132275" y="119051"/>
                </a:lnTo>
                <a:lnTo>
                  <a:pt x="137333" y="127031"/>
                </a:lnTo>
                <a:lnTo>
                  <a:pt x="163259" y="148356"/>
                </a:lnTo>
                <a:lnTo>
                  <a:pt x="196994" y="162991"/>
                </a:lnTo>
                <a:lnTo>
                  <a:pt x="182360" y="186651"/>
                </a:lnTo>
                <a:close/>
              </a:path>
              <a:path w="311150" h="337819">
                <a:moveTo>
                  <a:pt x="266787" y="239980"/>
                </a:moveTo>
                <a:lnTo>
                  <a:pt x="46528" y="239980"/>
                </a:lnTo>
                <a:lnTo>
                  <a:pt x="46528" y="215569"/>
                </a:lnTo>
                <a:lnTo>
                  <a:pt x="266787" y="215569"/>
                </a:lnTo>
                <a:lnTo>
                  <a:pt x="266787" y="239980"/>
                </a:lnTo>
                <a:close/>
              </a:path>
              <a:path w="311150" h="337819">
                <a:moveTo>
                  <a:pt x="44652" y="336873"/>
                </a:moveTo>
                <a:lnTo>
                  <a:pt x="33770" y="313213"/>
                </a:lnTo>
                <a:lnTo>
                  <a:pt x="72530" y="303249"/>
                </a:lnTo>
                <a:lnTo>
                  <a:pt x="105485" y="286737"/>
                </a:lnTo>
                <a:lnTo>
                  <a:pt x="129224" y="265154"/>
                </a:lnTo>
                <a:lnTo>
                  <a:pt x="140335" y="239980"/>
                </a:lnTo>
                <a:lnTo>
                  <a:pt x="172604" y="239980"/>
                </a:lnTo>
                <a:lnTo>
                  <a:pt x="184148" y="264843"/>
                </a:lnTo>
                <a:lnTo>
                  <a:pt x="191127" y="271151"/>
                </a:lnTo>
                <a:lnTo>
                  <a:pt x="156470" y="271151"/>
                </a:lnTo>
                <a:lnTo>
                  <a:pt x="138048" y="294518"/>
                </a:lnTo>
                <a:lnTo>
                  <a:pt x="112099" y="313589"/>
                </a:lnTo>
                <a:lnTo>
                  <a:pt x="80380" y="327872"/>
                </a:lnTo>
                <a:lnTo>
                  <a:pt x="44652" y="336873"/>
                </a:lnTo>
                <a:close/>
              </a:path>
              <a:path w="311150" h="337819">
                <a:moveTo>
                  <a:pt x="268287" y="337249"/>
                </a:moveTo>
                <a:lnTo>
                  <a:pt x="232928" y="328136"/>
                </a:lnTo>
                <a:lnTo>
                  <a:pt x="201262" y="313636"/>
                </a:lnTo>
                <a:lnTo>
                  <a:pt x="175155" y="294418"/>
                </a:lnTo>
                <a:lnTo>
                  <a:pt x="156470" y="271151"/>
                </a:lnTo>
                <a:lnTo>
                  <a:pt x="191127" y="271151"/>
                </a:lnTo>
                <a:lnTo>
                  <a:pt x="208110" y="286502"/>
                </a:lnTo>
                <a:lnTo>
                  <a:pt x="241148" y="303302"/>
                </a:lnTo>
                <a:lnTo>
                  <a:pt x="279919" y="313589"/>
                </a:lnTo>
                <a:lnTo>
                  <a:pt x="268287" y="337249"/>
                </a:lnTo>
                <a:close/>
              </a:path>
              <a:path w="311150" h="337819">
                <a:moveTo>
                  <a:pt x="261158" y="197166"/>
                </a:moveTo>
                <a:lnTo>
                  <a:pt x="230389" y="197166"/>
                </a:lnTo>
                <a:lnTo>
                  <a:pt x="230389" y="1877"/>
                </a:lnTo>
                <a:lnTo>
                  <a:pt x="261158" y="1877"/>
                </a:lnTo>
                <a:lnTo>
                  <a:pt x="261158" y="84875"/>
                </a:lnTo>
                <a:lnTo>
                  <a:pt x="311063" y="84875"/>
                </a:lnTo>
                <a:lnTo>
                  <a:pt x="311063" y="110413"/>
                </a:lnTo>
                <a:lnTo>
                  <a:pt x="261158" y="110413"/>
                </a:lnTo>
                <a:lnTo>
                  <a:pt x="261158" y="1971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601132" y="2477462"/>
            <a:ext cx="271780" cy="337185"/>
          </a:xfrm>
          <a:custGeom>
            <a:avLst/>
            <a:gdLst/>
            <a:ahLst/>
            <a:cxnLst/>
            <a:rect l="l" t="t" r="r" b="b"/>
            <a:pathLst>
              <a:path w="271779" h="337185">
                <a:moveTo>
                  <a:pt x="16510" y="274155"/>
                </a:moveTo>
                <a:lnTo>
                  <a:pt x="0" y="248993"/>
                </a:lnTo>
                <a:lnTo>
                  <a:pt x="48863" y="220559"/>
                </a:lnTo>
                <a:lnTo>
                  <a:pt x="87154" y="187276"/>
                </a:lnTo>
                <a:lnTo>
                  <a:pt x="115197" y="149432"/>
                </a:lnTo>
                <a:lnTo>
                  <a:pt x="133316" y="107315"/>
                </a:lnTo>
                <a:lnTo>
                  <a:pt x="141836" y="61215"/>
                </a:lnTo>
                <a:lnTo>
                  <a:pt x="15384" y="61215"/>
                </a:lnTo>
                <a:lnTo>
                  <a:pt x="15384" y="36428"/>
                </a:lnTo>
                <a:lnTo>
                  <a:pt x="172980" y="36428"/>
                </a:lnTo>
                <a:lnTo>
                  <a:pt x="169154" y="84004"/>
                </a:lnTo>
                <a:lnTo>
                  <a:pt x="157262" y="129107"/>
                </a:lnTo>
                <a:lnTo>
                  <a:pt x="136676" y="171206"/>
                </a:lnTo>
                <a:lnTo>
                  <a:pt x="106773" y="209768"/>
                </a:lnTo>
                <a:lnTo>
                  <a:pt x="66926" y="244262"/>
                </a:lnTo>
                <a:lnTo>
                  <a:pt x="16510" y="274155"/>
                </a:lnTo>
                <a:close/>
              </a:path>
              <a:path w="271779" h="337185">
                <a:moveTo>
                  <a:pt x="271664" y="336873"/>
                </a:moveTo>
                <a:lnTo>
                  <a:pt x="240896" y="336873"/>
                </a:lnTo>
                <a:lnTo>
                  <a:pt x="240896" y="0"/>
                </a:lnTo>
                <a:lnTo>
                  <a:pt x="271664" y="0"/>
                </a:lnTo>
                <a:lnTo>
                  <a:pt x="271664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9339" y="0"/>
            <a:ext cx="0" cy="10147300"/>
          </a:xfrm>
          <a:custGeom>
            <a:avLst/>
            <a:gdLst/>
            <a:ahLst/>
            <a:cxnLst/>
            <a:rect l="l" t="t" r="r" b="b"/>
            <a:pathLst>
              <a:path w="0" h="10147300">
                <a:moveTo>
                  <a:pt x="0" y="0"/>
                </a:moveTo>
                <a:lnTo>
                  <a:pt x="0" y="10147039"/>
                </a:lnTo>
              </a:path>
            </a:pathLst>
          </a:custGeom>
          <a:ln w="7143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036" y="401014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036" y="755635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036" y="111489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036" y="1469513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036" y="182984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036" y="2178291"/>
            <a:ext cx="152636" cy="15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574" y="9631999"/>
            <a:ext cx="198831" cy="213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574" y="9513970"/>
            <a:ext cx="198831" cy="97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69" y="33198"/>
                </a:moveTo>
                <a:lnTo>
                  <a:pt x="0" y="33198"/>
                </a:lnTo>
                <a:lnTo>
                  <a:pt x="16584" y="0"/>
                </a:lnTo>
                <a:lnTo>
                  <a:pt x="33169" y="33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318" y="80312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98"/>
                </a:moveTo>
                <a:lnTo>
                  <a:pt x="16584" y="0"/>
                </a:lnTo>
                <a:lnTo>
                  <a:pt x="33169" y="33198"/>
                </a:lnTo>
                <a:lnTo>
                  <a:pt x="0" y="33198"/>
                </a:lnTo>
                <a:close/>
              </a:path>
            </a:pathLst>
          </a:custGeom>
          <a:ln w="1106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902" y="8066339"/>
            <a:ext cx="0" cy="1084580"/>
          </a:xfrm>
          <a:custGeom>
            <a:avLst/>
            <a:gdLst/>
            <a:ahLst/>
            <a:cxnLst/>
            <a:rect l="l" t="t" r="r" b="b"/>
            <a:pathLst>
              <a:path w="0" h="1084579">
                <a:moveTo>
                  <a:pt x="0" y="1084071"/>
                </a:moveTo>
                <a:lnTo>
                  <a:pt x="0" y="0"/>
                </a:lnTo>
              </a:path>
            </a:pathLst>
          </a:custGeom>
          <a:ln w="147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1" y="6298555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547" y="619145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547" y="6058434"/>
            <a:ext cx="177800" cy="121285"/>
          </a:xfrm>
          <a:custGeom>
            <a:avLst/>
            <a:gdLst/>
            <a:ahLst/>
            <a:cxnLst/>
            <a:rect l="l" t="t" r="r" b="b"/>
            <a:pathLst>
              <a:path w="177800" h="121285">
                <a:moveTo>
                  <a:pt x="177797" y="95331"/>
                </a:moveTo>
                <a:lnTo>
                  <a:pt x="177797" y="120753"/>
                </a:lnTo>
                <a:lnTo>
                  <a:pt x="0" y="120753"/>
                </a:lnTo>
                <a:lnTo>
                  <a:pt x="0" y="85600"/>
                </a:lnTo>
                <a:lnTo>
                  <a:pt x="37504" y="78650"/>
                </a:lnTo>
                <a:lnTo>
                  <a:pt x="37504" y="95331"/>
                </a:lnTo>
                <a:lnTo>
                  <a:pt x="177797" y="95331"/>
                </a:lnTo>
                <a:close/>
              </a:path>
              <a:path w="177800" h="121285">
                <a:moveTo>
                  <a:pt x="136125" y="43292"/>
                </a:moveTo>
                <a:lnTo>
                  <a:pt x="136125" y="60376"/>
                </a:lnTo>
                <a:lnTo>
                  <a:pt x="0" y="35153"/>
                </a:lnTo>
                <a:lnTo>
                  <a:pt x="0" y="0"/>
                </a:lnTo>
                <a:lnTo>
                  <a:pt x="37504" y="0"/>
                </a:lnTo>
                <a:lnTo>
                  <a:pt x="37504" y="25421"/>
                </a:lnTo>
                <a:lnTo>
                  <a:pt x="136125" y="43292"/>
                </a:lnTo>
                <a:close/>
              </a:path>
              <a:path w="177800" h="121285">
                <a:moveTo>
                  <a:pt x="177797" y="50843"/>
                </a:moveTo>
                <a:lnTo>
                  <a:pt x="177797" y="69910"/>
                </a:lnTo>
                <a:lnTo>
                  <a:pt x="37504" y="95331"/>
                </a:lnTo>
                <a:lnTo>
                  <a:pt x="37504" y="78650"/>
                </a:lnTo>
                <a:lnTo>
                  <a:pt x="136125" y="60376"/>
                </a:lnTo>
                <a:lnTo>
                  <a:pt x="136125" y="43292"/>
                </a:lnTo>
                <a:lnTo>
                  <a:pt x="177797" y="50843"/>
                </a:lnTo>
                <a:close/>
              </a:path>
              <a:path w="177800" h="121285">
                <a:moveTo>
                  <a:pt x="177797" y="0"/>
                </a:moveTo>
                <a:lnTo>
                  <a:pt x="177797" y="25421"/>
                </a:lnTo>
                <a:lnTo>
                  <a:pt x="37504" y="25421"/>
                </a:lnTo>
                <a:lnTo>
                  <a:pt x="37504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547" y="5946367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120648" y="63554"/>
                </a:lnTo>
                <a:lnTo>
                  <a:pt x="0" y="101687"/>
                </a:lnTo>
                <a:lnTo>
                  <a:pt x="0" y="76265"/>
                </a:lnTo>
                <a:lnTo>
                  <a:pt x="88898" y="50843"/>
                </a:lnTo>
                <a:lnTo>
                  <a:pt x="88898" y="28097"/>
                </a:lnTo>
                <a:lnTo>
                  <a:pt x="120648" y="38132"/>
                </a:lnTo>
                <a:lnTo>
                  <a:pt x="177797" y="38132"/>
                </a:lnTo>
                <a:close/>
              </a:path>
              <a:path w="177800" h="102235">
                <a:moveTo>
                  <a:pt x="88898" y="28097"/>
                </a:moveTo>
                <a:lnTo>
                  <a:pt x="88898" y="50843"/>
                </a:lnTo>
                <a:lnTo>
                  <a:pt x="0" y="25421"/>
                </a:lnTo>
                <a:lnTo>
                  <a:pt x="0" y="0"/>
                </a:lnTo>
                <a:lnTo>
                  <a:pt x="88898" y="28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547" y="5845423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76265"/>
                </a:moveTo>
                <a:lnTo>
                  <a:pt x="177797" y="101687"/>
                </a:lnTo>
                <a:lnTo>
                  <a:pt x="0" y="63554"/>
                </a:lnTo>
                <a:lnTo>
                  <a:pt x="0" y="38132"/>
                </a:lnTo>
                <a:lnTo>
                  <a:pt x="38099" y="29961"/>
                </a:lnTo>
                <a:lnTo>
                  <a:pt x="38099" y="50843"/>
                </a:lnTo>
                <a:lnTo>
                  <a:pt x="114298" y="63554"/>
                </a:lnTo>
                <a:lnTo>
                  <a:pt x="114298" y="13618"/>
                </a:lnTo>
                <a:lnTo>
                  <a:pt x="133347" y="9533"/>
                </a:lnTo>
                <a:lnTo>
                  <a:pt x="133347" y="66732"/>
                </a:lnTo>
                <a:lnTo>
                  <a:pt x="177797" y="76265"/>
                </a:lnTo>
                <a:close/>
              </a:path>
              <a:path w="177800" h="102235">
                <a:moveTo>
                  <a:pt x="114298" y="13618"/>
                </a:moveTo>
                <a:lnTo>
                  <a:pt x="114298" y="38132"/>
                </a:lnTo>
                <a:lnTo>
                  <a:pt x="38099" y="50843"/>
                </a:lnTo>
                <a:lnTo>
                  <a:pt x="38099" y="29961"/>
                </a:lnTo>
                <a:lnTo>
                  <a:pt x="114298" y="13618"/>
                </a:lnTo>
                <a:close/>
              </a:path>
              <a:path w="177800" h="102235">
                <a:moveTo>
                  <a:pt x="177797" y="0"/>
                </a:moveTo>
                <a:lnTo>
                  <a:pt x="177797" y="25421"/>
                </a:lnTo>
                <a:lnTo>
                  <a:pt x="133347" y="34954"/>
                </a:lnTo>
                <a:lnTo>
                  <a:pt x="133347" y="9533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47" y="5744180"/>
            <a:ext cx="177800" cy="89535"/>
          </a:xfrm>
          <a:custGeom>
            <a:avLst/>
            <a:gdLst/>
            <a:ahLst/>
            <a:cxnLst/>
            <a:rect l="l" t="t" r="r" b="b"/>
            <a:pathLst>
              <a:path w="177800" h="89535">
                <a:moveTo>
                  <a:pt x="177797" y="63554"/>
                </a:moveTo>
                <a:lnTo>
                  <a:pt x="177797" y="88976"/>
                </a:lnTo>
                <a:lnTo>
                  <a:pt x="0" y="88976"/>
                </a:lnTo>
                <a:lnTo>
                  <a:pt x="0" y="69909"/>
                </a:lnTo>
                <a:lnTo>
                  <a:pt x="59530" y="45818"/>
                </a:lnTo>
                <a:lnTo>
                  <a:pt x="59530" y="63554"/>
                </a:lnTo>
                <a:lnTo>
                  <a:pt x="177797" y="63554"/>
                </a:lnTo>
                <a:close/>
              </a:path>
              <a:path w="177800" h="89535">
                <a:moveTo>
                  <a:pt x="109932" y="0"/>
                </a:moveTo>
                <a:lnTo>
                  <a:pt x="109932" y="25421"/>
                </a:lnTo>
                <a:lnTo>
                  <a:pt x="0" y="25421"/>
                </a:lnTo>
                <a:lnTo>
                  <a:pt x="0" y="0"/>
                </a:lnTo>
                <a:lnTo>
                  <a:pt x="109932" y="0"/>
                </a:lnTo>
                <a:close/>
              </a:path>
              <a:path w="177800" h="89535">
                <a:moveTo>
                  <a:pt x="177797" y="0"/>
                </a:moveTo>
                <a:lnTo>
                  <a:pt x="177797" y="18073"/>
                </a:lnTo>
                <a:lnTo>
                  <a:pt x="59530" y="63554"/>
                </a:lnTo>
                <a:lnTo>
                  <a:pt x="59530" y="45818"/>
                </a:lnTo>
                <a:lnTo>
                  <a:pt x="109932" y="25421"/>
                </a:lnTo>
                <a:lnTo>
                  <a:pt x="109932" y="0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61" y="5622282"/>
            <a:ext cx="181369" cy="10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761" y="5473921"/>
            <a:ext cx="181610" cy="95885"/>
          </a:xfrm>
          <a:custGeom>
            <a:avLst/>
            <a:gdLst/>
            <a:ahLst/>
            <a:cxnLst/>
            <a:rect l="l" t="t" r="r" b="b"/>
            <a:pathLst>
              <a:path w="181609" h="95885">
                <a:moveTo>
                  <a:pt x="160533" y="3003"/>
                </a:moveTo>
                <a:lnTo>
                  <a:pt x="160533" y="44488"/>
                </a:lnTo>
                <a:lnTo>
                  <a:pt x="160235" y="33465"/>
                </a:lnTo>
                <a:lnTo>
                  <a:pt x="158152" y="27805"/>
                </a:lnTo>
                <a:lnTo>
                  <a:pt x="152496" y="25719"/>
                </a:lnTo>
                <a:lnTo>
                  <a:pt x="144460" y="25502"/>
                </a:lnTo>
                <a:lnTo>
                  <a:pt x="135828" y="25421"/>
                </a:lnTo>
                <a:lnTo>
                  <a:pt x="126204" y="28500"/>
                </a:lnTo>
                <a:lnTo>
                  <a:pt x="118167" y="34855"/>
                </a:lnTo>
                <a:lnTo>
                  <a:pt x="113306" y="40019"/>
                </a:lnTo>
                <a:lnTo>
                  <a:pt x="84334" y="76265"/>
                </a:lnTo>
                <a:lnTo>
                  <a:pt x="77488" y="85004"/>
                </a:lnTo>
                <a:lnTo>
                  <a:pt x="56355" y="95431"/>
                </a:lnTo>
                <a:lnTo>
                  <a:pt x="11608" y="83216"/>
                </a:lnTo>
                <a:lnTo>
                  <a:pt x="0" y="50843"/>
                </a:lnTo>
                <a:lnTo>
                  <a:pt x="165" y="38128"/>
                </a:lnTo>
                <a:lnTo>
                  <a:pt x="20835" y="5989"/>
                </a:lnTo>
                <a:lnTo>
                  <a:pt x="20835" y="59979"/>
                </a:lnTo>
                <a:lnTo>
                  <a:pt x="31054" y="69910"/>
                </a:lnTo>
                <a:lnTo>
                  <a:pt x="90684" y="25421"/>
                </a:lnTo>
                <a:lnTo>
                  <a:pt x="103004" y="10724"/>
                </a:lnTo>
                <a:lnTo>
                  <a:pt x="112227" y="3177"/>
                </a:lnTo>
                <a:lnTo>
                  <a:pt x="122956" y="397"/>
                </a:lnTo>
                <a:lnTo>
                  <a:pt x="135828" y="93"/>
                </a:lnTo>
                <a:lnTo>
                  <a:pt x="151269" y="188"/>
                </a:lnTo>
                <a:lnTo>
                  <a:pt x="158276" y="1508"/>
                </a:lnTo>
                <a:lnTo>
                  <a:pt x="160533" y="3003"/>
                </a:lnTo>
                <a:close/>
              </a:path>
              <a:path w="181609" h="95885">
                <a:moveTo>
                  <a:pt x="52585" y="25421"/>
                </a:moveTo>
                <a:lnTo>
                  <a:pt x="50898" y="25521"/>
                </a:lnTo>
                <a:lnTo>
                  <a:pt x="47525" y="25918"/>
                </a:lnTo>
                <a:lnTo>
                  <a:pt x="35420" y="27606"/>
                </a:lnTo>
                <a:lnTo>
                  <a:pt x="20835" y="39423"/>
                </a:lnTo>
                <a:lnTo>
                  <a:pt x="20835" y="5989"/>
                </a:lnTo>
                <a:lnTo>
                  <a:pt x="46235" y="0"/>
                </a:lnTo>
                <a:lnTo>
                  <a:pt x="52585" y="25421"/>
                </a:lnTo>
                <a:close/>
              </a:path>
              <a:path w="181609" h="95885">
                <a:moveTo>
                  <a:pt x="181369" y="44488"/>
                </a:moveTo>
                <a:lnTo>
                  <a:pt x="167280" y="81181"/>
                </a:lnTo>
                <a:lnTo>
                  <a:pt x="128783" y="95331"/>
                </a:lnTo>
                <a:lnTo>
                  <a:pt x="122434" y="69910"/>
                </a:lnTo>
                <a:lnTo>
                  <a:pt x="144460" y="68451"/>
                </a:lnTo>
                <a:lnTo>
                  <a:pt x="155771" y="65317"/>
                </a:lnTo>
                <a:lnTo>
                  <a:pt x="159938" y="58123"/>
                </a:lnTo>
                <a:lnTo>
                  <a:pt x="160533" y="44488"/>
                </a:lnTo>
                <a:lnTo>
                  <a:pt x="160533" y="3003"/>
                </a:lnTo>
                <a:lnTo>
                  <a:pt x="163683" y="5090"/>
                </a:lnTo>
                <a:lnTo>
                  <a:pt x="170355" y="12065"/>
                </a:lnTo>
                <a:lnTo>
                  <a:pt x="176722" y="19358"/>
                </a:lnTo>
                <a:lnTo>
                  <a:pt x="179992" y="25167"/>
                </a:lnTo>
                <a:lnTo>
                  <a:pt x="181196" y="32530"/>
                </a:lnTo>
                <a:lnTo>
                  <a:pt x="181369" y="4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42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884" y="5431963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9" y="5400186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0050" y="5431963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3523" y="5387475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4547" y="5278586"/>
            <a:ext cx="177800" cy="95885"/>
          </a:xfrm>
          <a:custGeom>
            <a:avLst/>
            <a:gdLst/>
            <a:ahLst/>
            <a:cxnLst/>
            <a:rect l="l" t="t" r="r" b="b"/>
            <a:pathLst>
              <a:path w="177800" h="95885">
                <a:moveTo>
                  <a:pt x="177797" y="69909"/>
                </a:moveTo>
                <a:lnTo>
                  <a:pt x="177797" y="95331"/>
                </a:lnTo>
                <a:lnTo>
                  <a:pt x="0" y="95331"/>
                </a:lnTo>
                <a:lnTo>
                  <a:pt x="172" y="46910"/>
                </a:lnTo>
                <a:lnTo>
                  <a:pt x="17780" y="12430"/>
                </a:lnTo>
                <a:lnTo>
                  <a:pt x="19049" y="11535"/>
                </a:lnTo>
                <a:lnTo>
                  <a:pt x="19049" y="69909"/>
                </a:lnTo>
                <a:lnTo>
                  <a:pt x="76198" y="69909"/>
                </a:lnTo>
                <a:lnTo>
                  <a:pt x="76198" y="13063"/>
                </a:lnTo>
                <a:lnTo>
                  <a:pt x="84929" y="17676"/>
                </a:lnTo>
                <a:lnTo>
                  <a:pt x="88898" y="28599"/>
                </a:lnTo>
                <a:lnTo>
                  <a:pt x="95248" y="26556"/>
                </a:lnTo>
                <a:lnTo>
                  <a:pt x="95248" y="69909"/>
                </a:lnTo>
                <a:lnTo>
                  <a:pt x="177797" y="69909"/>
                </a:lnTo>
                <a:close/>
              </a:path>
              <a:path w="177800" h="95885">
                <a:moveTo>
                  <a:pt x="76198" y="13063"/>
                </a:moveTo>
                <a:lnTo>
                  <a:pt x="76198" y="47665"/>
                </a:lnTo>
                <a:lnTo>
                  <a:pt x="62854" y="31836"/>
                </a:lnTo>
                <a:lnTo>
                  <a:pt x="32444" y="31777"/>
                </a:lnTo>
                <a:lnTo>
                  <a:pt x="19049" y="47665"/>
                </a:lnTo>
                <a:lnTo>
                  <a:pt x="19049" y="11535"/>
                </a:lnTo>
                <a:lnTo>
                  <a:pt x="23849" y="8155"/>
                </a:lnTo>
                <a:lnTo>
                  <a:pt x="32653" y="6580"/>
                </a:lnTo>
                <a:lnTo>
                  <a:pt x="47624" y="6355"/>
                </a:lnTo>
                <a:lnTo>
                  <a:pt x="56969" y="6443"/>
                </a:lnTo>
                <a:lnTo>
                  <a:pt x="62854" y="7062"/>
                </a:lnTo>
                <a:lnTo>
                  <a:pt x="67771" y="8743"/>
                </a:lnTo>
                <a:lnTo>
                  <a:pt x="74214" y="12015"/>
                </a:lnTo>
                <a:lnTo>
                  <a:pt x="76198" y="13063"/>
                </a:lnTo>
                <a:close/>
              </a:path>
              <a:path w="177800" h="95885">
                <a:moveTo>
                  <a:pt x="177797" y="0"/>
                </a:moveTo>
                <a:lnTo>
                  <a:pt x="177797" y="25223"/>
                </a:lnTo>
                <a:lnTo>
                  <a:pt x="95248" y="50843"/>
                </a:lnTo>
                <a:lnTo>
                  <a:pt x="95248" y="26556"/>
                </a:lnTo>
                <a:lnTo>
                  <a:pt x="17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4547" y="5175755"/>
            <a:ext cx="177800" cy="102235"/>
          </a:xfrm>
          <a:custGeom>
            <a:avLst/>
            <a:gdLst/>
            <a:ahLst/>
            <a:cxnLst/>
            <a:rect l="l" t="t" r="r" b="b"/>
            <a:pathLst>
              <a:path w="177800" h="102235">
                <a:moveTo>
                  <a:pt x="177797" y="38132"/>
                </a:moveTo>
                <a:lnTo>
                  <a:pt x="177797" y="63554"/>
                </a:lnTo>
                <a:lnTo>
                  <a:pt x="0" y="101687"/>
                </a:lnTo>
                <a:lnTo>
                  <a:pt x="0" y="76265"/>
                </a:lnTo>
                <a:lnTo>
                  <a:pt x="95248" y="57497"/>
                </a:lnTo>
                <a:lnTo>
                  <a:pt x="139697" y="50942"/>
                </a:lnTo>
                <a:lnTo>
                  <a:pt x="139697" y="29961"/>
                </a:lnTo>
                <a:lnTo>
                  <a:pt x="177797" y="38132"/>
                </a:lnTo>
                <a:close/>
              </a:path>
              <a:path w="177800" h="102235">
                <a:moveTo>
                  <a:pt x="139697" y="29961"/>
                </a:moveTo>
                <a:lnTo>
                  <a:pt x="139697" y="50942"/>
                </a:lnTo>
                <a:lnTo>
                  <a:pt x="95248" y="44190"/>
                </a:lnTo>
                <a:lnTo>
                  <a:pt x="0" y="25421"/>
                </a:lnTo>
                <a:lnTo>
                  <a:pt x="0" y="0"/>
                </a:lnTo>
                <a:lnTo>
                  <a:pt x="139697" y="29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42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3884" y="5138465"/>
            <a:ext cx="57150" cy="26034"/>
          </a:xfrm>
          <a:custGeom>
            <a:avLst/>
            <a:gdLst/>
            <a:ahLst/>
            <a:cxnLst/>
            <a:rect l="l" t="t" r="r" b="b"/>
            <a:pathLst>
              <a:path w="57150" h="26035">
                <a:moveTo>
                  <a:pt x="0" y="25421"/>
                </a:moveTo>
                <a:lnTo>
                  <a:pt x="0" y="0"/>
                </a:lnTo>
                <a:lnTo>
                  <a:pt x="57125" y="0"/>
                </a:lnTo>
                <a:lnTo>
                  <a:pt x="57125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009" y="5106687"/>
            <a:ext cx="19050" cy="57785"/>
          </a:xfrm>
          <a:custGeom>
            <a:avLst/>
            <a:gdLst/>
            <a:ahLst/>
            <a:cxnLst/>
            <a:rect l="l" t="t" r="r" b="b"/>
            <a:pathLst>
              <a:path w="19050" h="57785">
                <a:moveTo>
                  <a:pt x="0" y="57199"/>
                </a:moveTo>
                <a:lnTo>
                  <a:pt x="0" y="0"/>
                </a:lnTo>
                <a:lnTo>
                  <a:pt x="19041" y="0"/>
                </a:lnTo>
                <a:lnTo>
                  <a:pt x="19041" y="57199"/>
                </a:lnTo>
                <a:lnTo>
                  <a:pt x="0" y="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0050" y="5138465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0" y="25421"/>
                </a:moveTo>
                <a:lnTo>
                  <a:pt x="0" y="0"/>
                </a:lnTo>
                <a:lnTo>
                  <a:pt x="63472" y="0"/>
                </a:lnTo>
                <a:lnTo>
                  <a:pt x="63472" y="25421"/>
                </a:lnTo>
                <a:lnTo>
                  <a:pt x="0" y="2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3523" y="509397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761" y="4985485"/>
            <a:ext cx="205104" cy="98425"/>
          </a:xfrm>
          <a:custGeom>
            <a:avLst/>
            <a:gdLst/>
            <a:ahLst/>
            <a:cxnLst/>
            <a:rect l="l" t="t" r="r" b="b"/>
            <a:pathLst>
              <a:path w="205104" h="98425">
                <a:moveTo>
                  <a:pt x="181369" y="43395"/>
                </a:moveTo>
                <a:lnTo>
                  <a:pt x="181369" y="62462"/>
                </a:lnTo>
                <a:lnTo>
                  <a:pt x="173233" y="81627"/>
                </a:lnTo>
                <a:lnTo>
                  <a:pt x="157556" y="92948"/>
                </a:lnTo>
                <a:lnTo>
                  <a:pt x="136423" y="98112"/>
                </a:lnTo>
                <a:lnTo>
                  <a:pt x="43953" y="98112"/>
                </a:lnTo>
                <a:lnTo>
                  <a:pt x="23117" y="92948"/>
                </a:lnTo>
                <a:lnTo>
                  <a:pt x="7738" y="81627"/>
                </a:lnTo>
                <a:lnTo>
                  <a:pt x="0" y="62462"/>
                </a:lnTo>
                <a:lnTo>
                  <a:pt x="0" y="49056"/>
                </a:lnTo>
                <a:lnTo>
                  <a:pt x="14882" y="11519"/>
                </a:lnTo>
                <a:lnTo>
                  <a:pt x="20835" y="7135"/>
                </a:lnTo>
                <a:lnTo>
                  <a:pt x="20835" y="62561"/>
                </a:lnTo>
                <a:lnTo>
                  <a:pt x="36115" y="72690"/>
                </a:lnTo>
                <a:lnTo>
                  <a:pt x="144460" y="72690"/>
                </a:lnTo>
                <a:lnTo>
                  <a:pt x="160533" y="62462"/>
                </a:lnTo>
                <a:lnTo>
                  <a:pt x="160533" y="4297"/>
                </a:lnTo>
                <a:lnTo>
                  <a:pt x="166593" y="9007"/>
                </a:lnTo>
                <a:lnTo>
                  <a:pt x="174721" y="21350"/>
                </a:lnTo>
                <a:lnTo>
                  <a:pt x="178888" y="18470"/>
                </a:lnTo>
                <a:lnTo>
                  <a:pt x="180674" y="14524"/>
                </a:lnTo>
                <a:lnTo>
                  <a:pt x="180674" y="39125"/>
                </a:lnTo>
                <a:lnTo>
                  <a:pt x="181369" y="43395"/>
                </a:lnTo>
                <a:close/>
              </a:path>
              <a:path w="205104" h="98425">
                <a:moveTo>
                  <a:pt x="160533" y="4297"/>
                </a:moveTo>
                <a:lnTo>
                  <a:pt x="160533" y="35650"/>
                </a:lnTo>
                <a:lnTo>
                  <a:pt x="144460" y="25421"/>
                </a:lnTo>
                <a:lnTo>
                  <a:pt x="36115" y="25421"/>
                </a:lnTo>
                <a:lnTo>
                  <a:pt x="20835" y="35550"/>
                </a:lnTo>
                <a:lnTo>
                  <a:pt x="20835" y="7135"/>
                </a:lnTo>
                <a:lnTo>
                  <a:pt x="23926" y="4859"/>
                </a:lnTo>
                <a:lnTo>
                  <a:pt x="31427" y="1439"/>
                </a:lnTo>
                <a:lnTo>
                  <a:pt x="41420" y="179"/>
                </a:lnTo>
                <a:lnTo>
                  <a:pt x="57942" y="0"/>
                </a:lnTo>
                <a:lnTo>
                  <a:pt x="122434" y="0"/>
                </a:lnTo>
                <a:lnTo>
                  <a:pt x="145351" y="333"/>
                </a:lnTo>
                <a:lnTo>
                  <a:pt x="158437" y="2668"/>
                </a:lnTo>
                <a:lnTo>
                  <a:pt x="160533" y="4297"/>
                </a:lnTo>
                <a:close/>
              </a:path>
              <a:path w="205104" h="98425">
                <a:moveTo>
                  <a:pt x="204982" y="2085"/>
                </a:moveTo>
                <a:lnTo>
                  <a:pt x="204982" y="12909"/>
                </a:lnTo>
                <a:lnTo>
                  <a:pt x="189901" y="34259"/>
                </a:lnTo>
                <a:lnTo>
                  <a:pt x="180674" y="39125"/>
                </a:lnTo>
                <a:lnTo>
                  <a:pt x="180674" y="14524"/>
                </a:lnTo>
                <a:lnTo>
                  <a:pt x="184147" y="6851"/>
                </a:lnTo>
                <a:lnTo>
                  <a:pt x="184147" y="2085"/>
                </a:lnTo>
                <a:lnTo>
                  <a:pt x="204982" y="2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547" y="4835831"/>
            <a:ext cx="177797" cy="90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4547" y="4720242"/>
            <a:ext cx="177797" cy="9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547" y="4543846"/>
            <a:ext cx="177797" cy="120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761" y="4425523"/>
            <a:ext cx="181369" cy="98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4547" y="4315092"/>
            <a:ext cx="177797" cy="90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4547" y="4280933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4842" y="423033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680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3523" y="4173136"/>
            <a:ext cx="19050" cy="70485"/>
          </a:xfrm>
          <a:custGeom>
            <a:avLst/>
            <a:gdLst/>
            <a:ahLst/>
            <a:cxnLst/>
            <a:rect l="l" t="t" r="r" b="b"/>
            <a:pathLst>
              <a:path w="19050" h="70485">
                <a:moveTo>
                  <a:pt x="0" y="69910"/>
                </a:moveTo>
                <a:lnTo>
                  <a:pt x="0" y="0"/>
                </a:lnTo>
                <a:lnTo>
                  <a:pt x="19041" y="0"/>
                </a:lnTo>
                <a:lnTo>
                  <a:pt x="19041" y="69910"/>
                </a:lnTo>
                <a:lnTo>
                  <a:pt x="0" y="69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547" y="414945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7" y="0"/>
                </a:lnTo>
              </a:path>
            </a:pathLst>
          </a:custGeom>
          <a:ln w="254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547" y="4022587"/>
            <a:ext cx="177797" cy="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761" y="3900690"/>
            <a:ext cx="181369" cy="10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10147039"/>
            <a:ext cx="18288000" cy="149225"/>
          </a:xfrm>
          <a:custGeom>
            <a:avLst/>
            <a:gdLst/>
            <a:ahLst/>
            <a:cxnLst/>
            <a:rect l="l" t="t" r="r" b="b"/>
            <a:pathLst>
              <a:path w="18288000" h="149225">
                <a:moveTo>
                  <a:pt x="0" y="0"/>
                </a:moveTo>
                <a:lnTo>
                  <a:pt x="0" y="148958"/>
                </a:lnTo>
                <a:lnTo>
                  <a:pt x="18288000" y="148958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10528" y="503392"/>
            <a:ext cx="90112" cy="149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24212" y="503392"/>
            <a:ext cx="157350" cy="149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05134" y="503392"/>
            <a:ext cx="227454" cy="14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2B2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70009" y="501306"/>
            <a:ext cx="389618" cy="1539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97950" y="501306"/>
            <a:ext cx="415842" cy="15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079789" y="501306"/>
            <a:ext cx="239740" cy="15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7071" y="501306"/>
            <a:ext cx="340835" cy="153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011565" y="503233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59">
                <a:moveTo>
                  <a:pt x="0" y="0"/>
                </a:moveTo>
                <a:lnTo>
                  <a:pt x="52522" y="0"/>
                </a:lnTo>
                <a:lnTo>
                  <a:pt x="52522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18163" y="513397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39761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1565" y="570573"/>
            <a:ext cx="44450" cy="10160"/>
          </a:xfrm>
          <a:custGeom>
            <a:avLst/>
            <a:gdLst/>
            <a:ahLst/>
            <a:cxnLst/>
            <a:rect l="l" t="t" r="r" b="b"/>
            <a:pathLst>
              <a:path w="44450" h="10159">
                <a:moveTo>
                  <a:pt x="0" y="0"/>
                </a:moveTo>
                <a:lnTo>
                  <a:pt x="44101" y="0"/>
                </a:lnTo>
                <a:lnTo>
                  <a:pt x="44101" y="10164"/>
                </a:lnTo>
                <a:lnTo>
                  <a:pt x="0" y="1016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0193" y="50339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536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107671" y="501306"/>
            <a:ext cx="249897" cy="153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78448" y="501306"/>
            <a:ext cx="76222" cy="153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75464" y="501306"/>
            <a:ext cx="157611" cy="153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42244" y="493806"/>
            <a:ext cx="488088" cy="1832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162123" y="1084650"/>
            <a:ext cx="1835785" cy="102235"/>
          </a:xfrm>
          <a:custGeom>
            <a:avLst/>
            <a:gdLst/>
            <a:ahLst/>
            <a:cxnLst/>
            <a:rect l="l" t="t" r="r" b="b"/>
            <a:pathLst>
              <a:path w="1835784" h="102234">
                <a:moveTo>
                  <a:pt x="0" y="101710"/>
                </a:moveTo>
                <a:lnTo>
                  <a:pt x="1835477" y="101710"/>
                </a:lnTo>
                <a:lnTo>
                  <a:pt x="1835477" y="0"/>
                </a:lnTo>
                <a:lnTo>
                  <a:pt x="0" y="0"/>
                </a:lnTo>
                <a:lnTo>
                  <a:pt x="0" y="101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5963" y="2521728"/>
            <a:ext cx="152636" cy="15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07578" y="3525922"/>
            <a:ext cx="5884512" cy="61775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666451" y="3517799"/>
            <a:ext cx="5809918" cy="61775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70480" y="1191666"/>
            <a:ext cx="17018000" cy="0"/>
          </a:xfrm>
          <a:custGeom>
            <a:avLst/>
            <a:gdLst/>
            <a:ahLst/>
            <a:cxnLst/>
            <a:rect l="l" t="t" r="r" b="b"/>
            <a:pathLst>
              <a:path w="17018000" h="0">
                <a:moveTo>
                  <a:pt x="0" y="0"/>
                </a:moveTo>
                <a:lnTo>
                  <a:pt x="17017519" y="0"/>
                </a:lnTo>
              </a:path>
            </a:pathLst>
          </a:custGeom>
          <a:ln w="7149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69339" y="0"/>
            <a:ext cx="0" cy="10296525"/>
          </a:xfrm>
          <a:custGeom>
            <a:avLst/>
            <a:gdLst/>
            <a:ahLst/>
            <a:cxnLst/>
            <a:rect l="l" t="t" r="r" b="b"/>
            <a:pathLst>
              <a:path w="0" h="10296525">
                <a:moveTo>
                  <a:pt x="0" y="0"/>
                </a:moveTo>
                <a:lnTo>
                  <a:pt x="0" y="10295997"/>
                </a:lnTo>
              </a:path>
            </a:pathLst>
          </a:custGeom>
          <a:ln w="7143">
            <a:solidFill>
              <a:srgbClr val="EDEA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87943" y="505363"/>
            <a:ext cx="255234" cy="153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55729" y="501306"/>
            <a:ext cx="247074" cy="153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30194" y="503233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490"/>
                </a:lnTo>
              </a:path>
            </a:pathLst>
          </a:custGeom>
          <a:ln w="13195">
            <a:solidFill>
              <a:srgbClr val="A4A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23596" y="641724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5" h="11429">
                <a:moveTo>
                  <a:pt x="0" y="0"/>
                </a:moveTo>
                <a:lnTo>
                  <a:pt x="54952" y="0"/>
                </a:lnTo>
                <a:lnTo>
                  <a:pt x="54952" y="11434"/>
                </a:lnTo>
                <a:lnTo>
                  <a:pt x="0" y="11434"/>
                </a:lnTo>
                <a:lnTo>
                  <a:pt x="0" y="0"/>
                </a:lnTo>
                <a:close/>
              </a:path>
            </a:pathLst>
          </a:custGeom>
          <a:solidFill>
            <a:srgbClr val="A4A0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36025" y="1420384"/>
            <a:ext cx="375285" cy="459740"/>
          </a:xfrm>
          <a:custGeom>
            <a:avLst/>
            <a:gdLst/>
            <a:ahLst/>
            <a:cxnLst/>
            <a:rect l="l" t="t" r="r" b="b"/>
            <a:pathLst>
              <a:path w="375285" h="459739">
                <a:moveTo>
                  <a:pt x="174239" y="53893"/>
                </a:moveTo>
                <a:lnTo>
                  <a:pt x="121916" y="53893"/>
                </a:lnTo>
                <a:lnTo>
                  <a:pt x="121916" y="1016"/>
                </a:lnTo>
                <a:lnTo>
                  <a:pt x="174239" y="1016"/>
                </a:lnTo>
                <a:lnTo>
                  <a:pt x="174239" y="53893"/>
                </a:lnTo>
                <a:close/>
              </a:path>
              <a:path w="375285" h="459739">
                <a:moveTo>
                  <a:pt x="286504" y="96093"/>
                </a:moveTo>
                <a:lnTo>
                  <a:pt x="9143" y="96093"/>
                </a:lnTo>
                <a:lnTo>
                  <a:pt x="9143" y="53893"/>
                </a:lnTo>
                <a:lnTo>
                  <a:pt x="286504" y="53893"/>
                </a:lnTo>
                <a:lnTo>
                  <a:pt x="286504" y="96093"/>
                </a:lnTo>
                <a:close/>
              </a:path>
              <a:path w="375285" h="459739">
                <a:moveTo>
                  <a:pt x="6603" y="377256"/>
                </a:moveTo>
                <a:lnTo>
                  <a:pt x="0" y="334039"/>
                </a:lnTo>
                <a:lnTo>
                  <a:pt x="89794" y="333396"/>
                </a:lnTo>
                <a:lnTo>
                  <a:pt x="121916" y="332514"/>
                </a:lnTo>
                <a:lnTo>
                  <a:pt x="121916" y="287772"/>
                </a:lnTo>
                <a:lnTo>
                  <a:pt x="86643" y="277452"/>
                </a:lnTo>
                <a:lnTo>
                  <a:pt x="59561" y="259363"/>
                </a:lnTo>
                <a:lnTo>
                  <a:pt x="42194" y="234506"/>
                </a:lnTo>
                <a:lnTo>
                  <a:pt x="36067" y="203881"/>
                </a:lnTo>
                <a:lnTo>
                  <a:pt x="44250" y="168870"/>
                </a:lnTo>
                <a:lnTo>
                  <a:pt x="67244" y="141915"/>
                </a:lnTo>
                <a:lnTo>
                  <a:pt x="102716" y="124589"/>
                </a:lnTo>
                <a:lnTo>
                  <a:pt x="148332" y="118464"/>
                </a:lnTo>
                <a:lnTo>
                  <a:pt x="193654" y="124589"/>
                </a:lnTo>
                <a:lnTo>
                  <a:pt x="228975" y="141915"/>
                </a:lnTo>
                <a:lnTo>
                  <a:pt x="243199" y="158630"/>
                </a:lnTo>
                <a:lnTo>
                  <a:pt x="148332" y="158630"/>
                </a:lnTo>
                <a:lnTo>
                  <a:pt x="122924" y="161768"/>
                </a:lnTo>
                <a:lnTo>
                  <a:pt x="103184" y="170769"/>
                </a:lnTo>
                <a:lnTo>
                  <a:pt x="90397" y="185013"/>
                </a:lnTo>
                <a:lnTo>
                  <a:pt x="85849" y="203881"/>
                </a:lnTo>
                <a:lnTo>
                  <a:pt x="90397" y="223042"/>
                </a:lnTo>
                <a:lnTo>
                  <a:pt x="103184" y="237437"/>
                </a:lnTo>
                <a:lnTo>
                  <a:pt x="122924" y="246494"/>
                </a:lnTo>
                <a:lnTo>
                  <a:pt x="148332" y="249639"/>
                </a:lnTo>
                <a:lnTo>
                  <a:pt x="243528" y="249639"/>
                </a:lnTo>
                <a:lnTo>
                  <a:pt x="236595" y="259554"/>
                </a:lnTo>
                <a:lnTo>
                  <a:pt x="209513" y="277524"/>
                </a:lnTo>
                <a:lnTo>
                  <a:pt x="174239" y="287772"/>
                </a:lnTo>
                <a:lnTo>
                  <a:pt x="174239" y="330988"/>
                </a:lnTo>
                <a:lnTo>
                  <a:pt x="297152" y="330988"/>
                </a:lnTo>
                <a:lnTo>
                  <a:pt x="299712" y="358444"/>
                </a:lnTo>
                <a:lnTo>
                  <a:pt x="248685" y="365840"/>
                </a:lnTo>
                <a:lnTo>
                  <a:pt x="197306" y="371004"/>
                </a:lnTo>
                <a:lnTo>
                  <a:pt x="146490" y="374332"/>
                </a:lnTo>
                <a:lnTo>
                  <a:pt x="97157" y="376220"/>
                </a:lnTo>
                <a:lnTo>
                  <a:pt x="50222" y="377063"/>
                </a:lnTo>
                <a:lnTo>
                  <a:pt x="6603" y="377256"/>
                </a:lnTo>
                <a:close/>
              </a:path>
              <a:path w="375285" h="459739">
                <a:moveTo>
                  <a:pt x="243528" y="249639"/>
                </a:moveTo>
                <a:lnTo>
                  <a:pt x="148332" y="249639"/>
                </a:lnTo>
                <a:lnTo>
                  <a:pt x="173445" y="246494"/>
                </a:lnTo>
                <a:lnTo>
                  <a:pt x="193035" y="237437"/>
                </a:lnTo>
                <a:lnTo>
                  <a:pt x="205766" y="223042"/>
                </a:lnTo>
                <a:lnTo>
                  <a:pt x="210306" y="203881"/>
                </a:lnTo>
                <a:lnTo>
                  <a:pt x="205766" y="185013"/>
                </a:lnTo>
                <a:lnTo>
                  <a:pt x="193035" y="170769"/>
                </a:lnTo>
                <a:lnTo>
                  <a:pt x="173445" y="161768"/>
                </a:lnTo>
                <a:lnTo>
                  <a:pt x="148332" y="158630"/>
                </a:lnTo>
                <a:lnTo>
                  <a:pt x="243199" y="158630"/>
                </a:lnTo>
                <a:lnTo>
                  <a:pt x="251914" y="168870"/>
                </a:lnTo>
                <a:lnTo>
                  <a:pt x="260089" y="203881"/>
                </a:lnTo>
                <a:lnTo>
                  <a:pt x="253961" y="234720"/>
                </a:lnTo>
                <a:lnTo>
                  <a:pt x="243528" y="249639"/>
                </a:lnTo>
                <a:close/>
              </a:path>
              <a:path w="375285" h="459739">
                <a:moveTo>
                  <a:pt x="297152" y="330988"/>
                </a:moveTo>
                <a:lnTo>
                  <a:pt x="174239" y="330988"/>
                </a:lnTo>
                <a:lnTo>
                  <a:pt x="235960" y="326794"/>
                </a:lnTo>
                <a:lnTo>
                  <a:pt x="266391" y="323982"/>
                </a:lnTo>
                <a:lnTo>
                  <a:pt x="296156" y="320311"/>
                </a:lnTo>
                <a:lnTo>
                  <a:pt x="297152" y="330988"/>
                </a:lnTo>
                <a:close/>
              </a:path>
              <a:path w="375285" h="459739">
                <a:moveTo>
                  <a:pt x="374894" y="459622"/>
                </a:moveTo>
                <a:lnTo>
                  <a:pt x="322063" y="459622"/>
                </a:lnTo>
                <a:lnTo>
                  <a:pt x="322063" y="0"/>
                </a:lnTo>
                <a:lnTo>
                  <a:pt x="374894" y="0"/>
                </a:lnTo>
                <a:lnTo>
                  <a:pt x="374894" y="459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298294" y="1420384"/>
            <a:ext cx="393700" cy="451484"/>
          </a:xfrm>
          <a:custGeom>
            <a:avLst/>
            <a:gdLst/>
            <a:ahLst/>
            <a:cxnLst/>
            <a:rect l="l" t="t" r="r" b="b"/>
            <a:pathLst>
              <a:path w="393700" h="451485">
                <a:moveTo>
                  <a:pt x="382514" y="349292"/>
                </a:moveTo>
                <a:lnTo>
                  <a:pt x="330191" y="349292"/>
                </a:lnTo>
                <a:lnTo>
                  <a:pt x="330191" y="306584"/>
                </a:lnTo>
                <a:lnTo>
                  <a:pt x="240278" y="306584"/>
                </a:lnTo>
                <a:lnTo>
                  <a:pt x="240278" y="269977"/>
                </a:lnTo>
                <a:lnTo>
                  <a:pt x="330191" y="269977"/>
                </a:lnTo>
                <a:lnTo>
                  <a:pt x="330191" y="0"/>
                </a:lnTo>
                <a:lnTo>
                  <a:pt x="382514" y="0"/>
                </a:lnTo>
                <a:lnTo>
                  <a:pt x="382514" y="349292"/>
                </a:lnTo>
                <a:close/>
              </a:path>
              <a:path w="393700" h="451485">
                <a:moveTo>
                  <a:pt x="148840" y="179476"/>
                </a:moveTo>
                <a:lnTo>
                  <a:pt x="102557" y="173708"/>
                </a:lnTo>
                <a:lnTo>
                  <a:pt x="66609" y="157359"/>
                </a:lnTo>
                <a:lnTo>
                  <a:pt x="43329" y="131858"/>
                </a:lnTo>
                <a:lnTo>
                  <a:pt x="35051" y="98635"/>
                </a:lnTo>
                <a:lnTo>
                  <a:pt x="43329" y="65412"/>
                </a:lnTo>
                <a:lnTo>
                  <a:pt x="66609" y="39911"/>
                </a:lnTo>
                <a:lnTo>
                  <a:pt x="102557" y="23562"/>
                </a:lnTo>
                <a:lnTo>
                  <a:pt x="148840" y="17795"/>
                </a:lnTo>
                <a:lnTo>
                  <a:pt x="194829" y="23562"/>
                </a:lnTo>
                <a:lnTo>
                  <a:pt x="230626" y="39911"/>
                </a:lnTo>
                <a:lnTo>
                  <a:pt x="245675" y="56435"/>
                </a:lnTo>
                <a:lnTo>
                  <a:pt x="148840" y="56435"/>
                </a:lnTo>
                <a:lnTo>
                  <a:pt x="122766" y="59383"/>
                </a:lnTo>
                <a:lnTo>
                  <a:pt x="102549" y="67812"/>
                </a:lnTo>
                <a:lnTo>
                  <a:pt x="89477" y="81102"/>
                </a:lnTo>
                <a:lnTo>
                  <a:pt x="84833" y="98635"/>
                </a:lnTo>
                <a:lnTo>
                  <a:pt x="89477" y="116168"/>
                </a:lnTo>
                <a:lnTo>
                  <a:pt x="102549" y="129459"/>
                </a:lnTo>
                <a:lnTo>
                  <a:pt x="122766" y="137888"/>
                </a:lnTo>
                <a:lnTo>
                  <a:pt x="148840" y="140835"/>
                </a:lnTo>
                <a:lnTo>
                  <a:pt x="245675" y="140835"/>
                </a:lnTo>
                <a:lnTo>
                  <a:pt x="230626" y="157359"/>
                </a:lnTo>
                <a:lnTo>
                  <a:pt x="194829" y="173708"/>
                </a:lnTo>
                <a:lnTo>
                  <a:pt x="148840" y="179476"/>
                </a:lnTo>
                <a:close/>
              </a:path>
              <a:path w="393700" h="451485">
                <a:moveTo>
                  <a:pt x="245675" y="140835"/>
                </a:moveTo>
                <a:lnTo>
                  <a:pt x="148840" y="140835"/>
                </a:lnTo>
                <a:lnTo>
                  <a:pt x="174620" y="137888"/>
                </a:lnTo>
                <a:lnTo>
                  <a:pt x="194686" y="129459"/>
                </a:lnTo>
                <a:lnTo>
                  <a:pt x="207703" y="116168"/>
                </a:lnTo>
                <a:lnTo>
                  <a:pt x="212338" y="98635"/>
                </a:lnTo>
                <a:lnTo>
                  <a:pt x="207703" y="81102"/>
                </a:lnTo>
                <a:lnTo>
                  <a:pt x="194686" y="67812"/>
                </a:lnTo>
                <a:lnTo>
                  <a:pt x="174620" y="59383"/>
                </a:lnTo>
                <a:lnTo>
                  <a:pt x="148840" y="56435"/>
                </a:lnTo>
                <a:lnTo>
                  <a:pt x="245675" y="56435"/>
                </a:lnTo>
                <a:lnTo>
                  <a:pt x="253850" y="65412"/>
                </a:lnTo>
                <a:lnTo>
                  <a:pt x="262121" y="98635"/>
                </a:lnTo>
                <a:lnTo>
                  <a:pt x="253850" y="131858"/>
                </a:lnTo>
                <a:lnTo>
                  <a:pt x="245675" y="140835"/>
                </a:lnTo>
                <a:close/>
              </a:path>
              <a:path w="393700" h="451485">
                <a:moveTo>
                  <a:pt x="6603" y="251673"/>
                </a:moveTo>
                <a:lnTo>
                  <a:pt x="0" y="208965"/>
                </a:lnTo>
                <a:lnTo>
                  <a:pt x="92171" y="207892"/>
                </a:lnTo>
                <a:lnTo>
                  <a:pt x="142299" y="206486"/>
                </a:lnTo>
                <a:lnTo>
                  <a:pt x="193486" y="204107"/>
                </a:lnTo>
                <a:lnTo>
                  <a:pt x="244504" y="200456"/>
                </a:lnTo>
                <a:lnTo>
                  <a:pt x="294124" y="195237"/>
                </a:lnTo>
                <a:lnTo>
                  <a:pt x="298188" y="232861"/>
                </a:lnTo>
                <a:lnTo>
                  <a:pt x="268987" y="237429"/>
                </a:lnTo>
                <a:lnTo>
                  <a:pt x="239452" y="241187"/>
                </a:lnTo>
                <a:lnTo>
                  <a:pt x="209822" y="244086"/>
                </a:lnTo>
                <a:lnTo>
                  <a:pt x="180335" y="246080"/>
                </a:lnTo>
                <a:lnTo>
                  <a:pt x="180335" y="249131"/>
                </a:lnTo>
                <a:lnTo>
                  <a:pt x="128012" y="249131"/>
                </a:lnTo>
                <a:lnTo>
                  <a:pt x="95684" y="250386"/>
                </a:lnTo>
                <a:lnTo>
                  <a:pt x="64450" y="251165"/>
                </a:lnTo>
                <a:lnTo>
                  <a:pt x="6603" y="251673"/>
                </a:lnTo>
                <a:close/>
              </a:path>
              <a:path w="393700" h="451485">
                <a:moveTo>
                  <a:pt x="180335" y="334548"/>
                </a:moveTo>
                <a:lnTo>
                  <a:pt x="128012" y="334548"/>
                </a:lnTo>
                <a:lnTo>
                  <a:pt x="128012" y="249131"/>
                </a:lnTo>
                <a:lnTo>
                  <a:pt x="180335" y="249131"/>
                </a:lnTo>
                <a:lnTo>
                  <a:pt x="180335" y="334548"/>
                </a:lnTo>
                <a:close/>
              </a:path>
              <a:path w="393700" h="451485">
                <a:moveTo>
                  <a:pt x="393182" y="450978"/>
                </a:moveTo>
                <a:lnTo>
                  <a:pt x="61974" y="450978"/>
                </a:lnTo>
                <a:lnTo>
                  <a:pt x="61974" y="315227"/>
                </a:lnTo>
                <a:lnTo>
                  <a:pt x="114297" y="315227"/>
                </a:lnTo>
                <a:lnTo>
                  <a:pt x="114297" y="408270"/>
                </a:lnTo>
                <a:lnTo>
                  <a:pt x="393182" y="408270"/>
                </a:lnTo>
                <a:lnTo>
                  <a:pt x="393182" y="450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45101" y="2526171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721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62549" y="2540782"/>
            <a:ext cx="0" cy="93345"/>
          </a:xfrm>
          <a:custGeom>
            <a:avLst/>
            <a:gdLst/>
            <a:ahLst/>
            <a:cxnLst/>
            <a:rect l="l" t="t" r="r" b="b"/>
            <a:pathLst>
              <a:path w="0" h="93344">
                <a:moveTo>
                  <a:pt x="0" y="0"/>
                </a:moveTo>
                <a:lnTo>
                  <a:pt x="0" y="92750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45101" y="26481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59" y="0"/>
                </a:lnTo>
              </a:path>
            </a:pathLst>
          </a:custGeom>
          <a:ln w="292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62549" y="2662755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243"/>
                </a:lnTo>
              </a:path>
            </a:pathLst>
          </a:custGeom>
          <a:ln w="348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052226" y="2511262"/>
            <a:ext cx="191135" cy="275590"/>
          </a:xfrm>
          <a:custGeom>
            <a:avLst/>
            <a:gdLst/>
            <a:ahLst/>
            <a:cxnLst/>
            <a:rect l="l" t="t" r="r" b="b"/>
            <a:pathLst>
              <a:path w="191135" h="275589">
                <a:moveTo>
                  <a:pt x="34896" y="275282"/>
                </a:moveTo>
                <a:lnTo>
                  <a:pt x="0" y="275282"/>
                </a:lnTo>
                <a:lnTo>
                  <a:pt x="0" y="0"/>
                </a:lnTo>
                <a:lnTo>
                  <a:pt x="86302" y="0"/>
                </a:lnTo>
                <a:lnTo>
                  <a:pt x="124898" y="4007"/>
                </a:lnTo>
                <a:lnTo>
                  <a:pt x="155297" y="17134"/>
                </a:lnTo>
                <a:lnTo>
                  <a:pt x="164490" y="28166"/>
                </a:lnTo>
                <a:lnTo>
                  <a:pt x="34896" y="28166"/>
                </a:lnTo>
                <a:lnTo>
                  <a:pt x="34896" y="130317"/>
                </a:lnTo>
                <a:lnTo>
                  <a:pt x="163344" y="130317"/>
                </a:lnTo>
                <a:lnTo>
                  <a:pt x="145635" y="144859"/>
                </a:lnTo>
                <a:lnTo>
                  <a:pt x="120072" y="154729"/>
                </a:lnTo>
                <a:lnTo>
                  <a:pt x="122270" y="158484"/>
                </a:lnTo>
                <a:lnTo>
                  <a:pt x="34896" y="158484"/>
                </a:lnTo>
                <a:lnTo>
                  <a:pt x="34896" y="275282"/>
                </a:lnTo>
                <a:close/>
              </a:path>
              <a:path w="191135" h="275589">
                <a:moveTo>
                  <a:pt x="163344" y="130317"/>
                </a:moveTo>
                <a:lnTo>
                  <a:pt x="81049" y="130317"/>
                </a:lnTo>
                <a:lnTo>
                  <a:pt x="109689" y="127061"/>
                </a:lnTo>
                <a:lnTo>
                  <a:pt x="130626" y="117220"/>
                </a:lnTo>
                <a:lnTo>
                  <a:pt x="143471" y="100690"/>
                </a:lnTo>
                <a:lnTo>
                  <a:pt x="147839" y="77364"/>
                </a:lnTo>
                <a:lnTo>
                  <a:pt x="143471" y="54308"/>
                </a:lnTo>
                <a:lnTo>
                  <a:pt x="130626" y="39104"/>
                </a:lnTo>
                <a:lnTo>
                  <a:pt x="109689" y="30731"/>
                </a:lnTo>
                <a:lnTo>
                  <a:pt x="81049" y="28166"/>
                </a:lnTo>
                <a:lnTo>
                  <a:pt x="164490" y="28166"/>
                </a:lnTo>
                <a:lnTo>
                  <a:pt x="175213" y="41035"/>
                </a:lnTo>
                <a:lnTo>
                  <a:pt x="182360" y="77364"/>
                </a:lnTo>
                <a:lnTo>
                  <a:pt x="177904" y="106247"/>
                </a:lnTo>
                <a:lnTo>
                  <a:pt x="165287" y="128721"/>
                </a:lnTo>
                <a:lnTo>
                  <a:pt x="163344" y="130317"/>
                </a:lnTo>
                <a:close/>
              </a:path>
              <a:path w="191135" h="275589">
                <a:moveTo>
                  <a:pt x="190615" y="275282"/>
                </a:moveTo>
                <a:lnTo>
                  <a:pt x="151216" y="275282"/>
                </a:lnTo>
                <a:lnTo>
                  <a:pt x="84426" y="158484"/>
                </a:lnTo>
                <a:lnTo>
                  <a:pt x="122270" y="158484"/>
                </a:lnTo>
                <a:lnTo>
                  <a:pt x="190615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271360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494245" y="2511262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89">
                <a:moveTo>
                  <a:pt x="95683" y="246740"/>
                </a:moveTo>
                <a:lnTo>
                  <a:pt x="61162" y="246740"/>
                </a:lnTo>
                <a:lnTo>
                  <a:pt x="61162" y="41311"/>
                </a:lnTo>
                <a:lnTo>
                  <a:pt x="12382" y="41311"/>
                </a:lnTo>
                <a:lnTo>
                  <a:pt x="12382" y="19528"/>
                </a:lnTo>
                <a:lnTo>
                  <a:pt x="29472" y="15790"/>
                </a:lnTo>
                <a:lnTo>
                  <a:pt x="44417" y="11313"/>
                </a:lnTo>
                <a:lnTo>
                  <a:pt x="57603" y="6061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740"/>
                </a:lnTo>
                <a:close/>
              </a:path>
              <a:path w="151130" h="275589">
                <a:moveTo>
                  <a:pt x="150841" y="275282"/>
                </a:moveTo>
                <a:lnTo>
                  <a:pt x="0" y="275282"/>
                </a:lnTo>
                <a:lnTo>
                  <a:pt x="0" y="246740"/>
                </a:lnTo>
                <a:lnTo>
                  <a:pt x="150841" y="246740"/>
                </a:lnTo>
                <a:lnTo>
                  <a:pt x="150841" y="27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687862" y="2506004"/>
            <a:ext cx="172085" cy="285750"/>
          </a:xfrm>
          <a:custGeom>
            <a:avLst/>
            <a:gdLst/>
            <a:ahLst/>
            <a:cxnLst/>
            <a:rect l="l" t="t" r="r" b="b"/>
            <a:pathLst>
              <a:path w="172085" h="285750">
                <a:moveTo>
                  <a:pt x="85927" y="285422"/>
                </a:moveTo>
                <a:lnTo>
                  <a:pt x="50339" y="276473"/>
                </a:lnTo>
                <a:lnTo>
                  <a:pt x="23264" y="249603"/>
                </a:lnTo>
                <a:lnTo>
                  <a:pt x="6038" y="204777"/>
                </a:lnTo>
                <a:lnTo>
                  <a:pt x="0" y="141960"/>
                </a:lnTo>
                <a:lnTo>
                  <a:pt x="6038" y="79377"/>
                </a:lnTo>
                <a:lnTo>
                  <a:pt x="23264" y="35067"/>
                </a:lnTo>
                <a:lnTo>
                  <a:pt x="50339" y="8714"/>
                </a:lnTo>
                <a:lnTo>
                  <a:pt x="85927" y="0"/>
                </a:lnTo>
                <a:lnTo>
                  <a:pt x="121298" y="8766"/>
                </a:lnTo>
                <a:lnTo>
                  <a:pt x="140698" y="27791"/>
                </a:lnTo>
                <a:lnTo>
                  <a:pt x="85927" y="27791"/>
                </a:lnTo>
                <a:lnTo>
                  <a:pt x="64421" y="34328"/>
                </a:lnTo>
                <a:lnTo>
                  <a:pt x="47841" y="54737"/>
                </a:lnTo>
                <a:lnTo>
                  <a:pt x="37171" y="90215"/>
                </a:lnTo>
                <a:lnTo>
                  <a:pt x="33395" y="141960"/>
                </a:lnTo>
                <a:lnTo>
                  <a:pt x="37171" y="194315"/>
                </a:lnTo>
                <a:lnTo>
                  <a:pt x="47841" y="230403"/>
                </a:lnTo>
                <a:lnTo>
                  <a:pt x="64421" y="251282"/>
                </a:lnTo>
                <a:lnTo>
                  <a:pt x="85927" y="258007"/>
                </a:lnTo>
                <a:lnTo>
                  <a:pt x="139829" y="258007"/>
                </a:lnTo>
                <a:lnTo>
                  <a:pt x="121298" y="276473"/>
                </a:lnTo>
                <a:lnTo>
                  <a:pt x="85927" y="285422"/>
                </a:lnTo>
                <a:close/>
              </a:path>
              <a:path w="172085" h="285750">
                <a:moveTo>
                  <a:pt x="139829" y="258007"/>
                </a:moveTo>
                <a:lnTo>
                  <a:pt x="85927" y="258007"/>
                </a:lnTo>
                <a:lnTo>
                  <a:pt x="107215" y="251282"/>
                </a:lnTo>
                <a:lnTo>
                  <a:pt x="123684" y="230403"/>
                </a:lnTo>
                <a:lnTo>
                  <a:pt x="134313" y="194315"/>
                </a:lnTo>
                <a:lnTo>
                  <a:pt x="138083" y="141960"/>
                </a:lnTo>
                <a:lnTo>
                  <a:pt x="134313" y="90215"/>
                </a:lnTo>
                <a:lnTo>
                  <a:pt x="123684" y="54737"/>
                </a:lnTo>
                <a:lnTo>
                  <a:pt x="107215" y="34328"/>
                </a:lnTo>
                <a:lnTo>
                  <a:pt x="85927" y="27791"/>
                </a:lnTo>
                <a:lnTo>
                  <a:pt x="140698" y="27791"/>
                </a:lnTo>
                <a:lnTo>
                  <a:pt x="148261" y="35208"/>
                </a:lnTo>
                <a:lnTo>
                  <a:pt x="165446" y="79535"/>
                </a:lnTo>
                <a:lnTo>
                  <a:pt x="171479" y="141960"/>
                </a:lnTo>
                <a:lnTo>
                  <a:pt x="165446" y="204777"/>
                </a:lnTo>
                <a:lnTo>
                  <a:pt x="148261" y="249603"/>
                </a:lnTo>
                <a:lnTo>
                  <a:pt x="139829" y="2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888609" y="2506004"/>
            <a:ext cx="176530" cy="285750"/>
          </a:xfrm>
          <a:custGeom>
            <a:avLst/>
            <a:gdLst/>
            <a:ahLst/>
            <a:cxnLst/>
            <a:rect l="l" t="t" r="r" b="b"/>
            <a:pathLst>
              <a:path w="176530" h="285750">
                <a:moveTo>
                  <a:pt x="28517" y="54831"/>
                </a:moveTo>
                <a:lnTo>
                  <a:pt x="10131" y="33048"/>
                </a:lnTo>
                <a:lnTo>
                  <a:pt x="26371" y="19804"/>
                </a:lnTo>
                <a:lnTo>
                  <a:pt x="44370" y="9341"/>
                </a:lnTo>
                <a:lnTo>
                  <a:pt x="64480" y="2470"/>
                </a:lnTo>
                <a:lnTo>
                  <a:pt x="87052" y="0"/>
                </a:lnTo>
                <a:lnTo>
                  <a:pt x="119011" y="4565"/>
                </a:lnTo>
                <a:lnTo>
                  <a:pt x="144322" y="17932"/>
                </a:lnTo>
                <a:lnTo>
                  <a:pt x="151608" y="27415"/>
                </a:lnTo>
                <a:lnTo>
                  <a:pt x="85551" y="27415"/>
                </a:lnTo>
                <a:lnTo>
                  <a:pt x="69464" y="29850"/>
                </a:lnTo>
                <a:lnTo>
                  <a:pt x="54501" y="35630"/>
                </a:lnTo>
                <a:lnTo>
                  <a:pt x="40806" y="44157"/>
                </a:lnTo>
                <a:lnTo>
                  <a:pt x="28517" y="54831"/>
                </a:lnTo>
                <a:close/>
              </a:path>
              <a:path w="176530" h="285750">
                <a:moveTo>
                  <a:pt x="156486" y="256880"/>
                </a:moveTo>
                <a:lnTo>
                  <a:pt x="85551" y="256880"/>
                </a:lnTo>
                <a:lnTo>
                  <a:pt x="108059" y="253336"/>
                </a:lnTo>
                <a:lnTo>
                  <a:pt x="125748" y="243172"/>
                </a:lnTo>
                <a:lnTo>
                  <a:pt x="137315" y="227094"/>
                </a:lnTo>
                <a:lnTo>
                  <a:pt x="141460" y="205804"/>
                </a:lnTo>
                <a:lnTo>
                  <a:pt x="137010" y="183236"/>
                </a:lnTo>
                <a:lnTo>
                  <a:pt x="122464" y="165807"/>
                </a:lnTo>
                <a:lnTo>
                  <a:pt x="96029" y="154576"/>
                </a:lnTo>
                <a:lnTo>
                  <a:pt x="55908" y="150597"/>
                </a:lnTo>
                <a:lnTo>
                  <a:pt x="55908" y="124309"/>
                </a:lnTo>
                <a:lnTo>
                  <a:pt x="91713" y="120265"/>
                </a:lnTo>
                <a:lnTo>
                  <a:pt x="115241" y="109145"/>
                </a:lnTo>
                <a:lnTo>
                  <a:pt x="128146" y="92463"/>
                </a:lnTo>
                <a:lnTo>
                  <a:pt x="132080" y="71731"/>
                </a:lnTo>
                <a:lnTo>
                  <a:pt x="128820" y="53663"/>
                </a:lnTo>
                <a:lnTo>
                  <a:pt x="119510" y="39855"/>
                </a:lnTo>
                <a:lnTo>
                  <a:pt x="104852" y="30907"/>
                </a:lnTo>
                <a:lnTo>
                  <a:pt x="85551" y="27415"/>
                </a:lnTo>
                <a:lnTo>
                  <a:pt x="151608" y="27415"/>
                </a:lnTo>
                <a:lnTo>
                  <a:pt x="160978" y="39609"/>
                </a:lnTo>
                <a:lnTo>
                  <a:pt x="166976" y="69102"/>
                </a:lnTo>
                <a:lnTo>
                  <a:pt x="163411" y="92058"/>
                </a:lnTo>
                <a:lnTo>
                  <a:pt x="153374" y="110789"/>
                </a:lnTo>
                <a:lnTo>
                  <a:pt x="137849" y="125294"/>
                </a:lnTo>
                <a:lnTo>
                  <a:pt x="117821" y="135575"/>
                </a:lnTo>
                <a:lnTo>
                  <a:pt x="117821" y="137077"/>
                </a:lnTo>
                <a:lnTo>
                  <a:pt x="140739" y="145880"/>
                </a:lnTo>
                <a:lnTo>
                  <a:pt x="159331" y="160737"/>
                </a:lnTo>
                <a:lnTo>
                  <a:pt x="171801" y="181229"/>
                </a:lnTo>
                <a:lnTo>
                  <a:pt x="176357" y="206931"/>
                </a:lnTo>
                <a:lnTo>
                  <a:pt x="169438" y="239950"/>
                </a:lnTo>
                <a:lnTo>
                  <a:pt x="156486" y="256880"/>
                </a:lnTo>
                <a:close/>
              </a:path>
              <a:path w="176530" h="285750">
                <a:moveTo>
                  <a:pt x="88178" y="285422"/>
                </a:moveTo>
                <a:lnTo>
                  <a:pt x="58729" y="282300"/>
                </a:lnTo>
                <a:lnTo>
                  <a:pt x="34661" y="273968"/>
                </a:lnTo>
                <a:lnTo>
                  <a:pt x="15308" y="261973"/>
                </a:lnTo>
                <a:lnTo>
                  <a:pt x="0" y="247866"/>
                </a:lnTo>
                <a:lnTo>
                  <a:pt x="17260" y="225333"/>
                </a:lnTo>
                <a:lnTo>
                  <a:pt x="30358" y="237392"/>
                </a:lnTo>
                <a:lnTo>
                  <a:pt x="45777" y="247444"/>
                </a:lnTo>
                <a:lnTo>
                  <a:pt x="64011" y="254327"/>
                </a:lnTo>
                <a:lnTo>
                  <a:pt x="85551" y="256880"/>
                </a:lnTo>
                <a:lnTo>
                  <a:pt x="156486" y="256880"/>
                </a:lnTo>
                <a:lnTo>
                  <a:pt x="150560" y="264626"/>
                </a:lnTo>
                <a:lnTo>
                  <a:pt x="122535" y="280076"/>
                </a:lnTo>
                <a:lnTo>
                  <a:pt x="88178" y="2854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090857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17495" y="2477838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935"/>
                </a:moveTo>
                <a:lnTo>
                  <a:pt x="94182" y="40935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935"/>
                </a:lnTo>
                <a:close/>
              </a:path>
              <a:path w="272414" h="336550">
                <a:moveTo>
                  <a:pt x="211628" y="65722"/>
                </a:moveTo>
                <a:lnTo>
                  <a:pt x="7129" y="65722"/>
                </a:lnTo>
                <a:lnTo>
                  <a:pt x="7129" y="40935"/>
                </a:lnTo>
                <a:lnTo>
                  <a:pt x="211628" y="40935"/>
                </a:lnTo>
                <a:lnTo>
                  <a:pt x="211628" y="65722"/>
                </a:lnTo>
                <a:close/>
              </a:path>
              <a:path w="272414" h="336550">
                <a:moveTo>
                  <a:pt x="4502" y="272653"/>
                </a:moveTo>
                <a:lnTo>
                  <a:pt x="0" y="246740"/>
                </a:lnTo>
                <a:lnTo>
                  <a:pt x="45261" y="246411"/>
                </a:lnTo>
                <a:lnTo>
                  <a:pt x="94182" y="245238"/>
                </a:lnTo>
                <a:lnTo>
                  <a:pt x="94182" y="209184"/>
                </a:lnTo>
                <a:lnTo>
                  <a:pt x="67142" y="202195"/>
                </a:lnTo>
                <a:lnTo>
                  <a:pt x="46434" y="189045"/>
                </a:lnTo>
                <a:lnTo>
                  <a:pt x="33184" y="170473"/>
                </a:lnTo>
                <a:lnTo>
                  <a:pt x="28517" y="147217"/>
                </a:lnTo>
                <a:lnTo>
                  <a:pt x="34427" y="121474"/>
                </a:lnTo>
                <a:lnTo>
                  <a:pt x="51030" y="101822"/>
                </a:lnTo>
                <a:lnTo>
                  <a:pt x="76640" y="89282"/>
                </a:lnTo>
                <a:lnTo>
                  <a:pt x="109566" y="84875"/>
                </a:lnTo>
                <a:lnTo>
                  <a:pt x="142434" y="89282"/>
                </a:lnTo>
                <a:lnTo>
                  <a:pt x="167914" y="101822"/>
                </a:lnTo>
                <a:lnTo>
                  <a:pt x="173542" y="108535"/>
                </a:lnTo>
                <a:lnTo>
                  <a:pt x="109566" y="108535"/>
                </a:lnTo>
                <a:lnTo>
                  <a:pt x="88495" y="111252"/>
                </a:lnTo>
                <a:lnTo>
                  <a:pt x="72137" y="119004"/>
                </a:lnTo>
                <a:lnTo>
                  <a:pt x="61549" y="131192"/>
                </a:lnTo>
                <a:lnTo>
                  <a:pt x="57785" y="147217"/>
                </a:lnTo>
                <a:lnTo>
                  <a:pt x="61549" y="163026"/>
                </a:lnTo>
                <a:lnTo>
                  <a:pt x="72137" y="175103"/>
                </a:lnTo>
                <a:lnTo>
                  <a:pt x="88495" y="182813"/>
                </a:lnTo>
                <a:lnTo>
                  <a:pt x="109566" y="185524"/>
                </a:lnTo>
                <a:lnTo>
                  <a:pt x="174779" y="185524"/>
                </a:lnTo>
                <a:lnTo>
                  <a:pt x="172511" y="188716"/>
                </a:lnTo>
                <a:lnTo>
                  <a:pt x="151932" y="201826"/>
                </a:lnTo>
                <a:lnTo>
                  <a:pt x="124950" y="208809"/>
                </a:lnTo>
                <a:lnTo>
                  <a:pt x="124950" y="244111"/>
                </a:lnTo>
                <a:lnTo>
                  <a:pt x="221033" y="244111"/>
                </a:lnTo>
                <a:lnTo>
                  <a:pt x="222510" y="259133"/>
                </a:lnTo>
                <a:lnTo>
                  <a:pt x="165493" y="266474"/>
                </a:lnTo>
                <a:lnTo>
                  <a:pt x="108581" y="270541"/>
                </a:lnTo>
                <a:lnTo>
                  <a:pt x="54132" y="272284"/>
                </a:lnTo>
                <a:lnTo>
                  <a:pt x="4502" y="272653"/>
                </a:lnTo>
                <a:close/>
              </a:path>
              <a:path w="272414" h="336550">
                <a:moveTo>
                  <a:pt x="174779" y="185524"/>
                </a:moveTo>
                <a:lnTo>
                  <a:pt x="109566" y="185524"/>
                </a:lnTo>
                <a:lnTo>
                  <a:pt x="130420" y="182813"/>
                </a:lnTo>
                <a:lnTo>
                  <a:pt x="146667" y="175103"/>
                </a:lnTo>
                <a:lnTo>
                  <a:pt x="157214" y="163026"/>
                </a:lnTo>
                <a:lnTo>
                  <a:pt x="160972" y="147217"/>
                </a:lnTo>
                <a:lnTo>
                  <a:pt x="157214" y="131192"/>
                </a:lnTo>
                <a:lnTo>
                  <a:pt x="146667" y="119004"/>
                </a:lnTo>
                <a:lnTo>
                  <a:pt x="130420" y="111252"/>
                </a:lnTo>
                <a:lnTo>
                  <a:pt x="109566" y="108535"/>
                </a:lnTo>
                <a:lnTo>
                  <a:pt x="173542" y="108535"/>
                </a:lnTo>
                <a:lnTo>
                  <a:pt x="184389" y="121474"/>
                </a:lnTo>
                <a:lnTo>
                  <a:pt x="190240" y="147217"/>
                </a:lnTo>
                <a:lnTo>
                  <a:pt x="185632" y="170255"/>
                </a:lnTo>
                <a:lnTo>
                  <a:pt x="174779" y="185524"/>
                </a:lnTo>
                <a:close/>
              </a:path>
              <a:path w="272414" h="336550">
                <a:moveTo>
                  <a:pt x="221033" y="244111"/>
                </a:moveTo>
                <a:lnTo>
                  <a:pt x="124950" y="244111"/>
                </a:lnTo>
                <a:lnTo>
                  <a:pt x="148971" y="242826"/>
                </a:lnTo>
                <a:lnTo>
                  <a:pt x="173026" y="241153"/>
                </a:lnTo>
                <a:lnTo>
                  <a:pt x="196871" y="238988"/>
                </a:lnTo>
                <a:lnTo>
                  <a:pt x="220258" y="236224"/>
                </a:lnTo>
                <a:lnTo>
                  <a:pt x="221033" y="244111"/>
                </a:lnTo>
                <a:close/>
              </a:path>
              <a:path w="272414" h="336550">
                <a:moveTo>
                  <a:pt x="272415" y="336498"/>
                </a:moveTo>
                <a:lnTo>
                  <a:pt x="241646" y="336498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58952" y="2477462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4">
                <a:moveTo>
                  <a:pt x="277293" y="256504"/>
                </a:moveTo>
                <a:lnTo>
                  <a:pt x="246524" y="256504"/>
                </a:lnTo>
                <a:lnTo>
                  <a:pt x="246524" y="221953"/>
                </a:lnTo>
                <a:lnTo>
                  <a:pt x="178233" y="221953"/>
                </a:lnTo>
                <a:lnTo>
                  <a:pt x="178233" y="199044"/>
                </a:lnTo>
                <a:lnTo>
                  <a:pt x="246524" y="199044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504"/>
                </a:lnTo>
                <a:close/>
              </a:path>
              <a:path w="286385" h="329564">
                <a:moveTo>
                  <a:pt x="109566" y="131069"/>
                </a:moveTo>
                <a:lnTo>
                  <a:pt x="75872" y="126926"/>
                </a:lnTo>
                <a:lnTo>
                  <a:pt x="49670" y="115107"/>
                </a:lnTo>
                <a:lnTo>
                  <a:pt x="32685" y="96529"/>
                </a:lnTo>
                <a:lnTo>
                  <a:pt x="26641" y="72106"/>
                </a:lnTo>
                <a:lnTo>
                  <a:pt x="32685" y="48059"/>
                </a:lnTo>
                <a:lnTo>
                  <a:pt x="49670" y="29575"/>
                </a:lnTo>
                <a:lnTo>
                  <a:pt x="75872" y="17709"/>
                </a:lnTo>
                <a:lnTo>
                  <a:pt x="109566" y="13520"/>
                </a:lnTo>
                <a:lnTo>
                  <a:pt x="143260" y="17709"/>
                </a:lnTo>
                <a:lnTo>
                  <a:pt x="169462" y="29575"/>
                </a:lnTo>
                <a:lnTo>
                  <a:pt x="175760" y="36428"/>
                </a:lnTo>
                <a:lnTo>
                  <a:pt x="109566" y="36428"/>
                </a:lnTo>
                <a:lnTo>
                  <a:pt x="87727" y="38993"/>
                </a:lnTo>
                <a:lnTo>
                  <a:pt x="70777" y="46240"/>
                </a:lnTo>
                <a:lnTo>
                  <a:pt x="59807" y="57501"/>
                </a:lnTo>
                <a:lnTo>
                  <a:pt x="55908" y="72106"/>
                </a:lnTo>
                <a:lnTo>
                  <a:pt x="59807" y="86929"/>
                </a:lnTo>
                <a:lnTo>
                  <a:pt x="70777" y="98301"/>
                </a:lnTo>
                <a:lnTo>
                  <a:pt x="87727" y="105589"/>
                </a:lnTo>
                <a:lnTo>
                  <a:pt x="109566" y="108160"/>
                </a:lnTo>
                <a:lnTo>
                  <a:pt x="175814" y="108160"/>
                </a:lnTo>
                <a:lnTo>
                  <a:pt x="169462" y="115107"/>
                </a:lnTo>
                <a:lnTo>
                  <a:pt x="143260" y="126926"/>
                </a:lnTo>
                <a:lnTo>
                  <a:pt x="109566" y="131069"/>
                </a:lnTo>
                <a:close/>
              </a:path>
              <a:path w="286385" h="329564">
                <a:moveTo>
                  <a:pt x="175814" y="108160"/>
                </a:moveTo>
                <a:lnTo>
                  <a:pt x="109566" y="108160"/>
                </a:lnTo>
                <a:lnTo>
                  <a:pt x="131405" y="105589"/>
                </a:lnTo>
                <a:lnTo>
                  <a:pt x="148355" y="98301"/>
                </a:lnTo>
                <a:lnTo>
                  <a:pt x="159325" y="86929"/>
                </a:lnTo>
                <a:lnTo>
                  <a:pt x="163224" y="72106"/>
                </a:lnTo>
                <a:lnTo>
                  <a:pt x="159325" y="57501"/>
                </a:lnTo>
                <a:lnTo>
                  <a:pt x="148355" y="46240"/>
                </a:lnTo>
                <a:lnTo>
                  <a:pt x="131405" y="38993"/>
                </a:lnTo>
                <a:lnTo>
                  <a:pt x="109566" y="36428"/>
                </a:lnTo>
                <a:lnTo>
                  <a:pt x="175760" y="36428"/>
                </a:lnTo>
                <a:lnTo>
                  <a:pt x="186447" y="48059"/>
                </a:lnTo>
                <a:lnTo>
                  <a:pt x="192491" y="72106"/>
                </a:lnTo>
                <a:lnTo>
                  <a:pt x="186447" y="96529"/>
                </a:lnTo>
                <a:lnTo>
                  <a:pt x="175814" y="108160"/>
                </a:lnTo>
                <a:close/>
              </a:path>
              <a:path w="286385" h="329564">
                <a:moveTo>
                  <a:pt x="4127" y="181393"/>
                </a:moveTo>
                <a:lnTo>
                  <a:pt x="0" y="155855"/>
                </a:lnTo>
                <a:lnTo>
                  <a:pt x="50139" y="155597"/>
                </a:lnTo>
                <a:lnTo>
                  <a:pt x="105063" y="154353"/>
                </a:lnTo>
                <a:lnTo>
                  <a:pt x="161676" y="151419"/>
                </a:lnTo>
                <a:lnTo>
                  <a:pt x="216881" y="146091"/>
                </a:lnTo>
                <a:lnTo>
                  <a:pt x="219508" y="168249"/>
                </a:lnTo>
                <a:lnTo>
                  <a:pt x="197029" y="171411"/>
                </a:lnTo>
                <a:lnTo>
                  <a:pt x="174199" y="174117"/>
                </a:lnTo>
                <a:lnTo>
                  <a:pt x="151228" y="176329"/>
                </a:lnTo>
                <a:lnTo>
                  <a:pt x="128327" y="178013"/>
                </a:lnTo>
                <a:lnTo>
                  <a:pt x="128327" y="179515"/>
                </a:lnTo>
                <a:lnTo>
                  <a:pt x="97559" y="179515"/>
                </a:lnTo>
                <a:lnTo>
                  <a:pt x="72776" y="180442"/>
                </a:lnTo>
                <a:lnTo>
                  <a:pt x="48732" y="181018"/>
                </a:lnTo>
                <a:lnTo>
                  <a:pt x="4127" y="181393"/>
                </a:lnTo>
                <a:close/>
              </a:path>
              <a:path w="286385" h="329564">
                <a:moveTo>
                  <a:pt x="128327" y="244486"/>
                </a:moveTo>
                <a:lnTo>
                  <a:pt x="97559" y="244486"/>
                </a:lnTo>
                <a:lnTo>
                  <a:pt x="97559" y="179515"/>
                </a:lnTo>
                <a:lnTo>
                  <a:pt x="128327" y="179515"/>
                </a:lnTo>
                <a:lnTo>
                  <a:pt x="128327" y="244486"/>
                </a:lnTo>
                <a:close/>
              </a:path>
              <a:path w="286385" h="329564">
                <a:moveTo>
                  <a:pt x="285923" y="329362"/>
                </a:moveTo>
                <a:lnTo>
                  <a:pt x="48029" y="329362"/>
                </a:lnTo>
                <a:lnTo>
                  <a:pt x="48029" y="231342"/>
                </a:lnTo>
                <a:lnTo>
                  <a:pt x="78797" y="231342"/>
                </a:lnTo>
                <a:lnTo>
                  <a:pt x="78797" y="304200"/>
                </a:lnTo>
                <a:lnTo>
                  <a:pt x="285923" y="304200"/>
                </a:lnTo>
                <a:lnTo>
                  <a:pt x="285923" y="329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991029" y="2827668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21" y="0"/>
                </a:lnTo>
              </a:path>
            </a:pathLst>
          </a:custGeom>
          <a:ln w="22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475823" y="2477462"/>
            <a:ext cx="0" cy="337820"/>
          </a:xfrm>
          <a:custGeom>
            <a:avLst/>
            <a:gdLst/>
            <a:ahLst/>
            <a:cxnLst/>
            <a:rect l="l" t="t" r="r" b="b"/>
            <a:pathLst>
              <a:path w="0" h="337819">
                <a:moveTo>
                  <a:pt x="0" y="0"/>
                </a:moveTo>
                <a:lnTo>
                  <a:pt x="0" y="337249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250123" y="2506477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234927" y="2607486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34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250123" y="2619556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234927" y="2720566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 h="0">
                <a:moveTo>
                  <a:pt x="0" y="0"/>
                </a:moveTo>
                <a:lnTo>
                  <a:pt x="15834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378076" y="2506004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06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378076" y="2619422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39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821408" y="2477838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5">
                <a:moveTo>
                  <a:pt x="0" y="0"/>
                </a:moveTo>
                <a:lnTo>
                  <a:pt x="0" y="173131"/>
                </a:lnTo>
              </a:path>
            </a:pathLst>
          </a:custGeom>
          <a:ln w="307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578636" y="250838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 h="0">
                <a:moveTo>
                  <a:pt x="0" y="0"/>
                </a:moveTo>
                <a:lnTo>
                  <a:pt x="15722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593645" y="2520453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8938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578636" y="2621462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 h="0">
                <a:moveTo>
                  <a:pt x="0" y="0"/>
                </a:moveTo>
                <a:lnTo>
                  <a:pt x="157220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720847" y="252065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631"/>
                </a:lnTo>
              </a:path>
            </a:pathLst>
          </a:custGeom>
          <a:ln w="300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618785" y="2679908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8007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806399" y="2691978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79" h="34925">
                <a:moveTo>
                  <a:pt x="0" y="0"/>
                </a:moveTo>
                <a:lnTo>
                  <a:pt x="30393" y="0"/>
                </a:lnTo>
                <a:lnTo>
                  <a:pt x="30393" y="34304"/>
                </a:lnTo>
                <a:lnTo>
                  <a:pt x="0" y="34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619911" y="2737718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6881" y="0"/>
                </a:lnTo>
              </a:path>
            </a:pathLst>
          </a:custGeom>
          <a:ln w="228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619911" y="2749153"/>
            <a:ext cx="30480" cy="37465"/>
          </a:xfrm>
          <a:custGeom>
            <a:avLst/>
            <a:gdLst/>
            <a:ahLst/>
            <a:cxnLst/>
            <a:rect l="l" t="t" r="r" b="b"/>
            <a:pathLst>
              <a:path w="30479" h="37464">
                <a:moveTo>
                  <a:pt x="0" y="0"/>
                </a:moveTo>
                <a:lnTo>
                  <a:pt x="30018" y="0"/>
                </a:lnTo>
                <a:lnTo>
                  <a:pt x="30018" y="36846"/>
                </a:lnTo>
                <a:lnTo>
                  <a:pt x="0" y="368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619911" y="2798069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 h="0">
                <a:moveTo>
                  <a:pt x="0" y="0"/>
                </a:moveTo>
                <a:lnTo>
                  <a:pt x="228513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167931" y="2477462"/>
            <a:ext cx="0" cy="95250"/>
          </a:xfrm>
          <a:custGeom>
            <a:avLst/>
            <a:gdLst/>
            <a:ahLst/>
            <a:cxnLst/>
            <a:rect l="l" t="t" r="r" b="b"/>
            <a:pathLst>
              <a:path w="0" h="95250">
                <a:moveTo>
                  <a:pt x="0" y="0"/>
                </a:moveTo>
                <a:lnTo>
                  <a:pt x="0" y="95015"/>
                </a:lnTo>
              </a:path>
            </a:pathLst>
          </a:custGeom>
          <a:ln w="31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923095" y="2500124"/>
            <a:ext cx="30480" cy="60325"/>
          </a:xfrm>
          <a:custGeom>
            <a:avLst/>
            <a:gdLst/>
            <a:ahLst/>
            <a:cxnLst/>
            <a:rect l="l" t="t" r="r" b="b"/>
            <a:pathLst>
              <a:path w="30479" h="60325">
                <a:moveTo>
                  <a:pt x="0" y="0"/>
                </a:moveTo>
                <a:lnTo>
                  <a:pt x="30393" y="0"/>
                </a:lnTo>
                <a:lnTo>
                  <a:pt x="30393" y="59716"/>
                </a:lnTo>
                <a:lnTo>
                  <a:pt x="0" y="597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923095" y="256619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 h="0">
                <a:moveTo>
                  <a:pt x="0" y="0"/>
                </a:moveTo>
                <a:lnTo>
                  <a:pt x="151592" y="0"/>
                </a:lnTo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923095" y="2578263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5" h="0">
                <a:moveTo>
                  <a:pt x="0" y="0"/>
                </a:moveTo>
                <a:lnTo>
                  <a:pt x="260408" y="0"/>
                </a:lnTo>
              </a:path>
            </a:pathLst>
          </a:custGeom>
          <a:ln w="1143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923095" y="2583981"/>
            <a:ext cx="30480" cy="61594"/>
          </a:xfrm>
          <a:custGeom>
            <a:avLst/>
            <a:gdLst/>
            <a:ahLst/>
            <a:cxnLst/>
            <a:rect l="l" t="t" r="r" b="b"/>
            <a:pathLst>
              <a:path w="30479" h="61594">
                <a:moveTo>
                  <a:pt x="0" y="0"/>
                </a:moveTo>
                <a:lnTo>
                  <a:pt x="30393" y="0"/>
                </a:lnTo>
                <a:lnTo>
                  <a:pt x="30393" y="60986"/>
                </a:lnTo>
                <a:lnTo>
                  <a:pt x="0" y="609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923095" y="2657038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 h="0">
                <a:moveTo>
                  <a:pt x="0" y="0"/>
                </a:moveTo>
                <a:lnTo>
                  <a:pt x="151592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44293" y="2499996"/>
            <a:ext cx="30480" cy="59690"/>
          </a:xfrm>
          <a:custGeom>
            <a:avLst/>
            <a:gdLst/>
            <a:ahLst/>
            <a:cxnLst/>
            <a:rect l="l" t="t" r="r" b="b"/>
            <a:pathLst>
              <a:path w="30479" h="59689">
                <a:moveTo>
                  <a:pt x="30393" y="59337"/>
                </a:moveTo>
                <a:lnTo>
                  <a:pt x="0" y="59337"/>
                </a:lnTo>
                <a:lnTo>
                  <a:pt x="0" y="0"/>
                </a:lnTo>
                <a:lnTo>
                  <a:pt x="30393" y="0"/>
                </a:lnTo>
                <a:lnTo>
                  <a:pt x="30393" y="59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044293" y="2590969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209" y="0"/>
                </a:lnTo>
              </a:path>
            </a:pathLst>
          </a:custGeom>
          <a:ln w="1397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044293" y="2597957"/>
            <a:ext cx="30480" cy="47625"/>
          </a:xfrm>
          <a:custGeom>
            <a:avLst/>
            <a:gdLst/>
            <a:ahLst/>
            <a:cxnLst/>
            <a:rect l="l" t="t" r="r" b="b"/>
            <a:pathLst>
              <a:path w="30479" h="47625">
                <a:moveTo>
                  <a:pt x="0" y="0"/>
                </a:moveTo>
                <a:lnTo>
                  <a:pt x="30393" y="0"/>
                </a:lnTo>
                <a:lnTo>
                  <a:pt x="30393" y="47010"/>
                </a:lnTo>
                <a:lnTo>
                  <a:pt x="0" y="470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167931" y="2597640"/>
            <a:ext cx="0" cy="129539"/>
          </a:xfrm>
          <a:custGeom>
            <a:avLst/>
            <a:gdLst/>
            <a:ahLst/>
            <a:cxnLst/>
            <a:rect l="l" t="t" r="r" b="b"/>
            <a:pathLst>
              <a:path w="0" h="129539">
                <a:moveTo>
                  <a:pt x="0" y="0"/>
                </a:moveTo>
                <a:lnTo>
                  <a:pt x="0" y="129191"/>
                </a:lnTo>
              </a:path>
            </a:pathLst>
          </a:custGeom>
          <a:ln w="31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966996" y="2702143"/>
            <a:ext cx="31115" cy="80645"/>
          </a:xfrm>
          <a:custGeom>
            <a:avLst/>
            <a:gdLst/>
            <a:ahLst/>
            <a:cxnLst/>
            <a:rect l="l" t="t" r="r" b="b"/>
            <a:pathLst>
              <a:path w="31114" h="80644">
                <a:moveTo>
                  <a:pt x="0" y="0"/>
                </a:moveTo>
                <a:lnTo>
                  <a:pt x="30768" y="0"/>
                </a:lnTo>
                <a:lnTo>
                  <a:pt x="30768" y="80044"/>
                </a:lnTo>
                <a:lnTo>
                  <a:pt x="0" y="800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966996" y="2794258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 h="0">
                <a:moveTo>
                  <a:pt x="0" y="0"/>
                </a:moveTo>
                <a:lnTo>
                  <a:pt x="224386" y="0"/>
                </a:lnTo>
              </a:path>
            </a:pathLst>
          </a:custGeom>
          <a:ln w="241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251419" y="2482720"/>
            <a:ext cx="305435" cy="292735"/>
          </a:xfrm>
          <a:custGeom>
            <a:avLst/>
            <a:gdLst/>
            <a:ahLst/>
            <a:cxnLst/>
            <a:rect l="l" t="t" r="r" b="b"/>
            <a:pathLst>
              <a:path w="305435" h="292735">
                <a:moveTo>
                  <a:pt x="167726" y="43940"/>
                </a:moveTo>
                <a:lnTo>
                  <a:pt x="136958" y="43940"/>
                </a:lnTo>
                <a:lnTo>
                  <a:pt x="136958" y="0"/>
                </a:lnTo>
                <a:lnTo>
                  <a:pt x="167726" y="0"/>
                </a:lnTo>
                <a:lnTo>
                  <a:pt x="167726" y="43940"/>
                </a:lnTo>
                <a:close/>
              </a:path>
              <a:path w="305435" h="292735">
                <a:moveTo>
                  <a:pt x="288174" y="69102"/>
                </a:moveTo>
                <a:lnTo>
                  <a:pt x="15009" y="69102"/>
                </a:lnTo>
                <a:lnTo>
                  <a:pt x="15009" y="43940"/>
                </a:lnTo>
                <a:lnTo>
                  <a:pt x="288174" y="43940"/>
                </a:lnTo>
                <a:lnTo>
                  <a:pt x="288174" y="69102"/>
                </a:lnTo>
                <a:close/>
              </a:path>
              <a:path w="305435" h="292735">
                <a:moveTo>
                  <a:pt x="167726" y="267020"/>
                </a:moveTo>
                <a:lnTo>
                  <a:pt x="136958" y="267020"/>
                </a:lnTo>
                <a:lnTo>
                  <a:pt x="136958" y="219700"/>
                </a:lnTo>
                <a:lnTo>
                  <a:pt x="97055" y="213579"/>
                </a:lnTo>
                <a:lnTo>
                  <a:pt x="67071" y="200593"/>
                </a:lnTo>
                <a:lnTo>
                  <a:pt x="48205" y="181199"/>
                </a:lnTo>
                <a:lnTo>
                  <a:pt x="41650" y="155855"/>
                </a:lnTo>
                <a:lnTo>
                  <a:pt x="49342" y="128768"/>
                </a:lnTo>
                <a:lnTo>
                  <a:pt x="71387" y="108723"/>
                </a:lnTo>
                <a:lnTo>
                  <a:pt x="106236" y="96283"/>
                </a:lnTo>
                <a:lnTo>
                  <a:pt x="152342" y="92011"/>
                </a:lnTo>
                <a:lnTo>
                  <a:pt x="197797" y="96283"/>
                </a:lnTo>
                <a:lnTo>
                  <a:pt x="232312" y="108723"/>
                </a:lnTo>
                <a:lnTo>
                  <a:pt x="240321" y="116046"/>
                </a:lnTo>
                <a:lnTo>
                  <a:pt x="152342" y="116046"/>
                </a:lnTo>
                <a:lnTo>
                  <a:pt x="119175" y="118781"/>
                </a:lnTo>
                <a:lnTo>
                  <a:pt x="94135" y="126656"/>
                </a:lnTo>
                <a:lnTo>
                  <a:pt x="78311" y="139178"/>
                </a:lnTo>
                <a:lnTo>
                  <a:pt x="72794" y="155855"/>
                </a:lnTo>
                <a:lnTo>
                  <a:pt x="78311" y="172749"/>
                </a:lnTo>
                <a:lnTo>
                  <a:pt x="94135" y="185383"/>
                </a:lnTo>
                <a:lnTo>
                  <a:pt x="119175" y="193299"/>
                </a:lnTo>
                <a:lnTo>
                  <a:pt x="152342" y="196040"/>
                </a:lnTo>
                <a:lnTo>
                  <a:pt x="241032" y="196040"/>
                </a:lnTo>
                <a:lnTo>
                  <a:pt x="236768" y="200453"/>
                </a:lnTo>
                <a:lnTo>
                  <a:pt x="207137" y="213421"/>
                </a:lnTo>
                <a:lnTo>
                  <a:pt x="167726" y="219700"/>
                </a:lnTo>
                <a:lnTo>
                  <a:pt x="167726" y="267020"/>
                </a:lnTo>
                <a:close/>
              </a:path>
              <a:path w="305435" h="292735">
                <a:moveTo>
                  <a:pt x="241032" y="196040"/>
                </a:moveTo>
                <a:lnTo>
                  <a:pt x="152342" y="196040"/>
                </a:lnTo>
                <a:lnTo>
                  <a:pt x="185016" y="193299"/>
                </a:lnTo>
                <a:lnTo>
                  <a:pt x="209705" y="185383"/>
                </a:lnTo>
                <a:lnTo>
                  <a:pt x="225318" y="172749"/>
                </a:lnTo>
                <a:lnTo>
                  <a:pt x="230765" y="155855"/>
                </a:lnTo>
                <a:lnTo>
                  <a:pt x="225318" y="139178"/>
                </a:lnTo>
                <a:lnTo>
                  <a:pt x="209705" y="126656"/>
                </a:lnTo>
                <a:lnTo>
                  <a:pt x="185016" y="118781"/>
                </a:lnTo>
                <a:lnTo>
                  <a:pt x="152342" y="116046"/>
                </a:lnTo>
                <a:lnTo>
                  <a:pt x="240321" y="116046"/>
                </a:lnTo>
                <a:lnTo>
                  <a:pt x="254234" y="128768"/>
                </a:lnTo>
                <a:lnTo>
                  <a:pt x="261909" y="155855"/>
                </a:lnTo>
                <a:lnTo>
                  <a:pt x="255424" y="181147"/>
                </a:lnTo>
                <a:lnTo>
                  <a:pt x="241032" y="196040"/>
                </a:lnTo>
                <a:close/>
              </a:path>
              <a:path w="305435" h="292735">
                <a:moveTo>
                  <a:pt x="305060" y="292182"/>
                </a:moveTo>
                <a:lnTo>
                  <a:pt x="0" y="292182"/>
                </a:lnTo>
                <a:lnTo>
                  <a:pt x="0" y="267020"/>
                </a:lnTo>
                <a:lnTo>
                  <a:pt x="305060" y="267020"/>
                </a:lnTo>
                <a:lnTo>
                  <a:pt x="305060" y="2921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596629" y="2475960"/>
            <a:ext cx="311150" cy="337820"/>
          </a:xfrm>
          <a:custGeom>
            <a:avLst/>
            <a:gdLst/>
            <a:ahLst/>
            <a:cxnLst/>
            <a:rect l="l" t="t" r="r" b="b"/>
            <a:pathLst>
              <a:path w="311150" h="337819">
                <a:moveTo>
                  <a:pt x="114819" y="40935"/>
                </a:moveTo>
                <a:lnTo>
                  <a:pt x="84051" y="40935"/>
                </a:lnTo>
                <a:lnTo>
                  <a:pt x="84051" y="0"/>
                </a:lnTo>
                <a:lnTo>
                  <a:pt x="114819" y="0"/>
                </a:lnTo>
                <a:lnTo>
                  <a:pt x="114819" y="40935"/>
                </a:lnTo>
                <a:close/>
              </a:path>
              <a:path w="311150" h="337819">
                <a:moveTo>
                  <a:pt x="189114" y="65722"/>
                </a:moveTo>
                <a:lnTo>
                  <a:pt x="9380" y="65722"/>
                </a:lnTo>
                <a:lnTo>
                  <a:pt x="9380" y="40935"/>
                </a:lnTo>
                <a:lnTo>
                  <a:pt x="189114" y="40935"/>
                </a:lnTo>
                <a:lnTo>
                  <a:pt x="189114" y="65722"/>
                </a:lnTo>
                <a:close/>
              </a:path>
              <a:path w="311150" h="337819">
                <a:moveTo>
                  <a:pt x="15009" y="193411"/>
                </a:moveTo>
                <a:lnTo>
                  <a:pt x="0" y="169000"/>
                </a:lnTo>
                <a:lnTo>
                  <a:pt x="34186" y="153637"/>
                </a:lnTo>
                <a:lnTo>
                  <a:pt x="60740" y="131162"/>
                </a:lnTo>
                <a:lnTo>
                  <a:pt x="77935" y="103195"/>
                </a:lnTo>
                <a:lnTo>
                  <a:pt x="84051" y="71355"/>
                </a:lnTo>
                <a:lnTo>
                  <a:pt x="84051" y="65722"/>
                </a:lnTo>
                <a:lnTo>
                  <a:pt x="114819" y="65722"/>
                </a:lnTo>
                <a:lnTo>
                  <a:pt x="114819" y="71355"/>
                </a:lnTo>
                <a:lnTo>
                  <a:pt x="120694" y="100778"/>
                </a:lnTo>
                <a:lnTo>
                  <a:pt x="132275" y="119051"/>
                </a:lnTo>
                <a:lnTo>
                  <a:pt x="99810" y="119051"/>
                </a:lnTo>
                <a:lnTo>
                  <a:pt x="85927" y="143609"/>
                </a:lnTo>
                <a:lnTo>
                  <a:pt x="66696" y="164540"/>
                </a:lnTo>
                <a:lnTo>
                  <a:pt x="42822" y="181317"/>
                </a:lnTo>
                <a:lnTo>
                  <a:pt x="15009" y="193411"/>
                </a:lnTo>
                <a:close/>
              </a:path>
              <a:path w="311150" h="337819">
                <a:moveTo>
                  <a:pt x="182360" y="186651"/>
                </a:moveTo>
                <a:lnTo>
                  <a:pt x="155426" y="175771"/>
                </a:lnTo>
                <a:lnTo>
                  <a:pt x="132361" y="160456"/>
                </a:lnTo>
                <a:lnTo>
                  <a:pt x="113658" y="141338"/>
                </a:lnTo>
                <a:lnTo>
                  <a:pt x="99810" y="119051"/>
                </a:lnTo>
                <a:lnTo>
                  <a:pt x="132275" y="119051"/>
                </a:lnTo>
                <a:lnTo>
                  <a:pt x="137333" y="127031"/>
                </a:lnTo>
                <a:lnTo>
                  <a:pt x="163259" y="148356"/>
                </a:lnTo>
                <a:lnTo>
                  <a:pt x="196994" y="162991"/>
                </a:lnTo>
                <a:lnTo>
                  <a:pt x="182360" y="186651"/>
                </a:lnTo>
                <a:close/>
              </a:path>
              <a:path w="311150" h="337819">
                <a:moveTo>
                  <a:pt x="266787" y="239980"/>
                </a:moveTo>
                <a:lnTo>
                  <a:pt x="46528" y="239980"/>
                </a:lnTo>
                <a:lnTo>
                  <a:pt x="46528" y="215569"/>
                </a:lnTo>
                <a:lnTo>
                  <a:pt x="266787" y="215569"/>
                </a:lnTo>
                <a:lnTo>
                  <a:pt x="266787" y="239980"/>
                </a:lnTo>
                <a:close/>
              </a:path>
              <a:path w="311150" h="337819">
                <a:moveTo>
                  <a:pt x="44652" y="336873"/>
                </a:moveTo>
                <a:lnTo>
                  <a:pt x="33770" y="313213"/>
                </a:lnTo>
                <a:lnTo>
                  <a:pt x="72530" y="303249"/>
                </a:lnTo>
                <a:lnTo>
                  <a:pt x="105485" y="286737"/>
                </a:lnTo>
                <a:lnTo>
                  <a:pt x="129224" y="265154"/>
                </a:lnTo>
                <a:lnTo>
                  <a:pt x="140335" y="239980"/>
                </a:lnTo>
                <a:lnTo>
                  <a:pt x="172604" y="239980"/>
                </a:lnTo>
                <a:lnTo>
                  <a:pt x="184148" y="264843"/>
                </a:lnTo>
                <a:lnTo>
                  <a:pt x="191127" y="271151"/>
                </a:lnTo>
                <a:lnTo>
                  <a:pt x="156470" y="271151"/>
                </a:lnTo>
                <a:lnTo>
                  <a:pt x="138048" y="294518"/>
                </a:lnTo>
                <a:lnTo>
                  <a:pt x="112099" y="313589"/>
                </a:lnTo>
                <a:lnTo>
                  <a:pt x="80380" y="327872"/>
                </a:lnTo>
                <a:lnTo>
                  <a:pt x="44652" y="336873"/>
                </a:lnTo>
                <a:close/>
              </a:path>
              <a:path w="311150" h="337819">
                <a:moveTo>
                  <a:pt x="268287" y="337249"/>
                </a:moveTo>
                <a:lnTo>
                  <a:pt x="232928" y="328136"/>
                </a:lnTo>
                <a:lnTo>
                  <a:pt x="201262" y="313636"/>
                </a:lnTo>
                <a:lnTo>
                  <a:pt x="175155" y="294418"/>
                </a:lnTo>
                <a:lnTo>
                  <a:pt x="156470" y="271151"/>
                </a:lnTo>
                <a:lnTo>
                  <a:pt x="191127" y="271151"/>
                </a:lnTo>
                <a:lnTo>
                  <a:pt x="208110" y="286502"/>
                </a:lnTo>
                <a:lnTo>
                  <a:pt x="241148" y="303302"/>
                </a:lnTo>
                <a:lnTo>
                  <a:pt x="279919" y="313589"/>
                </a:lnTo>
                <a:lnTo>
                  <a:pt x="268287" y="337249"/>
                </a:lnTo>
                <a:close/>
              </a:path>
              <a:path w="311150" h="337819">
                <a:moveTo>
                  <a:pt x="261158" y="197166"/>
                </a:moveTo>
                <a:lnTo>
                  <a:pt x="230389" y="197166"/>
                </a:lnTo>
                <a:lnTo>
                  <a:pt x="230389" y="1877"/>
                </a:lnTo>
                <a:lnTo>
                  <a:pt x="261158" y="1877"/>
                </a:lnTo>
                <a:lnTo>
                  <a:pt x="261158" y="84875"/>
                </a:lnTo>
                <a:lnTo>
                  <a:pt x="311063" y="84875"/>
                </a:lnTo>
                <a:lnTo>
                  <a:pt x="311063" y="110413"/>
                </a:lnTo>
                <a:lnTo>
                  <a:pt x="261158" y="110413"/>
                </a:lnTo>
                <a:lnTo>
                  <a:pt x="261158" y="1971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946341" y="2477462"/>
            <a:ext cx="271780" cy="337185"/>
          </a:xfrm>
          <a:custGeom>
            <a:avLst/>
            <a:gdLst/>
            <a:ahLst/>
            <a:cxnLst/>
            <a:rect l="l" t="t" r="r" b="b"/>
            <a:pathLst>
              <a:path w="271779" h="337185">
                <a:moveTo>
                  <a:pt x="16510" y="274155"/>
                </a:moveTo>
                <a:lnTo>
                  <a:pt x="0" y="248993"/>
                </a:lnTo>
                <a:lnTo>
                  <a:pt x="48863" y="220559"/>
                </a:lnTo>
                <a:lnTo>
                  <a:pt x="87154" y="187276"/>
                </a:lnTo>
                <a:lnTo>
                  <a:pt x="115197" y="149432"/>
                </a:lnTo>
                <a:lnTo>
                  <a:pt x="133316" y="107315"/>
                </a:lnTo>
                <a:lnTo>
                  <a:pt x="141836" y="61215"/>
                </a:lnTo>
                <a:lnTo>
                  <a:pt x="15384" y="61215"/>
                </a:lnTo>
                <a:lnTo>
                  <a:pt x="15384" y="36428"/>
                </a:lnTo>
                <a:lnTo>
                  <a:pt x="172980" y="36428"/>
                </a:lnTo>
                <a:lnTo>
                  <a:pt x="169154" y="84004"/>
                </a:lnTo>
                <a:lnTo>
                  <a:pt x="157262" y="129107"/>
                </a:lnTo>
                <a:lnTo>
                  <a:pt x="136676" y="171206"/>
                </a:lnTo>
                <a:lnTo>
                  <a:pt x="106773" y="209768"/>
                </a:lnTo>
                <a:lnTo>
                  <a:pt x="66926" y="244262"/>
                </a:lnTo>
                <a:lnTo>
                  <a:pt x="16510" y="274155"/>
                </a:lnTo>
                <a:close/>
              </a:path>
              <a:path w="271779" h="337185">
                <a:moveTo>
                  <a:pt x="271664" y="336873"/>
                </a:moveTo>
                <a:lnTo>
                  <a:pt x="240896" y="336873"/>
                </a:lnTo>
                <a:lnTo>
                  <a:pt x="240896" y="0"/>
                </a:lnTo>
                <a:lnTo>
                  <a:pt x="271664" y="0"/>
                </a:lnTo>
                <a:lnTo>
                  <a:pt x="271664" y="336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55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ep:HeadingPairs>
  <ep:TitlesOfParts>
    <vt:vector size="5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2024-11-16T12:36:10.000</dcterms:created>
  <cp:lastModifiedBy>jae young</cp:lastModifiedBy>
  <dcterms:modified xsi:type="dcterms:W3CDTF">2024-11-16T12:40:19.067</dcterms:modified>
  <cp:revision>3</cp:revision>
  <cp:version>1000.0000.01</cp:version>
</cp:coreProperties>
</file>